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4"/>
  </p:notesMasterIdLst>
  <p:sldIdLst>
    <p:sldId id="256" r:id="rId2"/>
    <p:sldId id="257" r:id="rId3"/>
  </p:sldIdLst>
  <p:sldSz cx="9601200" cy="12801600" type="A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8AD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09"/>
  </p:normalViewPr>
  <p:slideViewPr>
    <p:cSldViewPr snapToGrid="0">
      <p:cViewPr>
        <p:scale>
          <a:sx n="111" d="100"/>
          <a:sy n="111" d="100"/>
        </p:scale>
        <p:origin x="320" y="-2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C4FE4B-BADE-B04F-9431-BC44C36A7546}" type="datetimeFigureOut">
              <a:rPr kumimoji="1" lang="ja-JP" altLang="en-US" smtClean="0"/>
              <a:t>2023/2/3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B543DE-D1B1-B54E-8E78-FC8B4201F1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3343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B543DE-D1B1-B54E-8E78-FC8B4201F1C7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60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B543DE-D1B1-B54E-8E78-FC8B4201F1C7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48628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095078"/>
            <a:ext cx="8161020" cy="4456853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0" y="6723804"/>
            <a:ext cx="7200900" cy="3090756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95342-775E-0347-911B-7151136755E4}" type="datetimeFigureOut">
              <a:rPr kumimoji="1" lang="ja-JP" altLang="en-US" smtClean="0"/>
              <a:t>2023/2/3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85C90-FC0D-404F-9CF1-4D8D44DB90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07152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95342-775E-0347-911B-7151136755E4}" type="datetimeFigureOut">
              <a:rPr kumimoji="1" lang="ja-JP" altLang="en-US" smtClean="0"/>
              <a:t>2023/2/3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85C90-FC0D-404F-9CF1-4D8D44DB90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542295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59" y="681567"/>
            <a:ext cx="2070259" cy="10848764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3" y="681567"/>
            <a:ext cx="6090761" cy="10848764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95342-775E-0347-911B-7151136755E4}" type="datetimeFigureOut">
              <a:rPr kumimoji="1" lang="ja-JP" altLang="en-US" smtClean="0"/>
              <a:t>2023/2/3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85C90-FC0D-404F-9CF1-4D8D44DB90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59275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95342-775E-0347-911B-7151136755E4}" type="datetimeFigureOut">
              <a:rPr kumimoji="1" lang="ja-JP" altLang="en-US" smtClean="0"/>
              <a:t>2023/2/3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85C90-FC0D-404F-9CF1-4D8D44DB90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62713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82" y="3191514"/>
            <a:ext cx="8281035" cy="5325109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082" y="8567000"/>
            <a:ext cx="8281035" cy="28003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/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95342-775E-0347-911B-7151136755E4}" type="datetimeFigureOut">
              <a:rPr kumimoji="1" lang="ja-JP" altLang="en-US" smtClean="0"/>
              <a:t>2023/2/3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85C90-FC0D-404F-9CF1-4D8D44DB90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61478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083" y="3407833"/>
            <a:ext cx="4080510" cy="81224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608" y="3407833"/>
            <a:ext cx="4080510" cy="81224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95342-775E-0347-911B-7151136755E4}" type="datetimeFigureOut">
              <a:rPr kumimoji="1" lang="ja-JP" altLang="en-US" smtClean="0"/>
              <a:t>2023/2/3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85C90-FC0D-404F-9CF1-4D8D44DB90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90363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681570"/>
            <a:ext cx="8281035" cy="2474384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334" y="3138171"/>
            <a:ext cx="4061757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334" y="4676140"/>
            <a:ext cx="4061757" cy="68778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8" y="3138171"/>
            <a:ext cx="4081761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608" y="4676140"/>
            <a:ext cx="4081761" cy="68778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95342-775E-0347-911B-7151136755E4}" type="datetimeFigureOut">
              <a:rPr kumimoji="1" lang="ja-JP" altLang="en-US" smtClean="0"/>
              <a:t>2023/2/3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85C90-FC0D-404F-9CF1-4D8D44DB90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43106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95342-775E-0347-911B-7151136755E4}" type="datetimeFigureOut">
              <a:rPr kumimoji="1" lang="ja-JP" altLang="en-US" smtClean="0"/>
              <a:t>2023/2/3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85C90-FC0D-404F-9CF1-4D8D44DB90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13849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95342-775E-0347-911B-7151136755E4}" type="datetimeFigureOut">
              <a:rPr kumimoji="1" lang="ja-JP" altLang="en-US" smtClean="0"/>
              <a:t>2023/2/3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85C90-FC0D-404F-9CF1-4D8D44DB90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17116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760" y="1843196"/>
            <a:ext cx="4860608" cy="9097433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95342-775E-0347-911B-7151136755E4}" type="datetimeFigureOut">
              <a:rPr kumimoji="1" lang="ja-JP" altLang="en-US" smtClean="0"/>
              <a:t>2023/2/3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85C90-FC0D-404F-9CF1-4D8D44DB90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4327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760" y="1843196"/>
            <a:ext cx="4860608" cy="9097433"/>
          </a:xfrm>
        </p:spPr>
        <p:txBody>
          <a:bodyPr anchor="t"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95342-775E-0347-911B-7151136755E4}" type="datetimeFigureOut">
              <a:rPr kumimoji="1" lang="ja-JP" altLang="en-US" smtClean="0"/>
              <a:t>2023/2/3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85C90-FC0D-404F-9CF1-4D8D44DB90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57563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C95342-775E-0347-911B-7151136755E4}" type="datetimeFigureOut">
              <a:rPr kumimoji="1" lang="ja-JP" altLang="en-US" smtClean="0"/>
              <a:t>2023/2/3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785C90-FC0D-404F-9CF1-4D8D44DB90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47345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kumimoji="1"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kumimoji="1"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武田玲奈インタビュー「私はまだ、恋愛の先に結婚があってほしいと願ってます（笑）」『持続可能な恋ですか？～父と娘の結婚行進曲～』 | TV LIFE  web" hidden="1">
            <a:extLst>
              <a:ext uri="{FF2B5EF4-FFF2-40B4-BE49-F238E27FC236}">
                <a16:creationId xmlns:a16="http://schemas.microsoft.com/office/drawing/2014/main" id="{05E9B75A-FAB0-3BF5-8039-5B6B6D13B68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857"/>
          <a:stretch/>
        </p:blipFill>
        <p:spPr bwMode="auto">
          <a:xfrm>
            <a:off x="0" y="1600200"/>
            <a:ext cx="9601200" cy="11201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413" name="グループ化 1412">
            <a:extLst>
              <a:ext uri="{FF2B5EF4-FFF2-40B4-BE49-F238E27FC236}">
                <a16:creationId xmlns:a16="http://schemas.microsoft.com/office/drawing/2014/main" id="{28C77D8E-013F-B3CB-0F67-B4E64D33BE42}"/>
              </a:ext>
            </a:extLst>
          </p:cNvPr>
          <p:cNvGrpSpPr/>
          <p:nvPr/>
        </p:nvGrpSpPr>
        <p:grpSpPr>
          <a:xfrm>
            <a:off x="388806" y="658144"/>
            <a:ext cx="9165252" cy="12168909"/>
            <a:chOff x="388806" y="658144"/>
            <a:chExt cx="9165252" cy="12168909"/>
          </a:xfrm>
        </p:grpSpPr>
        <p:sp>
          <p:nvSpPr>
            <p:cNvPr id="5" name="フリーフォーム 4">
              <a:extLst>
                <a:ext uri="{FF2B5EF4-FFF2-40B4-BE49-F238E27FC236}">
                  <a16:creationId xmlns:a16="http://schemas.microsoft.com/office/drawing/2014/main" id="{77E87EF0-2983-AFC9-46D8-56FEEE3CF35C}"/>
                </a:ext>
              </a:extLst>
            </p:cNvPr>
            <p:cNvSpPr/>
            <p:nvPr/>
          </p:nvSpPr>
          <p:spPr>
            <a:xfrm>
              <a:off x="4555923" y="3779690"/>
              <a:ext cx="896809" cy="519261"/>
            </a:xfrm>
            <a:custGeom>
              <a:avLst/>
              <a:gdLst>
                <a:gd name="connsiteX0" fmla="*/ 202 w 896809"/>
                <a:gd name="connsiteY0" fmla="*/ 519260 h 519261"/>
                <a:gd name="connsiteX1" fmla="*/ 222452 w 896809"/>
                <a:gd name="connsiteY1" fmla="*/ 382735 h 519261"/>
                <a:gd name="connsiteX2" fmla="*/ 190702 w 896809"/>
                <a:gd name="connsiteY2" fmla="*/ 408135 h 519261"/>
                <a:gd name="connsiteX3" fmla="*/ 320877 w 896809"/>
                <a:gd name="connsiteY3" fmla="*/ 376385 h 519261"/>
                <a:gd name="connsiteX4" fmla="*/ 270077 w 896809"/>
                <a:gd name="connsiteY4" fmla="*/ 376385 h 519261"/>
                <a:gd name="connsiteX5" fmla="*/ 441527 w 896809"/>
                <a:gd name="connsiteY5" fmla="*/ 227160 h 519261"/>
                <a:gd name="connsiteX6" fmla="*/ 381202 w 896809"/>
                <a:gd name="connsiteY6" fmla="*/ 277960 h 519261"/>
                <a:gd name="connsiteX7" fmla="*/ 587577 w 896809"/>
                <a:gd name="connsiteY7" fmla="*/ 154135 h 519261"/>
                <a:gd name="connsiteX8" fmla="*/ 511377 w 896809"/>
                <a:gd name="connsiteY8" fmla="*/ 173185 h 519261"/>
                <a:gd name="connsiteX9" fmla="*/ 628852 w 896809"/>
                <a:gd name="connsiteY9" fmla="*/ 128735 h 519261"/>
                <a:gd name="connsiteX10" fmla="*/ 755852 w 896809"/>
                <a:gd name="connsiteY10" fmla="*/ 128735 h 519261"/>
                <a:gd name="connsiteX11" fmla="*/ 727277 w 896809"/>
                <a:gd name="connsiteY11" fmla="*/ 116035 h 519261"/>
                <a:gd name="connsiteX12" fmla="*/ 825702 w 896809"/>
                <a:gd name="connsiteY12" fmla="*/ 192235 h 519261"/>
                <a:gd name="connsiteX13" fmla="*/ 806652 w 896809"/>
                <a:gd name="connsiteY13" fmla="*/ 144610 h 519261"/>
                <a:gd name="connsiteX14" fmla="*/ 879677 w 896809"/>
                <a:gd name="connsiteY14" fmla="*/ 246210 h 519261"/>
                <a:gd name="connsiteX15" fmla="*/ 832052 w 896809"/>
                <a:gd name="connsiteY15" fmla="*/ 163660 h 519261"/>
                <a:gd name="connsiteX16" fmla="*/ 841577 w 896809"/>
                <a:gd name="connsiteY16" fmla="*/ 125560 h 519261"/>
                <a:gd name="connsiteX17" fmla="*/ 895552 w 896809"/>
                <a:gd name="connsiteY17" fmla="*/ 1735 h 519261"/>
                <a:gd name="connsiteX18" fmla="*/ 873327 w 896809"/>
                <a:gd name="connsiteY18" fmla="*/ 58885 h 519261"/>
                <a:gd name="connsiteX19" fmla="*/ 803477 w 896809"/>
                <a:gd name="connsiteY19" fmla="*/ 141435 h 519261"/>
                <a:gd name="connsiteX20" fmla="*/ 809827 w 896809"/>
                <a:gd name="connsiteY20" fmla="*/ 109685 h 519261"/>
                <a:gd name="connsiteX21" fmla="*/ 759027 w 896809"/>
                <a:gd name="connsiteY21" fmla="*/ 27135 h 519261"/>
                <a:gd name="connsiteX22" fmla="*/ 790777 w 896809"/>
                <a:gd name="connsiteY22" fmla="*/ 100160 h 519261"/>
                <a:gd name="connsiteX23" fmla="*/ 771727 w 896809"/>
                <a:gd name="connsiteY23" fmla="*/ 119210 h 519261"/>
                <a:gd name="connsiteX24" fmla="*/ 727277 w 896809"/>
                <a:gd name="connsiteY24" fmla="*/ 39835 h 519261"/>
                <a:gd name="connsiteX25" fmla="*/ 730452 w 896809"/>
                <a:gd name="connsiteY25" fmla="*/ 103335 h 519261"/>
                <a:gd name="connsiteX26" fmla="*/ 682827 w 896809"/>
                <a:gd name="connsiteY26" fmla="*/ 106510 h 519261"/>
                <a:gd name="connsiteX27" fmla="*/ 689177 w 896809"/>
                <a:gd name="connsiteY27" fmla="*/ 4910 h 519261"/>
                <a:gd name="connsiteX28" fmla="*/ 676477 w 896809"/>
                <a:gd name="connsiteY28" fmla="*/ 74760 h 519261"/>
                <a:gd name="connsiteX29" fmla="*/ 635202 w 896809"/>
                <a:gd name="connsiteY29" fmla="*/ 90635 h 519261"/>
                <a:gd name="connsiteX30" fmla="*/ 555827 w 896809"/>
                <a:gd name="connsiteY30" fmla="*/ 93810 h 519261"/>
                <a:gd name="connsiteX31" fmla="*/ 616152 w 896809"/>
                <a:gd name="connsiteY31" fmla="*/ 112860 h 519261"/>
                <a:gd name="connsiteX32" fmla="*/ 565352 w 896809"/>
                <a:gd name="connsiteY32" fmla="*/ 128735 h 519261"/>
                <a:gd name="connsiteX33" fmla="*/ 501852 w 896809"/>
                <a:gd name="connsiteY33" fmla="*/ 112860 h 519261"/>
                <a:gd name="connsiteX34" fmla="*/ 539952 w 896809"/>
                <a:gd name="connsiteY34" fmla="*/ 144610 h 519261"/>
                <a:gd name="connsiteX35" fmla="*/ 479627 w 896809"/>
                <a:gd name="connsiteY35" fmla="*/ 170010 h 519261"/>
                <a:gd name="connsiteX36" fmla="*/ 447877 w 896809"/>
                <a:gd name="connsiteY36" fmla="*/ 189060 h 519261"/>
                <a:gd name="connsiteX37" fmla="*/ 428827 w 896809"/>
                <a:gd name="connsiteY37" fmla="*/ 135085 h 519261"/>
                <a:gd name="connsiteX38" fmla="*/ 435177 w 896809"/>
                <a:gd name="connsiteY38" fmla="*/ 189060 h 519261"/>
                <a:gd name="connsiteX39" fmla="*/ 390727 w 896809"/>
                <a:gd name="connsiteY39" fmla="*/ 233510 h 519261"/>
                <a:gd name="connsiteX40" fmla="*/ 358977 w 896809"/>
                <a:gd name="connsiteY40" fmla="*/ 135085 h 519261"/>
                <a:gd name="connsiteX41" fmla="*/ 393902 w 896809"/>
                <a:gd name="connsiteY41" fmla="*/ 204935 h 519261"/>
                <a:gd name="connsiteX42" fmla="*/ 384377 w 896809"/>
                <a:gd name="connsiteY42" fmla="*/ 227160 h 519261"/>
                <a:gd name="connsiteX43" fmla="*/ 285952 w 896809"/>
                <a:gd name="connsiteY43" fmla="*/ 297010 h 519261"/>
                <a:gd name="connsiteX44" fmla="*/ 374852 w 896809"/>
                <a:gd name="connsiteY44" fmla="*/ 217635 h 519261"/>
                <a:gd name="connsiteX45" fmla="*/ 270077 w 896809"/>
                <a:gd name="connsiteY45" fmla="*/ 322410 h 519261"/>
                <a:gd name="connsiteX46" fmla="*/ 168477 w 896809"/>
                <a:gd name="connsiteY46" fmla="*/ 373210 h 519261"/>
                <a:gd name="connsiteX47" fmla="*/ 285952 w 896809"/>
                <a:gd name="connsiteY47" fmla="*/ 319235 h 519261"/>
                <a:gd name="connsiteX48" fmla="*/ 190702 w 896809"/>
                <a:gd name="connsiteY48" fmla="*/ 385910 h 519261"/>
                <a:gd name="connsiteX49" fmla="*/ 301827 w 896809"/>
                <a:gd name="connsiteY49" fmla="*/ 335110 h 519261"/>
                <a:gd name="connsiteX50" fmla="*/ 184352 w 896809"/>
                <a:gd name="connsiteY50" fmla="*/ 385910 h 519261"/>
                <a:gd name="connsiteX51" fmla="*/ 202 w 896809"/>
                <a:gd name="connsiteY51" fmla="*/ 519260 h 5192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</a:cxnLst>
              <a:rect l="l" t="t" r="r" b="b"/>
              <a:pathLst>
                <a:path w="896809" h="519261">
                  <a:moveTo>
                    <a:pt x="202" y="519260"/>
                  </a:moveTo>
                  <a:cubicBezTo>
                    <a:pt x="6552" y="518731"/>
                    <a:pt x="190702" y="401256"/>
                    <a:pt x="222452" y="382735"/>
                  </a:cubicBezTo>
                  <a:cubicBezTo>
                    <a:pt x="254202" y="364214"/>
                    <a:pt x="174298" y="409193"/>
                    <a:pt x="190702" y="408135"/>
                  </a:cubicBezTo>
                  <a:cubicBezTo>
                    <a:pt x="207106" y="407077"/>
                    <a:pt x="307648" y="381677"/>
                    <a:pt x="320877" y="376385"/>
                  </a:cubicBezTo>
                  <a:cubicBezTo>
                    <a:pt x="334106" y="371093"/>
                    <a:pt x="249969" y="401256"/>
                    <a:pt x="270077" y="376385"/>
                  </a:cubicBezTo>
                  <a:cubicBezTo>
                    <a:pt x="290185" y="351514"/>
                    <a:pt x="423006" y="243564"/>
                    <a:pt x="441527" y="227160"/>
                  </a:cubicBezTo>
                  <a:cubicBezTo>
                    <a:pt x="460048" y="210756"/>
                    <a:pt x="356860" y="290131"/>
                    <a:pt x="381202" y="277960"/>
                  </a:cubicBezTo>
                  <a:cubicBezTo>
                    <a:pt x="405544" y="265789"/>
                    <a:pt x="565881" y="171597"/>
                    <a:pt x="587577" y="154135"/>
                  </a:cubicBezTo>
                  <a:cubicBezTo>
                    <a:pt x="609273" y="136673"/>
                    <a:pt x="504498" y="177418"/>
                    <a:pt x="511377" y="173185"/>
                  </a:cubicBezTo>
                  <a:cubicBezTo>
                    <a:pt x="518256" y="168952"/>
                    <a:pt x="588106" y="136143"/>
                    <a:pt x="628852" y="128735"/>
                  </a:cubicBezTo>
                  <a:cubicBezTo>
                    <a:pt x="669598" y="121327"/>
                    <a:pt x="739448" y="130852"/>
                    <a:pt x="755852" y="128735"/>
                  </a:cubicBezTo>
                  <a:cubicBezTo>
                    <a:pt x="772256" y="126618"/>
                    <a:pt x="715635" y="105452"/>
                    <a:pt x="727277" y="116035"/>
                  </a:cubicBezTo>
                  <a:cubicBezTo>
                    <a:pt x="738919" y="126618"/>
                    <a:pt x="812473" y="187473"/>
                    <a:pt x="825702" y="192235"/>
                  </a:cubicBezTo>
                  <a:cubicBezTo>
                    <a:pt x="838931" y="196997"/>
                    <a:pt x="797656" y="135614"/>
                    <a:pt x="806652" y="144610"/>
                  </a:cubicBezTo>
                  <a:cubicBezTo>
                    <a:pt x="815648" y="153606"/>
                    <a:pt x="875444" y="243035"/>
                    <a:pt x="879677" y="246210"/>
                  </a:cubicBezTo>
                  <a:cubicBezTo>
                    <a:pt x="883910" y="249385"/>
                    <a:pt x="838402" y="183768"/>
                    <a:pt x="832052" y="163660"/>
                  </a:cubicBezTo>
                  <a:cubicBezTo>
                    <a:pt x="825702" y="143552"/>
                    <a:pt x="830994" y="152547"/>
                    <a:pt x="841577" y="125560"/>
                  </a:cubicBezTo>
                  <a:cubicBezTo>
                    <a:pt x="852160" y="98573"/>
                    <a:pt x="890260" y="12847"/>
                    <a:pt x="895552" y="1735"/>
                  </a:cubicBezTo>
                  <a:cubicBezTo>
                    <a:pt x="900844" y="-9378"/>
                    <a:pt x="888673" y="35602"/>
                    <a:pt x="873327" y="58885"/>
                  </a:cubicBezTo>
                  <a:cubicBezTo>
                    <a:pt x="857981" y="82168"/>
                    <a:pt x="814060" y="132968"/>
                    <a:pt x="803477" y="141435"/>
                  </a:cubicBezTo>
                  <a:cubicBezTo>
                    <a:pt x="792894" y="149902"/>
                    <a:pt x="817235" y="128735"/>
                    <a:pt x="809827" y="109685"/>
                  </a:cubicBezTo>
                  <a:cubicBezTo>
                    <a:pt x="802419" y="90635"/>
                    <a:pt x="762202" y="28722"/>
                    <a:pt x="759027" y="27135"/>
                  </a:cubicBezTo>
                  <a:cubicBezTo>
                    <a:pt x="755852" y="25548"/>
                    <a:pt x="788660" y="84814"/>
                    <a:pt x="790777" y="100160"/>
                  </a:cubicBezTo>
                  <a:cubicBezTo>
                    <a:pt x="792894" y="115506"/>
                    <a:pt x="782310" y="129264"/>
                    <a:pt x="771727" y="119210"/>
                  </a:cubicBezTo>
                  <a:cubicBezTo>
                    <a:pt x="761144" y="109156"/>
                    <a:pt x="734156" y="42481"/>
                    <a:pt x="727277" y="39835"/>
                  </a:cubicBezTo>
                  <a:cubicBezTo>
                    <a:pt x="720398" y="37189"/>
                    <a:pt x="737860" y="92222"/>
                    <a:pt x="730452" y="103335"/>
                  </a:cubicBezTo>
                  <a:cubicBezTo>
                    <a:pt x="723044" y="114447"/>
                    <a:pt x="689706" y="122914"/>
                    <a:pt x="682827" y="106510"/>
                  </a:cubicBezTo>
                  <a:cubicBezTo>
                    <a:pt x="675948" y="90106"/>
                    <a:pt x="690235" y="10201"/>
                    <a:pt x="689177" y="4910"/>
                  </a:cubicBezTo>
                  <a:cubicBezTo>
                    <a:pt x="688119" y="-381"/>
                    <a:pt x="685473" y="60473"/>
                    <a:pt x="676477" y="74760"/>
                  </a:cubicBezTo>
                  <a:cubicBezTo>
                    <a:pt x="667481" y="89047"/>
                    <a:pt x="655310" y="87460"/>
                    <a:pt x="635202" y="90635"/>
                  </a:cubicBezTo>
                  <a:cubicBezTo>
                    <a:pt x="615094" y="93810"/>
                    <a:pt x="559002" y="90106"/>
                    <a:pt x="555827" y="93810"/>
                  </a:cubicBezTo>
                  <a:cubicBezTo>
                    <a:pt x="552652" y="97514"/>
                    <a:pt x="614565" y="107039"/>
                    <a:pt x="616152" y="112860"/>
                  </a:cubicBezTo>
                  <a:cubicBezTo>
                    <a:pt x="617740" y="118681"/>
                    <a:pt x="584402" y="128735"/>
                    <a:pt x="565352" y="128735"/>
                  </a:cubicBezTo>
                  <a:cubicBezTo>
                    <a:pt x="546302" y="128735"/>
                    <a:pt x="506085" y="110214"/>
                    <a:pt x="501852" y="112860"/>
                  </a:cubicBezTo>
                  <a:cubicBezTo>
                    <a:pt x="497619" y="115506"/>
                    <a:pt x="543656" y="135085"/>
                    <a:pt x="539952" y="144610"/>
                  </a:cubicBezTo>
                  <a:cubicBezTo>
                    <a:pt x="536248" y="154135"/>
                    <a:pt x="494973" y="162602"/>
                    <a:pt x="479627" y="170010"/>
                  </a:cubicBezTo>
                  <a:cubicBezTo>
                    <a:pt x="464281" y="177418"/>
                    <a:pt x="456344" y="194881"/>
                    <a:pt x="447877" y="189060"/>
                  </a:cubicBezTo>
                  <a:cubicBezTo>
                    <a:pt x="439410" y="183239"/>
                    <a:pt x="430944" y="135085"/>
                    <a:pt x="428827" y="135085"/>
                  </a:cubicBezTo>
                  <a:cubicBezTo>
                    <a:pt x="426710" y="135085"/>
                    <a:pt x="441527" y="172656"/>
                    <a:pt x="435177" y="189060"/>
                  </a:cubicBezTo>
                  <a:cubicBezTo>
                    <a:pt x="428827" y="205464"/>
                    <a:pt x="403427" y="242506"/>
                    <a:pt x="390727" y="233510"/>
                  </a:cubicBezTo>
                  <a:cubicBezTo>
                    <a:pt x="378027" y="224514"/>
                    <a:pt x="358448" y="139847"/>
                    <a:pt x="358977" y="135085"/>
                  </a:cubicBezTo>
                  <a:cubicBezTo>
                    <a:pt x="359506" y="130322"/>
                    <a:pt x="389669" y="189589"/>
                    <a:pt x="393902" y="204935"/>
                  </a:cubicBezTo>
                  <a:cubicBezTo>
                    <a:pt x="398135" y="220281"/>
                    <a:pt x="402369" y="211814"/>
                    <a:pt x="384377" y="227160"/>
                  </a:cubicBezTo>
                  <a:cubicBezTo>
                    <a:pt x="366385" y="242506"/>
                    <a:pt x="287539" y="298597"/>
                    <a:pt x="285952" y="297010"/>
                  </a:cubicBezTo>
                  <a:cubicBezTo>
                    <a:pt x="284365" y="295423"/>
                    <a:pt x="377498" y="213402"/>
                    <a:pt x="374852" y="217635"/>
                  </a:cubicBezTo>
                  <a:cubicBezTo>
                    <a:pt x="372206" y="221868"/>
                    <a:pt x="304473" y="296481"/>
                    <a:pt x="270077" y="322410"/>
                  </a:cubicBezTo>
                  <a:cubicBezTo>
                    <a:pt x="235681" y="348339"/>
                    <a:pt x="165831" y="373739"/>
                    <a:pt x="168477" y="373210"/>
                  </a:cubicBezTo>
                  <a:cubicBezTo>
                    <a:pt x="171123" y="372681"/>
                    <a:pt x="282248" y="317118"/>
                    <a:pt x="285952" y="319235"/>
                  </a:cubicBezTo>
                  <a:cubicBezTo>
                    <a:pt x="289656" y="321352"/>
                    <a:pt x="188056" y="383264"/>
                    <a:pt x="190702" y="385910"/>
                  </a:cubicBezTo>
                  <a:cubicBezTo>
                    <a:pt x="193348" y="388556"/>
                    <a:pt x="302885" y="335110"/>
                    <a:pt x="301827" y="335110"/>
                  </a:cubicBezTo>
                  <a:cubicBezTo>
                    <a:pt x="300769" y="335110"/>
                    <a:pt x="229860" y="358922"/>
                    <a:pt x="184352" y="385910"/>
                  </a:cubicBezTo>
                  <a:cubicBezTo>
                    <a:pt x="138844" y="412898"/>
                    <a:pt x="-6148" y="519789"/>
                    <a:pt x="202" y="51926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" name="フリーフォーム 5">
              <a:extLst>
                <a:ext uri="{FF2B5EF4-FFF2-40B4-BE49-F238E27FC236}">
                  <a16:creationId xmlns:a16="http://schemas.microsoft.com/office/drawing/2014/main" id="{31307BD4-C458-8D2F-4F97-59014CED08F2}"/>
                </a:ext>
              </a:extLst>
            </p:cNvPr>
            <p:cNvSpPr/>
            <p:nvPr/>
          </p:nvSpPr>
          <p:spPr>
            <a:xfrm>
              <a:off x="5432300" y="3911599"/>
              <a:ext cx="79933" cy="301671"/>
            </a:xfrm>
            <a:custGeom>
              <a:avLst/>
              <a:gdLst>
                <a:gd name="connsiteX0" fmla="*/ 125 w 79933"/>
                <a:gd name="connsiteY0" fmla="*/ 1 h 301671"/>
                <a:gd name="connsiteX1" fmla="*/ 25525 w 79933"/>
                <a:gd name="connsiteY1" fmla="*/ 133351 h 301671"/>
                <a:gd name="connsiteX2" fmla="*/ 79500 w 79933"/>
                <a:gd name="connsiteY2" fmla="*/ 95251 h 301671"/>
                <a:gd name="connsiteX3" fmla="*/ 50925 w 79933"/>
                <a:gd name="connsiteY3" fmla="*/ 155576 h 301671"/>
                <a:gd name="connsiteX4" fmla="*/ 50925 w 79933"/>
                <a:gd name="connsiteY4" fmla="*/ 206376 h 301671"/>
                <a:gd name="connsiteX5" fmla="*/ 50925 w 79933"/>
                <a:gd name="connsiteY5" fmla="*/ 171451 h 301671"/>
                <a:gd name="connsiteX6" fmla="*/ 25525 w 79933"/>
                <a:gd name="connsiteY6" fmla="*/ 263526 h 301671"/>
                <a:gd name="connsiteX7" fmla="*/ 38225 w 79933"/>
                <a:gd name="connsiteY7" fmla="*/ 301626 h 301671"/>
                <a:gd name="connsiteX8" fmla="*/ 31875 w 79933"/>
                <a:gd name="connsiteY8" fmla="*/ 257176 h 301671"/>
                <a:gd name="connsiteX9" fmla="*/ 35050 w 79933"/>
                <a:gd name="connsiteY9" fmla="*/ 136526 h 301671"/>
                <a:gd name="connsiteX10" fmla="*/ 125 w 79933"/>
                <a:gd name="connsiteY10" fmla="*/ 1 h 3016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9933" h="301671">
                  <a:moveTo>
                    <a:pt x="125" y="1"/>
                  </a:moveTo>
                  <a:cubicBezTo>
                    <a:pt x="-1462" y="-528"/>
                    <a:pt x="12296" y="117476"/>
                    <a:pt x="25525" y="133351"/>
                  </a:cubicBezTo>
                  <a:cubicBezTo>
                    <a:pt x="38754" y="149226"/>
                    <a:pt x="75267" y="91547"/>
                    <a:pt x="79500" y="95251"/>
                  </a:cubicBezTo>
                  <a:cubicBezTo>
                    <a:pt x="83733" y="98955"/>
                    <a:pt x="55688" y="137055"/>
                    <a:pt x="50925" y="155576"/>
                  </a:cubicBezTo>
                  <a:cubicBezTo>
                    <a:pt x="46162" y="174097"/>
                    <a:pt x="50925" y="206376"/>
                    <a:pt x="50925" y="206376"/>
                  </a:cubicBezTo>
                  <a:cubicBezTo>
                    <a:pt x="50925" y="209022"/>
                    <a:pt x="55158" y="161926"/>
                    <a:pt x="50925" y="171451"/>
                  </a:cubicBezTo>
                  <a:cubicBezTo>
                    <a:pt x="46692" y="180976"/>
                    <a:pt x="27642" y="241830"/>
                    <a:pt x="25525" y="263526"/>
                  </a:cubicBezTo>
                  <a:cubicBezTo>
                    <a:pt x="23408" y="285222"/>
                    <a:pt x="37167" y="302684"/>
                    <a:pt x="38225" y="301626"/>
                  </a:cubicBezTo>
                  <a:cubicBezTo>
                    <a:pt x="39283" y="300568"/>
                    <a:pt x="32404" y="284693"/>
                    <a:pt x="31875" y="257176"/>
                  </a:cubicBezTo>
                  <a:cubicBezTo>
                    <a:pt x="31346" y="229659"/>
                    <a:pt x="41929" y="173568"/>
                    <a:pt x="35050" y="136526"/>
                  </a:cubicBezTo>
                  <a:cubicBezTo>
                    <a:pt x="28171" y="99484"/>
                    <a:pt x="1712" y="530"/>
                    <a:pt x="125" y="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" name="フリーフォーム 6">
              <a:extLst>
                <a:ext uri="{FF2B5EF4-FFF2-40B4-BE49-F238E27FC236}">
                  <a16:creationId xmlns:a16="http://schemas.microsoft.com/office/drawing/2014/main" id="{BEAEC3E8-91B9-F763-DF0C-578BC87628F0}"/>
                </a:ext>
              </a:extLst>
            </p:cNvPr>
            <p:cNvSpPr/>
            <p:nvPr/>
          </p:nvSpPr>
          <p:spPr>
            <a:xfrm>
              <a:off x="5384748" y="3952686"/>
              <a:ext cx="137237" cy="301861"/>
            </a:xfrm>
            <a:custGeom>
              <a:avLst/>
              <a:gdLst>
                <a:gd name="connsiteX0" fmla="*/ 63552 w 137237"/>
                <a:gd name="connsiteY0" fmla="*/ 189 h 301861"/>
                <a:gd name="connsiteX1" fmla="*/ 123877 w 137237"/>
                <a:gd name="connsiteY1" fmla="*/ 165289 h 301861"/>
                <a:gd name="connsiteX2" fmla="*/ 136577 w 137237"/>
                <a:gd name="connsiteY2" fmla="*/ 225614 h 301861"/>
                <a:gd name="connsiteX3" fmla="*/ 111177 w 137237"/>
                <a:gd name="connsiteY3" fmla="*/ 222439 h 301861"/>
                <a:gd name="connsiteX4" fmla="*/ 52 w 137237"/>
                <a:gd name="connsiteY4" fmla="*/ 301814 h 301861"/>
                <a:gd name="connsiteX5" fmla="*/ 95302 w 137237"/>
                <a:gd name="connsiteY5" fmla="*/ 235139 h 301861"/>
                <a:gd name="connsiteX6" fmla="*/ 104827 w 137237"/>
                <a:gd name="connsiteY6" fmla="*/ 222439 h 301861"/>
                <a:gd name="connsiteX7" fmla="*/ 92127 w 137237"/>
                <a:gd name="connsiteY7" fmla="*/ 149414 h 301861"/>
                <a:gd name="connsiteX8" fmla="*/ 114352 w 137237"/>
                <a:gd name="connsiteY8" fmla="*/ 216089 h 301861"/>
                <a:gd name="connsiteX9" fmla="*/ 108002 w 137237"/>
                <a:gd name="connsiteY9" fmla="*/ 133539 h 301861"/>
                <a:gd name="connsiteX10" fmla="*/ 63552 w 137237"/>
                <a:gd name="connsiteY10" fmla="*/ 189 h 301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37237" h="301861">
                  <a:moveTo>
                    <a:pt x="63552" y="189"/>
                  </a:moveTo>
                  <a:cubicBezTo>
                    <a:pt x="66198" y="5481"/>
                    <a:pt x="111706" y="127718"/>
                    <a:pt x="123877" y="165289"/>
                  </a:cubicBezTo>
                  <a:cubicBezTo>
                    <a:pt x="136048" y="202860"/>
                    <a:pt x="138694" y="216089"/>
                    <a:pt x="136577" y="225614"/>
                  </a:cubicBezTo>
                  <a:cubicBezTo>
                    <a:pt x="134460" y="235139"/>
                    <a:pt x="133931" y="209739"/>
                    <a:pt x="111177" y="222439"/>
                  </a:cubicBezTo>
                  <a:cubicBezTo>
                    <a:pt x="88423" y="235139"/>
                    <a:pt x="2698" y="299697"/>
                    <a:pt x="52" y="301814"/>
                  </a:cubicBezTo>
                  <a:cubicBezTo>
                    <a:pt x="-2594" y="303931"/>
                    <a:pt x="95302" y="235139"/>
                    <a:pt x="95302" y="235139"/>
                  </a:cubicBezTo>
                  <a:cubicBezTo>
                    <a:pt x="112765" y="221910"/>
                    <a:pt x="105356" y="236727"/>
                    <a:pt x="104827" y="222439"/>
                  </a:cubicBezTo>
                  <a:cubicBezTo>
                    <a:pt x="104298" y="208152"/>
                    <a:pt x="90539" y="150472"/>
                    <a:pt x="92127" y="149414"/>
                  </a:cubicBezTo>
                  <a:cubicBezTo>
                    <a:pt x="93715" y="148356"/>
                    <a:pt x="111706" y="218735"/>
                    <a:pt x="114352" y="216089"/>
                  </a:cubicBezTo>
                  <a:cubicBezTo>
                    <a:pt x="116998" y="213443"/>
                    <a:pt x="114881" y="165289"/>
                    <a:pt x="108002" y="133539"/>
                  </a:cubicBezTo>
                  <a:cubicBezTo>
                    <a:pt x="101123" y="101789"/>
                    <a:pt x="60906" y="-5103"/>
                    <a:pt x="63552" y="18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" name="フリーフォーム 7">
              <a:extLst>
                <a:ext uri="{FF2B5EF4-FFF2-40B4-BE49-F238E27FC236}">
                  <a16:creationId xmlns:a16="http://schemas.microsoft.com/office/drawing/2014/main" id="{F481D554-57FB-A3BE-BD99-26F72DD039E3}"/>
                </a:ext>
              </a:extLst>
            </p:cNvPr>
            <p:cNvSpPr/>
            <p:nvPr/>
          </p:nvSpPr>
          <p:spPr>
            <a:xfrm>
              <a:off x="5324465" y="3914713"/>
              <a:ext cx="146963" cy="279002"/>
            </a:xfrm>
            <a:custGeom>
              <a:avLst/>
              <a:gdLst>
                <a:gd name="connsiteX0" fmla="*/ 10 w 146963"/>
                <a:gd name="connsiteY0" fmla="*/ 62 h 279002"/>
                <a:gd name="connsiteX1" fmla="*/ 88910 w 146963"/>
                <a:gd name="connsiteY1" fmla="*/ 196912 h 279002"/>
                <a:gd name="connsiteX2" fmla="*/ 85735 w 146963"/>
                <a:gd name="connsiteY2" fmla="*/ 158812 h 279002"/>
                <a:gd name="connsiteX3" fmla="*/ 146060 w 146963"/>
                <a:gd name="connsiteY3" fmla="*/ 276287 h 279002"/>
                <a:gd name="connsiteX4" fmla="*/ 117485 w 146963"/>
                <a:gd name="connsiteY4" fmla="*/ 231837 h 279002"/>
                <a:gd name="connsiteX5" fmla="*/ 57160 w 146963"/>
                <a:gd name="connsiteY5" fmla="*/ 123887 h 279002"/>
                <a:gd name="connsiteX6" fmla="*/ 82560 w 146963"/>
                <a:gd name="connsiteY6" fmla="*/ 174687 h 279002"/>
                <a:gd name="connsiteX7" fmla="*/ 10 w 146963"/>
                <a:gd name="connsiteY7" fmla="*/ 62 h 2790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46963" h="279002">
                  <a:moveTo>
                    <a:pt x="10" y="62"/>
                  </a:moveTo>
                  <a:cubicBezTo>
                    <a:pt x="1068" y="3766"/>
                    <a:pt x="74623" y="170454"/>
                    <a:pt x="88910" y="196912"/>
                  </a:cubicBezTo>
                  <a:cubicBezTo>
                    <a:pt x="103197" y="223370"/>
                    <a:pt x="76210" y="145583"/>
                    <a:pt x="85735" y="158812"/>
                  </a:cubicBezTo>
                  <a:cubicBezTo>
                    <a:pt x="95260" y="172041"/>
                    <a:pt x="140768" y="264116"/>
                    <a:pt x="146060" y="276287"/>
                  </a:cubicBezTo>
                  <a:cubicBezTo>
                    <a:pt x="151352" y="288458"/>
                    <a:pt x="132302" y="257237"/>
                    <a:pt x="117485" y="231837"/>
                  </a:cubicBezTo>
                  <a:cubicBezTo>
                    <a:pt x="102668" y="206437"/>
                    <a:pt x="62981" y="133412"/>
                    <a:pt x="57160" y="123887"/>
                  </a:cubicBezTo>
                  <a:cubicBezTo>
                    <a:pt x="51339" y="114362"/>
                    <a:pt x="89439" y="192149"/>
                    <a:pt x="82560" y="174687"/>
                  </a:cubicBezTo>
                  <a:cubicBezTo>
                    <a:pt x="75681" y="157225"/>
                    <a:pt x="-1048" y="-3642"/>
                    <a:pt x="10" y="6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フリーフォーム 8">
              <a:extLst>
                <a:ext uri="{FF2B5EF4-FFF2-40B4-BE49-F238E27FC236}">
                  <a16:creationId xmlns:a16="http://schemas.microsoft.com/office/drawing/2014/main" id="{C8E2F5EA-653D-E09D-543E-A95F57698F58}"/>
                </a:ext>
              </a:extLst>
            </p:cNvPr>
            <p:cNvSpPr/>
            <p:nvPr/>
          </p:nvSpPr>
          <p:spPr>
            <a:xfrm>
              <a:off x="5349247" y="3933769"/>
              <a:ext cx="122192" cy="336908"/>
            </a:xfrm>
            <a:custGeom>
              <a:avLst/>
              <a:gdLst>
                <a:gd name="connsiteX0" fmla="*/ 29203 w 122192"/>
                <a:gd name="connsiteY0" fmla="*/ 56 h 336908"/>
                <a:gd name="connsiteX1" fmla="*/ 99053 w 122192"/>
                <a:gd name="connsiteY1" fmla="*/ 123881 h 336908"/>
                <a:gd name="connsiteX2" fmla="*/ 114928 w 122192"/>
                <a:gd name="connsiteY2" fmla="*/ 231831 h 336908"/>
                <a:gd name="connsiteX3" fmla="*/ 121278 w 122192"/>
                <a:gd name="connsiteY3" fmla="*/ 177856 h 336908"/>
                <a:gd name="connsiteX4" fmla="*/ 95878 w 122192"/>
                <a:gd name="connsiteY4" fmla="*/ 257231 h 336908"/>
                <a:gd name="connsiteX5" fmla="*/ 628 w 122192"/>
                <a:gd name="connsiteY5" fmla="*/ 336606 h 336908"/>
                <a:gd name="connsiteX6" fmla="*/ 57778 w 122192"/>
                <a:gd name="connsiteY6" fmla="*/ 282631 h 336908"/>
                <a:gd name="connsiteX7" fmla="*/ 121278 w 122192"/>
                <a:gd name="connsiteY7" fmla="*/ 235006 h 336908"/>
                <a:gd name="connsiteX8" fmla="*/ 67303 w 122192"/>
                <a:gd name="connsiteY8" fmla="*/ 120706 h 336908"/>
                <a:gd name="connsiteX9" fmla="*/ 105403 w 122192"/>
                <a:gd name="connsiteY9" fmla="*/ 152456 h 336908"/>
                <a:gd name="connsiteX10" fmla="*/ 86353 w 122192"/>
                <a:gd name="connsiteY10" fmla="*/ 108006 h 336908"/>
                <a:gd name="connsiteX11" fmla="*/ 29203 w 122192"/>
                <a:gd name="connsiteY11" fmla="*/ 56 h 3369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22192" h="336908">
                  <a:moveTo>
                    <a:pt x="29203" y="56"/>
                  </a:moveTo>
                  <a:cubicBezTo>
                    <a:pt x="31320" y="2702"/>
                    <a:pt x="84766" y="85252"/>
                    <a:pt x="99053" y="123881"/>
                  </a:cubicBezTo>
                  <a:cubicBezTo>
                    <a:pt x="113340" y="162510"/>
                    <a:pt x="111224" y="222835"/>
                    <a:pt x="114928" y="231831"/>
                  </a:cubicBezTo>
                  <a:cubicBezTo>
                    <a:pt x="118632" y="240827"/>
                    <a:pt x="124453" y="173623"/>
                    <a:pt x="121278" y="177856"/>
                  </a:cubicBezTo>
                  <a:cubicBezTo>
                    <a:pt x="118103" y="182089"/>
                    <a:pt x="115986" y="230773"/>
                    <a:pt x="95878" y="257231"/>
                  </a:cubicBezTo>
                  <a:cubicBezTo>
                    <a:pt x="75770" y="283689"/>
                    <a:pt x="6978" y="332373"/>
                    <a:pt x="628" y="336606"/>
                  </a:cubicBezTo>
                  <a:cubicBezTo>
                    <a:pt x="-5722" y="340839"/>
                    <a:pt x="37670" y="299564"/>
                    <a:pt x="57778" y="282631"/>
                  </a:cubicBezTo>
                  <a:cubicBezTo>
                    <a:pt x="77886" y="265698"/>
                    <a:pt x="119691" y="261993"/>
                    <a:pt x="121278" y="235006"/>
                  </a:cubicBezTo>
                  <a:cubicBezTo>
                    <a:pt x="122865" y="208019"/>
                    <a:pt x="69949" y="134464"/>
                    <a:pt x="67303" y="120706"/>
                  </a:cubicBezTo>
                  <a:cubicBezTo>
                    <a:pt x="64657" y="106948"/>
                    <a:pt x="102228" y="154573"/>
                    <a:pt x="105403" y="152456"/>
                  </a:cubicBezTo>
                  <a:cubicBezTo>
                    <a:pt x="108578" y="150339"/>
                    <a:pt x="95878" y="128114"/>
                    <a:pt x="86353" y="108006"/>
                  </a:cubicBezTo>
                  <a:cubicBezTo>
                    <a:pt x="76828" y="87898"/>
                    <a:pt x="27086" y="-2590"/>
                    <a:pt x="29203" y="5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" name="フリーフォーム 9">
              <a:extLst>
                <a:ext uri="{FF2B5EF4-FFF2-40B4-BE49-F238E27FC236}">
                  <a16:creationId xmlns:a16="http://schemas.microsoft.com/office/drawing/2014/main" id="{6AB92D8C-4A57-2BBF-59D6-D0DEA87F7BBD}"/>
                </a:ext>
              </a:extLst>
            </p:cNvPr>
            <p:cNvSpPr/>
            <p:nvPr/>
          </p:nvSpPr>
          <p:spPr>
            <a:xfrm>
              <a:off x="4905028" y="3917890"/>
              <a:ext cx="397261" cy="161987"/>
            </a:xfrm>
            <a:custGeom>
              <a:avLst/>
              <a:gdLst>
                <a:gd name="connsiteX0" fmla="*/ 347 w 397261"/>
                <a:gd name="connsiteY0" fmla="*/ 161985 h 161987"/>
                <a:gd name="connsiteX1" fmla="*/ 257522 w 397261"/>
                <a:gd name="connsiteY1" fmla="*/ 47685 h 161987"/>
                <a:gd name="connsiteX2" fmla="*/ 197197 w 397261"/>
                <a:gd name="connsiteY2" fmla="*/ 57210 h 161987"/>
                <a:gd name="connsiteX3" fmla="*/ 359122 w 397261"/>
                <a:gd name="connsiteY3" fmla="*/ 19110 h 161987"/>
                <a:gd name="connsiteX4" fmla="*/ 263872 w 397261"/>
                <a:gd name="connsiteY4" fmla="*/ 44510 h 161987"/>
                <a:gd name="connsiteX5" fmla="*/ 397222 w 397261"/>
                <a:gd name="connsiteY5" fmla="*/ 38160 h 161987"/>
                <a:gd name="connsiteX6" fmla="*/ 247997 w 397261"/>
                <a:gd name="connsiteY6" fmla="*/ 34985 h 161987"/>
                <a:gd name="connsiteX7" fmla="*/ 276572 w 397261"/>
                <a:gd name="connsiteY7" fmla="*/ 60 h 161987"/>
                <a:gd name="connsiteX8" fmla="*/ 216247 w 397261"/>
                <a:gd name="connsiteY8" fmla="*/ 44510 h 161987"/>
                <a:gd name="connsiteX9" fmla="*/ 120997 w 397261"/>
                <a:gd name="connsiteY9" fmla="*/ 79435 h 161987"/>
                <a:gd name="connsiteX10" fmla="*/ 200372 w 397261"/>
                <a:gd name="connsiteY10" fmla="*/ 50860 h 161987"/>
                <a:gd name="connsiteX11" fmla="*/ 347 w 397261"/>
                <a:gd name="connsiteY11" fmla="*/ 161985 h 1619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97261" h="161987">
                  <a:moveTo>
                    <a:pt x="347" y="161985"/>
                  </a:moveTo>
                  <a:cubicBezTo>
                    <a:pt x="9872" y="161456"/>
                    <a:pt x="224714" y="65147"/>
                    <a:pt x="257522" y="47685"/>
                  </a:cubicBezTo>
                  <a:cubicBezTo>
                    <a:pt x="290330" y="30223"/>
                    <a:pt x="180264" y="61972"/>
                    <a:pt x="197197" y="57210"/>
                  </a:cubicBezTo>
                  <a:cubicBezTo>
                    <a:pt x="214130" y="52448"/>
                    <a:pt x="348010" y="21227"/>
                    <a:pt x="359122" y="19110"/>
                  </a:cubicBezTo>
                  <a:cubicBezTo>
                    <a:pt x="370234" y="16993"/>
                    <a:pt x="257522" y="41335"/>
                    <a:pt x="263872" y="44510"/>
                  </a:cubicBezTo>
                  <a:cubicBezTo>
                    <a:pt x="270222" y="47685"/>
                    <a:pt x="399868" y="39747"/>
                    <a:pt x="397222" y="38160"/>
                  </a:cubicBezTo>
                  <a:cubicBezTo>
                    <a:pt x="394576" y="36572"/>
                    <a:pt x="268105" y="41335"/>
                    <a:pt x="247997" y="34985"/>
                  </a:cubicBezTo>
                  <a:cubicBezTo>
                    <a:pt x="227889" y="28635"/>
                    <a:pt x="281864" y="-1527"/>
                    <a:pt x="276572" y="60"/>
                  </a:cubicBezTo>
                  <a:cubicBezTo>
                    <a:pt x="271280" y="1647"/>
                    <a:pt x="242176" y="31281"/>
                    <a:pt x="216247" y="44510"/>
                  </a:cubicBezTo>
                  <a:cubicBezTo>
                    <a:pt x="190318" y="57739"/>
                    <a:pt x="123643" y="78377"/>
                    <a:pt x="120997" y="79435"/>
                  </a:cubicBezTo>
                  <a:cubicBezTo>
                    <a:pt x="118351" y="80493"/>
                    <a:pt x="220480" y="38689"/>
                    <a:pt x="200372" y="50860"/>
                  </a:cubicBezTo>
                  <a:cubicBezTo>
                    <a:pt x="180264" y="63031"/>
                    <a:pt x="-9178" y="162514"/>
                    <a:pt x="347" y="16198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" name="フリーフォーム 10">
              <a:extLst>
                <a:ext uri="{FF2B5EF4-FFF2-40B4-BE49-F238E27FC236}">
                  <a16:creationId xmlns:a16="http://schemas.microsoft.com/office/drawing/2014/main" id="{B8FD0D93-A952-6C9A-46DD-C4A57DE96ABF}"/>
                </a:ext>
              </a:extLst>
            </p:cNvPr>
            <p:cNvSpPr/>
            <p:nvPr/>
          </p:nvSpPr>
          <p:spPr>
            <a:xfrm>
              <a:off x="5262011" y="3885519"/>
              <a:ext cx="137335" cy="458461"/>
            </a:xfrm>
            <a:custGeom>
              <a:avLst/>
              <a:gdLst>
                <a:gd name="connsiteX0" fmla="*/ 62464 w 137335"/>
                <a:gd name="connsiteY0" fmla="*/ 681 h 458461"/>
                <a:gd name="connsiteX1" fmla="*/ 113264 w 137335"/>
                <a:gd name="connsiteY1" fmla="*/ 213406 h 458461"/>
                <a:gd name="connsiteX2" fmla="*/ 125964 w 137335"/>
                <a:gd name="connsiteY2" fmla="*/ 156256 h 458461"/>
                <a:gd name="connsiteX3" fmla="*/ 113264 w 137335"/>
                <a:gd name="connsiteY3" fmla="*/ 232456 h 458461"/>
                <a:gd name="connsiteX4" fmla="*/ 116439 w 137335"/>
                <a:gd name="connsiteY4" fmla="*/ 194356 h 458461"/>
                <a:gd name="connsiteX5" fmla="*/ 116439 w 137335"/>
                <a:gd name="connsiteY5" fmla="*/ 267381 h 458461"/>
                <a:gd name="connsiteX6" fmla="*/ 62464 w 137335"/>
                <a:gd name="connsiteY6" fmla="*/ 311831 h 458461"/>
                <a:gd name="connsiteX7" fmla="*/ 119614 w 137335"/>
                <a:gd name="connsiteY7" fmla="*/ 257856 h 458461"/>
                <a:gd name="connsiteX8" fmla="*/ 100564 w 137335"/>
                <a:gd name="connsiteY8" fmla="*/ 318181 h 458461"/>
                <a:gd name="connsiteX9" fmla="*/ 2139 w 137335"/>
                <a:gd name="connsiteY9" fmla="*/ 454706 h 458461"/>
                <a:gd name="connsiteX10" fmla="*/ 40239 w 137335"/>
                <a:gd name="connsiteY10" fmla="*/ 407081 h 458461"/>
                <a:gd name="connsiteX11" fmla="*/ 125964 w 137335"/>
                <a:gd name="connsiteY11" fmla="*/ 270556 h 458461"/>
                <a:gd name="connsiteX12" fmla="*/ 132314 w 137335"/>
                <a:gd name="connsiteY12" fmla="*/ 248331 h 458461"/>
                <a:gd name="connsiteX13" fmla="*/ 87864 w 137335"/>
                <a:gd name="connsiteY13" fmla="*/ 111806 h 458461"/>
                <a:gd name="connsiteX14" fmla="*/ 122789 w 137335"/>
                <a:gd name="connsiteY14" fmla="*/ 172131 h 458461"/>
                <a:gd name="connsiteX15" fmla="*/ 122789 w 137335"/>
                <a:gd name="connsiteY15" fmla="*/ 118156 h 458461"/>
                <a:gd name="connsiteX16" fmla="*/ 116439 w 137335"/>
                <a:gd name="connsiteY16" fmla="*/ 143556 h 458461"/>
                <a:gd name="connsiteX17" fmla="*/ 62464 w 137335"/>
                <a:gd name="connsiteY17" fmla="*/ 681 h 4584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37335" h="458461">
                  <a:moveTo>
                    <a:pt x="62464" y="681"/>
                  </a:moveTo>
                  <a:cubicBezTo>
                    <a:pt x="61935" y="12323"/>
                    <a:pt x="102681" y="187477"/>
                    <a:pt x="113264" y="213406"/>
                  </a:cubicBezTo>
                  <a:cubicBezTo>
                    <a:pt x="123847" y="239335"/>
                    <a:pt x="125964" y="153081"/>
                    <a:pt x="125964" y="156256"/>
                  </a:cubicBezTo>
                  <a:cubicBezTo>
                    <a:pt x="125964" y="159431"/>
                    <a:pt x="114852" y="226106"/>
                    <a:pt x="113264" y="232456"/>
                  </a:cubicBezTo>
                  <a:cubicBezTo>
                    <a:pt x="111677" y="238806"/>
                    <a:pt x="115910" y="188535"/>
                    <a:pt x="116439" y="194356"/>
                  </a:cubicBezTo>
                  <a:cubicBezTo>
                    <a:pt x="116968" y="200177"/>
                    <a:pt x="125435" y="247802"/>
                    <a:pt x="116439" y="267381"/>
                  </a:cubicBezTo>
                  <a:cubicBezTo>
                    <a:pt x="107443" y="286960"/>
                    <a:pt x="61935" y="313418"/>
                    <a:pt x="62464" y="311831"/>
                  </a:cubicBezTo>
                  <a:cubicBezTo>
                    <a:pt x="62993" y="310244"/>
                    <a:pt x="113264" y="256798"/>
                    <a:pt x="119614" y="257856"/>
                  </a:cubicBezTo>
                  <a:cubicBezTo>
                    <a:pt x="125964" y="258914"/>
                    <a:pt x="120143" y="285373"/>
                    <a:pt x="100564" y="318181"/>
                  </a:cubicBezTo>
                  <a:cubicBezTo>
                    <a:pt x="80985" y="350989"/>
                    <a:pt x="12193" y="439889"/>
                    <a:pt x="2139" y="454706"/>
                  </a:cubicBezTo>
                  <a:cubicBezTo>
                    <a:pt x="-7915" y="469523"/>
                    <a:pt x="19602" y="437773"/>
                    <a:pt x="40239" y="407081"/>
                  </a:cubicBezTo>
                  <a:cubicBezTo>
                    <a:pt x="60876" y="376389"/>
                    <a:pt x="110618" y="297014"/>
                    <a:pt x="125964" y="270556"/>
                  </a:cubicBezTo>
                  <a:cubicBezTo>
                    <a:pt x="141310" y="244098"/>
                    <a:pt x="138664" y="274789"/>
                    <a:pt x="132314" y="248331"/>
                  </a:cubicBezTo>
                  <a:cubicBezTo>
                    <a:pt x="125964" y="221873"/>
                    <a:pt x="89451" y="124506"/>
                    <a:pt x="87864" y="111806"/>
                  </a:cubicBezTo>
                  <a:cubicBezTo>
                    <a:pt x="86277" y="99106"/>
                    <a:pt x="116968" y="171073"/>
                    <a:pt x="122789" y="172131"/>
                  </a:cubicBezTo>
                  <a:cubicBezTo>
                    <a:pt x="128610" y="173189"/>
                    <a:pt x="123847" y="122918"/>
                    <a:pt x="122789" y="118156"/>
                  </a:cubicBezTo>
                  <a:cubicBezTo>
                    <a:pt x="121731" y="113394"/>
                    <a:pt x="125435" y="156785"/>
                    <a:pt x="116439" y="143556"/>
                  </a:cubicBezTo>
                  <a:cubicBezTo>
                    <a:pt x="107443" y="130327"/>
                    <a:pt x="62993" y="-10961"/>
                    <a:pt x="62464" y="68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" name="フリーフォーム 11">
              <a:extLst>
                <a:ext uri="{FF2B5EF4-FFF2-40B4-BE49-F238E27FC236}">
                  <a16:creationId xmlns:a16="http://schemas.microsoft.com/office/drawing/2014/main" id="{4D70B206-3220-531F-E613-C8AF606DF304}"/>
                </a:ext>
              </a:extLst>
            </p:cNvPr>
            <p:cNvSpPr/>
            <p:nvPr/>
          </p:nvSpPr>
          <p:spPr>
            <a:xfrm>
              <a:off x="5028896" y="3904334"/>
              <a:ext cx="305440" cy="411028"/>
            </a:xfrm>
            <a:custGeom>
              <a:avLst/>
              <a:gdLst>
                <a:gd name="connsiteX0" fmla="*/ 200329 w 305440"/>
                <a:gd name="connsiteY0" fmla="*/ 4091 h 411028"/>
                <a:gd name="connsiteX1" fmla="*/ 295579 w 305440"/>
                <a:gd name="connsiteY1" fmla="*/ 156491 h 411028"/>
                <a:gd name="connsiteX2" fmla="*/ 295579 w 305440"/>
                <a:gd name="connsiteY2" fmla="*/ 121566 h 411028"/>
                <a:gd name="connsiteX3" fmla="*/ 292404 w 305440"/>
                <a:gd name="connsiteY3" fmla="*/ 270791 h 411028"/>
                <a:gd name="connsiteX4" fmla="*/ 305104 w 305440"/>
                <a:gd name="connsiteY4" fmla="*/ 251741 h 411028"/>
                <a:gd name="connsiteX5" fmla="*/ 276529 w 305440"/>
                <a:gd name="connsiteY5" fmla="*/ 327941 h 411028"/>
                <a:gd name="connsiteX6" fmla="*/ 235254 w 305440"/>
                <a:gd name="connsiteY6" fmla="*/ 378741 h 411028"/>
                <a:gd name="connsiteX7" fmla="*/ 270179 w 305440"/>
                <a:gd name="connsiteY7" fmla="*/ 346991 h 411028"/>
                <a:gd name="connsiteX8" fmla="*/ 171754 w 305440"/>
                <a:gd name="connsiteY8" fmla="*/ 410491 h 411028"/>
                <a:gd name="connsiteX9" fmla="*/ 146354 w 305440"/>
                <a:gd name="connsiteY9" fmla="*/ 378741 h 411028"/>
                <a:gd name="connsiteX10" fmla="*/ 165404 w 305440"/>
                <a:gd name="connsiteY10" fmla="*/ 400966 h 411028"/>
                <a:gd name="connsiteX11" fmla="*/ 28879 w 305440"/>
                <a:gd name="connsiteY11" fmla="*/ 277141 h 411028"/>
                <a:gd name="connsiteX12" fmla="*/ 89204 w 305440"/>
                <a:gd name="connsiteY12" fmla="*/ 353341 h 411028"/>
                <a:gd name="connsiteX13" fmla="*/ 13004 w 305440"/>
                <a:gd name="connsiteY13" fmla="*/ 264441 h 411028"/>
                <a:gd name="connsiteX14" fmla="*/ 13004 w 305440"/>
                <a:gd name="connsiteY14" fmla="*/ 207291 h 411028"/>
                <a:gd name="connsiteX15" fmla="*/ 9829 w 305440"/>
                <a:gd name="connsiteY15" fmla="*/ 318416 h 411028"/>
                <a:gd name="connsiteX16" fmla="*/ 304 w 305440"/>
                <a:gd name="connsiteY16" fmla="*/ 175541 h 411028"/>
                <a:gd name="connsiteX17" fmla="*/ 22529 w 305440"/>
                <a:gd name="connsiteY17" fmla="*/ 118391 h 411028"/>
                <a:gd name="connsiteX18" fmla="*/ 54279 w 305440"/>
                <a:gd name="connsiteY18" fmla="*/ 86641 h 411028"/>
                <a:gd name="connsiteX19" fmla="*/ 3479 w 305440"/>
                <a:gd name="connsiteY19" fmla="*/ 96166 h 411028"/>
                <a:gd name="connsiteX20" fmla="*/ 101904 w 305440"/>
                <a:gd name="connsiteY20" fmla="*/ 64416 h 411028"/>
                <a:gd name="connsiteX21" fmla="*/ 28879 w 305440"/>
                <a:gd name="connsiteY21" fmla="*/ 83466 h 411028"/>
                <a:gd name="connsiteX22" fmla="*/ 133654 w 305440"/>
                <a:gd name="connsiteY22" fmla="*/ 64416 h 411028"/>
                <a:gd name="connsiteX23" fmla="*/ 143179 w 305440"/>
                <a:gd name="connsiteY23" fmla="*/ 42191 h 411028"/>
                <a:gd name="connsiteX24" fmla="*/ 200329 w 305440"/>
                <a:gd name="connsiteY24" fmla="*/ 4091 h 4110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305440" h="411028">
                  <a:moveTo>
                    <a:pt x="200329" y="4091"/>
                  </a:moveTo>
                  <a:cubicBezTo>
                    <a:pt x="225729" y="23141"/>
                    <a:pt x="279704" y="136912"/>
                    <a:pt x="295579" y="156491"/>
                  </a:cubicBezTo>
                  <a:cubicBezTo>
                    <a:pt x="311454" y="176070"/>
                    <a:pt x="296108" y="102516"/>
                    <a:pt x="295579" y="121566"/>
                  </a:cubicBezTo>
                  <a:cubicBezTo>
                    <a:pt x="295050" y="140616"/>
                    <a:pt x="290817" y="249095"/>
                    <a:pt x="292404" y="270791"/>
                  </a:cubicBezTo>
                  <a:cubicBezTo>
                    <a:pt x="293991" y="292487"/>
                    <a:pt x="307750" y="242216"/>
                    <a:pt x="305104" y="251741"/>
                  </a:cubicBezTo>
                  <a:cubicBezTo>
                    <a:pt x="302458" y="261266"/>
                    <a:pt x="288171" y="306774"/>
                    <a:pt x="276529" y="327941"/>
                  </a:cubicBezTo>
                  <a:cubicBezTo>
                    <a:pt x="264887" y="349108"/>
                    <a:pt x="236312" y="375566"/>
                    <a:pt x="235254" y="378741"/>
                  </a:cubicBezTo>
                  <a:cubicBezTo>
                    <a:pt x="234196" y="381916"/>
                    <a:pt x="280762" y="341699"/>
                    <a:pt x="270179" y="346991"/>
                  </a:cubicBezTo>
                  <a:cubicBezTo>
                    <a:pt x="259596" y="352283"/>
                    <a:pt x="192391" y="405199"/>
                    <a:pt x="171754" y="410491"/>
                  </a:cubicBezTo>
                  <a:cubicBezTo>
                    <a:pt x="151117" y="415783"/>
                    <a:pt x="147412" y="380329"/>
                    <a:pt x="146354" y="378741"/>
                  </a:cubicBezTo>
                  <a:cubicBezTo>
                    <a:pt x="145296" y="377153"/>
                    <a:pt x="184983" y="417899"/>
                    <a:pt x="165404" y="400966"/>
                  </a:cubicBezTo>
                  <a:cubicBezTo>
                    <a:pt x="145825" y="384033"/>
                    <a:pt x="41579" y="285078"/>
                    <a:pt x="28879" y="277141"/>
                  </a:cubicBezTo>
                  <a:cubicBezTo>
                    <a:pt x="16179" y="269204"/>
                    <a:pt x="91850" y="355458"/>
                    <a:pt x="89204" y="353341"/>
                  </a:cubicBezTo>
                  <a:cubicBezTo>
                    <a:pt x="86558" y="351224"/>
                    <a:pt x="25704" y="288783"/>
                    <a:pt x="13004" y="264441"/>
                  </a:cubicBezTo>
                  <a:cubicBezTo>
                    <a:pt x="304" y="240099"/>
                    <a:pt x="13533" y="198295"/>
                    <a:pt x="13004" y="207291"/>
                  </a:cubicBezTo>
                  <a:cubicBezTo>
                    <a:pt x="12475" y="216287"/>
                    <a:pt x="11946" y="323708"/>
                    <a:pt x="9829" y="318416"/>
                  </a:cubicBezTo>
                  <a:cubicBezTo>
                    <a:pt x="7712" y="313124"/>
                    <a:pt x="-1813" y="208878"/>
                    <a:pt x="304" y="175541"/>
                  </a:cubicBezTo>
                  <a:cubicBezTo>
                    <a:pt x="2421" y="142204"/>
                    <a:pt x="13533" y="133208"/>
                    <a:pt x="22529" y="118391"/>
                  </a:cubicBezTo>
                  <a:cubicBezTo>
                    <a:pt x="31525" y="103574"/>
                    <a:pt x="57454" y="90345"/>
                    <a:pt x="54279" y="86641"/>
                  </a:cubicBezTo>
                  <a:cubicBezTo>
                    <a:pt x="51104" y="82937"/>
                    <a:pt x="-4458" y="99870"/>
                    <a:pt x="3479" y="96166"/>
                  </a:cubicBezTo>
                  <a:cubicBezTo>
                    <a:pt x="11416" y="92462"/>
                    <a:pt x="97671" y="66533"/>
                    <a:pt x="101904" y="64416"/>
                  </a:cubicBezTo>
                  <a:cubicBezTo>
                    <a:pt x="106137" y="62299"/>
                    <a:pt x="23587" y="83466"/>
                    <a:pt x="28879" y="83466"/>
                  </a:cubicBezTo>
                  <a:cubicBezTo>
                    <a:pt x="34171" y="83466"/>
                    <a:pt x="114604" y="71295"/>
                    <a:pt x="133654" y="64416"/>
                  </a:cubicBezTo>
                  <a:cubicBezTo>
                    <a:pt x="152704" y="57537"/>
                    <a:pt x="128892" y="45895"/>
                    <a:pt x="143179" y="42191"/>
                  </a:cubicBezTo>
                  <a:cubicBezTo>
                    <a:pt x="157466" y="38487"/>
                    <a:pt x="174929" y="-14959"/>
                    <a:pt x="200329" y="409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" name="円/楕円 12">
              <a:extLst>
                <a:ext uri="{FF2B5EF4-FFF2-40B4-BE49-F238E27FC236}">
                  <a16:creationId xmlns:a16="http://schemas.microsoft.com/office/drawing/2014/main" id="{7578175C-EDF5-7FF1-DA8F-11D3A963EAC7}"/>
                </a:ext>
              </a:extLst>
            </p:cNvPr>
            <p:cNvSpPr/>
            <p:nvPr/>
          </p:nvSpPr>
          <p:spPr>
            <a:xfrm rot="21186490">
              <a:off x="5235942" y="3988959"/>
              <a:ext cx="75814" cy="16329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" name="フリーフォーム 13">
              <a:extLst>
                <a:ext uri="{FF2B5EF4-FFF2-40B4-BE49-F238E27FC236}">
                  <a16:creationId xmlns:a16="http://schemas.microsoft.com/office/drawing/2014/main" id="{441CC31D-9F6F-9384-41D6-26548ABBC5A2}"/>
                </a:ext>
              </a:extLst>
            </p:cNvPr>
            <p:cNvSpPr/>
            <p:nvPr/>
          </p:nvSpPr>
          <p:spPr>
            <a:xfrm>
              <a:off x="4902179" y="4213225"/>
              <a:ext cx="562424" cy="130378"/>
            </a:xfrm>
            <a:custGeom>
              <a:avLst/>
              <a:gdLst>
                <a:gd name="connsiteX0" fmla="*/ 21 w 562424"/>
                <a:gd name="connsiteY0" fmla="*/ 92075 h 130378"/>
                <a:gd name="connsiteX1" fmla="*/ 209571 w 562424"/>
                <a:gd name="connsiteY1" fmla="*/ 92075 h 130378"/>
                <a:gd name="connsiteX2" fmla="*/ 66696 w 562424"/>
                <a:gd name="connsiteY2" fmla="*/ 130175 h 130378"/>
                <a:gd name="connsiteX3" fmla="*/ 180996 w 562424"/>
                <a:gd name="connsiteY3" fmla="*/ 73025 h 130378"/>
                <a:gd name="connsiteX4" fmla="*/ 327046 w 562424"/>
                <a:gd name="connsiteY4" fmla="*/ 82550 h 130378"/>
                <a:gd name="connsiteX5" fmla="*/ 234971 w 562424"/>
                <a:gd name="connsiteY5" fmla="*/ 82550 h 130378"/>
                <a:gd name="connsiteX6" fmla="*/ 419121 w 562424"/>
                <a:gd name="connsiteY6" fmla="*/ 66675 h 130378"/>
                <a:gd name="connsiteX7" fmla="*/ 561996 w 562424"/>
                <a:gd name="connsiteY7" fmla="*/ 53975 h 130378"/>
                <a:gd name="connsiteX8" fmla="*/ 460396 w 562424"/>
                <a:gd name="connsiteY8" fmla="*/ 57150 h 130378"/>
                <a:gd name="connsiteX9" fmla="*/ 377846 w 562424"/>
                <a:gd name="connsiteY9" fmla="*/ 73025 h 130378"/>
                <a:gd name="connsiteX10" fmla="*/ 447696 w 562424"/>
                <a:gd name="connsiteY10" fmla="*/ 47625 h 130378"/>
                <a:gd name="connsiteX11" fmla="*/ 501671 w 562424"/>
                <a:gd name="connsiteY11" fmla="*/ 0 h 130378"/>
                <a:gd name="connsiteX12" fmla="*/ 374671 w 562424"/>
                <a:gd name="connsiteY12" fmla="*/ 47625 h 130378"/>
                <a:gd name="connsiteX13" fmla="*/ 184171 w 562424"/>
                <a:gd name="connsiteY13" fmla="*/ 88900 h 130378"/>
                <a:gd name="connsiteX14" fmla="*/ 269896 w 562424"/>
                <a:gd name="connsiteY14" fmla="*/ 92075 h 130378"/>
                <a:gd name="connsiteX15" fmla="*/ 196871 w 562424"/>
                <a:gd name="connsiteY15" fmla="*/ 107950 h 130378"/>
                <a:gd name="connsiteX16" fmla="*/ 21 w 562424"/>
                <a:gd name="connsiteY16" fmla="*/ 92075 h 1303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562424" h="130378">
                  <a:moveTo>
                    <a:pt x="21" y="92075"/>
                  </a:moveTo>
                  <a:cubicBezTo>
                    <a:pt x="2138" y="89429"/>
                    <a:pt x="198459" y="85725"/>
                    <a:pt x="209571" y="92075"/>
                  </a:cubicBezTo>
                  <a:cubicBezTo>
                    <a:pt x="220683" y="98425"/>
                    <a:pt x="71458" y="133350"/>
                    <a:pt x="66696" y="130175"/>
                  </a:cubicBezTo>
                  <a:cubicBezTo>
                    <a:pt x="61934" y="127000"/>
                    <a:pt x="137604" y="80963"/>
                    <a:pt x="180996" y="73025"/>
                  </a:cubicBezTo>
                  <a:cubicBezTo>
                    <a:pt x="224388" y="65087"/>
                    <a:pt x="318050" y="80963"/>
                    <a:pt x="327046" y="82550"/>
                  </a:cubicBezTo>
                  <a:cubicBezTo>
                    <a:pt x="336042" y="84137"/>
                    <a:pt x="219625" y="85196"/>
                    <a:pt x="234971" y="82550"/>
                  </a:cubicBezTo>
                  <a:cubicBezTo>
                    <a:pt x="250317" y="79904"/>
                    <a:pt x="419121" y="66675"/>
                    <a:pt x="419121" y="66675"/>
                  </a:cubicBezTo>
                  <a:lnTo>
                    <a:pt x="561996" y="53975"/>
                  </a:lnTo>
                  <a:cubicBezTo>
                    <a:pt x="568875" y="52388"/>
                    <a:pt x="491088" y="53975"/>
                    <a:pt x="460396" y="57150"/>
                  </a:cubicBezTo>
                  <a:cubicBezTo>
                    <a:pt x="429704" y="60325"/>
                    <a:pt x="379963" y="74613"/>
                    <a:pt x="377846" y="73025"/>
                  </a:cubicBezTo>
                  <a:cubicBezTo>
                    <a:pt x="375729" y="71437"/>
                    <a:pt x="427059" y="59796"/>
                    <a:pt x="447696" y="47625"/>
                  </a:cubicBezTo>
                  <a:cubicBezTo>
                    <a:pt x="468333" y="35454"/>
                    <a:pt x="513842" y="0"/>
                    <a:pt x="501671" y="0"/>
                  </a:cubicBezTo>
                  <a:cubicBezTo>
                    <a:pt x="489500" y="0"/>
                    <a:pt x="427588" y="32808"/>
                    <a:pt x="374671" y="47625"/>
                  </a:cubicBezTo>
                  <a:cubicBezTo>
                    <a:pt x="321754" y="62442"/>
                    <a:pt x="201633" y="81492"/>
                    <a:pt x="184171" y="88900"/>
                  </a:cubicBezTo>
                  <a:cubicBezTo>
                    <a:pt x="166709" y="96308"/>
                    <a:pt x="267779" y="88900"/>
                    <a:pt x="269896" y="92075"/>
                  </a:cubicBezTo>
                  <a:cubicBezTo>
                    <a:pt x="272013" y="95250"/>
                    <a:pt x="238146" y="106363"/>
                    <a:pt x="196871" y="107950"/>
                  </a:cubicBezTo>
                  <a:cubicBezTo>
                    <a:pt x="155596" y="109537"/>
                    <a:pt x="-2096" y="94721"/>
                    <a:pt x="21" y="9207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" name="フリーフォーム 14">
              <a:extLst>
                <a:ext uri="{FF2B5EF4-FFF2-40B4-BE49-F238E27FC236}">
                  <a16:creationId xmlns:a16="http://schemas.microsoft.com/office/drawing/2014/main" id="{9F5E4B9E-CE5A-9D64-FD4E-8258D2E406FE}"/>
                </a:ext>
              </a:extLst>
            </p:cNvPr>
            <p:cNvSpPr/>
            <p:nvPr/>
          </p:nvSpPr>
          <p:spPr>
            <a:xfrm>
              <a:off x="4705301" y="4263992"/>
              <a:ext cx="460573" cy="185106"/>
            </a:xfrm>
            <a:custGeom>
              <a:avLst/>
              <a:gdLst>
                <a:gd name="connsiteX0" fmla="*/ 49 w 460573"/>
                <a:gd name="connsiteY0" fmla="*/ 33 h 185106"/>
                <a:gd name="connsiteX1" fmla="*/ 155624 w 460573"/>
                <a:gd name="connsiteY1" fmla="*/ 69883 h 185106"/>
                <a:gd name="connsiteX2" fmla="*/ 327074 w 460573"/>
                <a:gd name="connsiteY2" fmla="*/ 66708 h 185106"/>
                <a:gd name="connsiteX3" fmla="*/ 241349 w 460573"/>
                <a:gd name="connsiteY3" fmla="*/ 85758 h 185106"/>
                <a:gd name="connsiteX4" fmla="*/ 146099 w 460573"/>
                <a:gd name="connsiteY4" fmla="*/ 123858 h 185106"/>
                <a:gd name="connsiteX5" fmla="*/ 158799 w 460573"/>
                <a:gd name="connsiteY5" fmla="*/ 184183 h 185106"/>
                <a:gd name="connsiteX6" fmla="*/ 142924 w 460573"/>
                <a:gd name="connsiteY6" fmla="*/ 155608 h 185106"/>
                <a:gd name="connsiteX7" fmla="*/ 301674 w 460573"/>
                <a:gd name="connsiteY7" fmla="*/ 92108 h 185106"/>
                <a:gd name="connsiteX8" fmla="*/ 247699 w 460573"/>
                <a:gd name="connsiteY8" fmla="*/ 95283 h 185106"/>
                <a:gd name="connsiteX9" fmla="*/ 460424 w 460573"/>
                <a:gd name="connsiteY9" fmla="*/ 88933 h 185106"/>
                <a:gd name="connsiteX10" fmla="*/ 279449 w 460573"/>
                <a:gd name="connsiteY10" fmla="*/ 88933 h 185106"/>
                <a:gd name="connsiteX11" fmla="*/ 161974 w 460573"/>
                <a:gd name="connsiteY11" fmla="*/ 28608 h 185106"/>
                <a:gd name="connsiteX12" fmla="*/ 358824 w 460573"/>
                <a:gd name="connsiteY12" fmla="*/ 60358 h 185106"/>
                <a:gd name="connsiteX13" fmla="*/ 171499 w 460573"/>
                <a:gd name="connsiteY13" fmla="*/ 60358 h 185106"/>
                <a:gd name="connsiteX14" fmla="*/ 49 w 460573"/>
                <a:gd name="connsiteY14" fmla="*/ 33 h 1851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460573" h="185106">
                  <a:moveTo>
                    <a:pt x="49" y="33"/>
                  </a:moveTo>
                  <a:cubicBezTo>
                    <a:pt x="-2597" y="1621"/>
                    <a:pt x="101120" y="58771"/>
                    <a:pt x="155624" y="69883"/>
                  </a:cubicBezTo>
                  <a:cubicBezTo>
                    <a:pt x="210128" y="80995"/>
                    <a:pt x="312787" y="64062"/>
                    <a:pt x="327074" y="66708"/>
                  </a:cubicBezTo>
                  <a:cubicBezTo>
                    <a:pt x="341361" y="69354"/>
                    <a:pt x="271511" y="76233"/>
                    <a:pt x="241349" y="85758"/>
                  </a:cubicBezTo>
                  <a:cubicBezTo>
                    <a:pt x="211187" y="95283"/>
                    <a:pt x="159857" y="107454"/>
                    <a:pt x="146099" y="123858"/>
                  </a:cubicBezTo>
                  <a:cubicBezTo>
                    <a:pt x="132341" y="140262"/>
                    <a:pt x="159328" y="178891"/>
                    <a:pt x="158799" y="184183"/>
                  </a:cubicBezTo>
                  <a:cubicBezTo>
                    <a:pt x="158270" y="189475"/>
                    <a:pt x="119112" y="170954"/>
                    <a:pt x="142924" y="155608"/>
                  </a:cubicBezTo>
                  <a:cubicBezTo>
                    <a:pt x="166736" y="140262"/>
                    <a:pt x="284212" y="102162"/>
                    <a:pt x="301674" y="92108"/>
                  </a:cubicBezTo>
                  <a:cubicBezTo>
                    <a:pt x="319136" y="82054"/>
                    <a:pt x="247699" y="95283"/>
                    <a:pt x="247699" y="95283"/>
                  </a:cubicBezTo>
                  <a:lnTo>
                    <a:pt x="460424" y="88933"/>
                  </a:lnTo>
                  <a:cubicBezTo>
                    <a:pt x="465715" y="87875"/>
                    <a:pt x="329191" y="98987"/>
                    <a:pt x="279449" y="88933"/>
                  </a:cubicBezTo>
                  <a:cubicBezTo>
                    <a:pt x="229707" y="78879"/>
                    <a:pt x="148745" y="33370"/>
                    <a:pt x="161974" y="28608"/>
                  </a:cubicBezTo>
                  <a:cubicBezTo>
                    <a:pt x="175203" y="23846"/>
                    <a:pt x="357237" y="55066"/>
                    <a:pt x="358824" y="60358"/>
                  </a:cubicBezTo>
                  <a:cubicBezTo>
                    <a:pt x="360411" y="65650"/>
                    <a:pt x="229707" y="66708"/>
                    <a:pt x="171499" y="60358"/>
                  </a:cubicBezTo>
                  <a:cubicBezTo>
                    <a:pt x="113291" y="54008"/>
                    <a:pt x="2695" y="-1555"/>
                    <a:pt x="49" y="3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" name="フリーフォーム 15">
              <a:extLst>
                <a:ext uri="{FF2B5EF4-FFF2-40B4-BE49-F238E27FC236}">
                  <a16:creationId xmlns:a16="http://schemas.microsoft.com/office/drawing/2014/main" id="{56F95416-1A16-09F8-380D-5D71A1F3C993}"/>
                </a:ext>
              </a:extLst>
            </p:cNvPr>
            <p:cNvSpPr/>
            <p:nvPr/>
          </p:nvSpPr>
          <p:spPr>
            <a:xfrm>
              <a:off x="4704791" y="3777717"/>
              <a:ext cx="661339" cy="363654"/>
            </a:xfrm>
            <a:custGeom>
              <a:avLst/>
              <a:gdLst>
                <a:gd name="connsiteX0" fmla="*/ 660959 w 661339"/>
                <a:gd name="connsiteY0" fmla="*/ 44983 h 363654"/>
                <a:gd name="connsiteX1" fmla="*/ 514909 w 661339"/>
                <a:gd name="connsiteY1" fmla="*/ 22758 h 363654"/>
                <a:gd name="connsiteX2" fmla="*/ 333934 w 661339"/>
                <a:gd name="connsiteY2" fmla="*/ 92608 h 363654"/>
                <a:gd name="connsiteX3" fmla="*/ 403784 w 661339"/>
                <a:gd name="connsiteY3" fmla="*/ 41808 h 363654"/>
                <a:gd name="connsiteX4" fmla="*/ 295834 w 661339"/>
                <a:gd name="connsiteY4" fmla="*/ 114833 h 363654"/>
                <a:gd name="connsiteX5" fmla="*/ 165659 w 661339"/>
                <a:gd name="connsiteY5" fmla="*/ 197383 h 363654"/>
                <a:gd name="connsiteX6" fmla="*/ 124384 w 661339"/>
                <a:gd name="connsiteY6" fmla="*/ 238658 h 363654"/>
                <a:gd name="connsiteX7" fmla="*/ 181534 w 661339"/>
                <a:gd name="connsiteY7" fmla="*/ 194208 h 363654"/>
                <a:gd name="connsiteX8" fmla="*/ 114859 w 661339"/>
                <a:gd name="connsiteY8" fmla="*/ 260883 h 363654"/>
                <a:gd name="connsiteX9" fmla="*/ 3734 w 661339"/>
                <a:gd name="connsiteY9" fmla="*/ 359308 h 363654"/>
                <a:gd name="connsiteX10" fmla="*/ 38659 w 661339"/>
                <a:gd name="connsiteY10" fmla="*/ 327558 h 363654"/>
                <a:gd name="connsiteX11" fmla="*/ 159309 w 661339"/>
                <a:gd name="connsiteY11" fmla="*/ 162458 h 363654"/>
                <a:gd name="connsiteX12" fmla="*/ 118034 w 661339"/>
                <a:gd name="connsiteY12" fmla="*/ 210083 h 363654"/>
                <a:gd name="connsiteX13" fmla="*/ 318059 w 661339"/>
                <a:gd name="connsiteY13" fmla="*/ 44983 h 363654"/>
                <a:gd name="connsiteX14" fmla="*/ 273609 w 661339"/>
                <a:gd name="connsiteY14" fmla="*/ 105308 h 363654"/>
                <a:gd name="connsiteX15" fmla="*/ 416484 w 661339"/>
                <a:gd name="connsiteY15" fmla="*/ 25933 h 363654"/>
                <a:gd name="connsiteX16" fmla="*/ 426009 w 661339"/>
                <a:gd name="connsiteY16" fmla="*/ 22758 h 363654"/>
                <a:gd name="connsiteX17" fmla="*/ 553009 w 661339"/>
                <a:gd name="connsiteY17" fmla="*/ 533 h 363654"/>
                <a:gd name="connsiteX18" fmla="*/ 660959 w 661339"/>
                <a:gd name="connsiteY18" fmla="*/ 44983 h 3636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661339" h="363654">
                  <a:moveTo>
                    <a:pt x="660959" y="44983"/>
                  </a:moveTo>
                  <a:cubicBezTo>
                    <a:pt x="654609" y="48687"/>
                    <a:pt x="569413" y="14821"/>
                    <a:pt x="514909" y="22758"/>
                  </a:cubicBezTo>
                  <a:cubicBezTo>
                    <a:pt x="460405" y="30695"/>
                    <a:pt x="352455" y="89433"/>
                    <a:pt x="333934" y="92608"/>
                  </a:cubicBezTo>
                  <a:cubicBezTo>
                    <a:pt x="315413" y="95783"/>
                    <a:pt x="410134" y="38104"/>
                    <a:pt x="403784" y="41808"/>
                  </a:cubicBezTo>
                  <a:cubicBezTo>
                    <a:pt x="397434" y="45512"/>
                    <a:pt x="335521" y="88904"/>
                    <a:pt x="295834" y="114833"/>
                  </a:cubicBezTo>
                  <a:cubicBezTo>
                    <a:pt x="256147" y="140762"/>
                    <a:pt x="194234" y="176746"/>
                    <a:pt x="165659" y="197383"/>
                  </a:cubicBezTo>
                  <a:cubicBezTo>
                    <a:pt x="137084" y="218020"/>
                    <a:pt x="121738" y="239187"/>
                    <a:pt x="124384" y="238658"/>
                  </a:cubicBezTo>
                  <a:cubicBezTo>
                    <a:pt x="127030" y="238129"/>
                    <a:pt x="183121" y="190504"/>
                    <a:pt x="181534" y="194208"/>
                  </a:cubicBezTo>
                  <a:cubicBezTo>
                    <a:pt x="179947" y="197912"/>
                    <a:pt x="144492" y="233366"/>
                    <a:pt x="114859" y="260883"/>
                  </a:cubicBezTo>
                  <a:cubicBezTo>
                    <a:pt x="85226" y="288400"/>
                    <a:pt x="16434" y="348196"/>
                    <a:pt x="3734" y="359308"/>
                  </a:cubicBezTo>
                  <a:cubicBezTo>
                    <a:pt x="-8966" y="370420"/>
                    <a:pt x="12730" y="360366"/>
                    <a:pt x="38659" y="327558"/>
                  </a:cubicBezTo>
                  <a:cubicBezTo>
                    <a:pt x="64588" y="294750"/>
                    <a:pt x="146080" y="182037"/>
                    <a:pt x="159309" y="162458"/>
                  </a:cubicBezTo>
                  <a:cubicBezTo>
                    <a:pt x="172538" y="142879"/>
                    <a:pt x="91576" y="229662"/>
                    <a:pt x="118034" y="210083"/>
                  </a:cubicBezTo>
                  <a:cubicBezTo>
                    <a:pt x="144492" y="190504"/>
                    <a:pt x="292130" y="62445"/>
                    <a:pt x="318059" y="44983"/>
                  </a:cubicBezTo>
                  <a:cubicBezTo>
                    <a:pt x="343988" y="27521"/>
                    <a:pt x="257205" y="108483"/>
                    <a:pt x="273609" y="105308"/>
                  </a:cubicBezTo>
                  <a:cubicBezTo>
                    <a:pt x="290013" y="102133"/>
                    <a:pt x="391084" y="39691"/>
                    <a:pt x="416484" y="25933"/>
                  </a:cubicBezTo>
                  <a:cubicBezTo>
                    <a:pt x="441884" y="12175"/>
                    <a:pt x="403255" y="26991"/>
                    <a:pt x="426009" y="22758"/>
                  </a:cubicBezTo>
                  <a:cubicBezTo>
                    <a:pt x="448763" y="18525"/>
                    <a:pt x="513321" y="-3700"/>
                    <a:pt x="553009" y="533"/>
                  </a:cubicBezTo>
                  <a:cubicBezTo>
                    <a:pt x="592697" y="4766"/>
                    <a:pt x="667309" y="41279"/>
                    <a:pt x="660959" y="4498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" name="フリーフォーム 16">
              <a:extLst>
                <a:ext uri="{FF2B5EF4-FFF2-40B4-BE49-F238E27FC236}">
                  <a16:creationId xmlns:a16="http://schemas.microsoft.com/office/drawing/2014/main" id="{8C454690-9022-23C2-48CA-A3CB3605EA73}"/>
                </a:ext>
              </a:extLst>
            </p:cNvPr>
            <p:cNvSpPr/>
            <p:nvPr/>
          </p:nvSpPr>
          <p:spPr>
            <a:xfrm>
              <a:off x="4965411" y="4218790"/>
              <a:ext cx="517037" cy="181966"/>
            </a:xfrm>
            <a:custGeom>
              <a:avLst/>
              <a:gdLst>
                <a:gd name="connsiteX0" fmla="*/ 289 w 517037"/>
                <a:gd name="connsiteY0" fmla="*/ 178585 h 181966"/>
                <a:gd name="connsiteX1" fmla="*/ 301914 w 517037"/>
                <a:gd name="connsiteY1" fmla="*/ 150010 h 181966"/>
                <a:gd name="connsiteX2" fmla="*/ 222539 w 517037"/>
                <a:gd name="connsiteY2" fmla="*/ 181760 h 181966"/>
                <a:gd name="connsiteX3" fmla="*/ 368589 w 517037"/>
                <a:gd name="connsiteY3" fmla="*/ 130960 h 181966"/>
                <a:gd name="connsiteX4" fmla="*/ 514639 w 517037"/>
                <a:gd name="connsiteY4" fmla="*/ 785 h 181966"/>
                <a:gd name="connsiteX5" fmla="*/ 451139 w 517037"/>
                <a:gd name="connsiteY5" fmla="*/ 76985 h 181966"/>
                <a:gd name="connsiteX6" fmla="*/ 343189 w 517037"/>
                <a:gd name="connsiteY6" fmla="*/ 86510 h 181966"/>
                <a:gd name="connsiteX7" fmla="*/ 489239 w 517037"/>
                <a:gd name="connsiteY7" fmla="*/ 76985 h 181966"/>
                <a:gd name="connsiteX8" fmla="*/ 333664 w 517037"/>
                <a:gd name="connsiteY8" fmla="*/ 127785 h 181966"/>
                <a:gd name="connsiteX9" fmla="*/ 247939 w 517037"/>
                <a:gd name="connsiteY9" fmla="*/ 140485 h 181966"/>
                <a:gd name="connsiteX10" fmla="*/ 289 w 517037"/>
                <a:gd name="connsiteY10" fmla="*/ 178585 h 1819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17037" h="181966">
                  <a:moveTo>
                    <a:pt x="289" y="178585"/>
                  </a:moveTo>
                  <a:cubicBezTo>
                    <a:pt x="9285" y="180172"/>
                    <a:pt x="264872" y="149481"/>
                    <a:pt x="301914" y="150010"/>
                  </a:cubicBezTo>
                  <a:cubicBezTo>
                    <a:pt x="338956" y="150539"/>
                    <a:pt x="211426" y="184935"/>
                    <a:pt x="222539" y="181760"/>
                  </a:cubicBezTo>
                  <a:cubicBezTo>
                    <a:pt x="233652" y="178585"/>
                    <a:pt x="319906" y="161122"/>
                    <a:pt x="368589" y="130960"/>
                  </a:cubicBezTo>
                  <a:cubicBezTo>
                    <a:pt x="417272" y="100798"/>
                    <a:pt x="500881" y="9781"/>
                    <a:pt x="514639" y="785"/>
                  </a:cubicBezTo>
                  <a:cubicBezTo>
                    <a:pt x="528397" y="-8211"/>
                    <a:pt x="479714" y="62698"/>
                    <a:pt x="451139" y="76985"/>
                  </a:cubicBezTo>
                  <a:cubicBezTo>
                    <a:pt x="422564" y="91272"/>
                    <a:pt x="336839" y="86510"/>
                    <a:pt x="343189" y="86510"/>
                  </a:cubicBezTo>
                  <a:cubicBezTo>
                    <a:pt x="349539" y="86510"/>
                    <a:pt x="490826" y="70106"/>
                    <a:pt x="489239" y="76985"/>
                  </a:cubicBezTo>
                  <a:cubicBezTo>
                    <a:pt x="487652" y="83864"/>
                    <a:pt x="373881" y="117202"/>
                    <a:pt x="333664" y="127785"/>
                  </a:cubicBezTo>
                  <a:cubicBezTo>
                    <a:pt x="293447" y="138368"/>
                    <a:pt x="301385" y="130960"/>
                    <a:pt x="247939" y="140485"/>
                  </a:cubicBezTo>
                  <a:cubicBezTo>
                    <a:pt x="194493" y="150010"/>
                    <a:pt x="-8707" y="176998"/>
                    <a:pt x="289" y="17858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" name="フリーフォーム 17">
              <a:extLst>
                <a:ext uri="{FF2B5EF4-FFF2-40B4-BE49-F238E27FC236}">
                  <a16:creationId xmlns:a16="http://schemas.microsoft.com/office/drawing/2014/main" id="{168070CA-0400-C109-CE0E-E7AEEAE0A309}"/>
                </a:ext>
              </a:extLst>
            </p:cNvPr>
            <p:cNvSpPr/>
            <p:nvPr/>
          </p:nvSpPr>
          <p:spPr>
            <a:xfrm>
              <a:off x="5418395" y="4162125"/>
              <a:ext cx="131510" cy="256743"/>
            </a:xfrm>
            <a:custGeom>
              <a:avLst/>
              <a:gdLst>
                <a:gd name="connsiteX0" fmla="*/ 131505 w 131510"/>
                <a:gd name="connsiteY0" fmla="*/ 300 h 256743"/>
                <a:gd name="connsiteX1" fmla="*/ 71180 w 131510"/>
                <a:gd name="connsiteY1" fmla="*/ 108250 h 256743"/>
                <a:gd name="connsiteX2" fmla="*/ 1330 w 131510"/>
                <a:gd name="connsiteY2" fmla="*/ 254300 h 256743"/>
                <a:gd name="connsiteX3" fmla="*/ 23555 w 131510"/>
                <a:gd name="connsiteY3" fmla="*/ 203500 h 256743"/>
                <a:gd name="connsiteX4" fmla="*/ 55305 w 131510"/>
                <a:gd name="connsiteY4" fmla="*/ 130475 h 256743"/>
                <a:gd name="connsiteX5" fmla="*/ 58480 w 131510"/>
                <a:gd name="connsiteY5" fmla="*/ 79675 h 256743"/>
                <a:gd name="connsiteX6" fmla="*/ 55305 w 131510"/>
                <a:gd name="connsiteY6" fmla="*/ 124125 h 256743"/>
                <a:gd name="connsiteX7" fmla="*/ 68005 w 131510"/>
                <a:gd name="connsiteY7" fmla="*/ 76500 h 256743"/>
                <a:gd name="connsiteX8" fmla="*/ 131505 w 131510"/>
                <a:gd name="connsiteY8" fmla="*/ 300 h 256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1510" h="256743">
                  <a:moveTo>
                    <a:pt x="131505" y="300"/>
                  </a:moveTo>
                  <a:cubicBezTo>
                    <a:pt x="132034" y="5592"/>
                    <a:pt x="92876" y="65917"/>
                    <a:pt x="71180" y="108250"/>
                  </a:cubicBezTo>
                  <a:cubicBezTo>
                    <a:pt x="49484" y="150583"/>
                    <a:pt x="9267" y="238425"/>
                    <a:pt x="1330" y="254300"/>
                  </a:cubicBezTo>
                  <a:cubicBezTo>
                    <a:pt x="-6607" y="270175"/>
                    <a:pt x="23555" y="203500"/>
                    <a:pt x="23555" y="203500"/>
                  </a:cubicBezTo>
                  <a:cubicBezTo>
                    <a:pt x="32551" y="182863"/>
                    <a:pt x="49484" y="151112"/>
                    <a:pt x="55305" y="130475"/>
                  </a:cubicBezTo>
                  <a:cubicBezTo>
                    <a:pt x="61126" y="109838"/>
                    <a:pt x="58480" y="80733"/>
                    <a:pt x="58480" y="79675"/>
                  </a:cubicBezTo>
                  <a:cubicBezTo>
                    <a:pt x="58480" y="78617"/>
                    <a:pt x="53718" y="124654"/>
                    <a:pt x="55305" y="124125"/>
                  </a:cubicBezTo>
                  <a:cubicBezTo>
                    <a:pt x="56892" y="123596"/>
                    <a:pt x="54776" y="91846"/>
                    <a:pt x="68005" y="76500"/>
                  </a:cubicBezTo>
                  <a:cubicBezTo>
                    <a:pt x="81234" y="61154"/>
                    <a:pt x="130976" y="-4992"/>
                    <a:pt x="131505" y="30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" name="フリーフォーム 18">
              <a:extLst>
                <a:ext uri="{FF2B5EF4-FFF2-40B4-BE49-F238E27FC236}">
                  <a16:creationId xmlns:a16="http://schemas.microsoft.com/office/drawing/2014/main" id="{78FACE40-A8AB-440A-B837-D433D94FE47F}"/>
                </a:ext>
              </a:extLst>
            </p:cNvPr>
            <p:cNvSpPr/>
            <p:nvPr/>
          </p:nvSpPr>
          <p:spPr>
            <a:xfrm>
              <a:off x="5311766" y="3616325"/>
              <a:ext cx="224987" cy="302453"/>
            </a:xfrm>
            <a:custGeom>
              <a:avLst/>
              <a:gdLst>
                <a:gd name="connsiteX0" fmla="*/ 9 w 224987"/>
                <a:gd name="connsiteY0" fmla="*/ 0 h 302453"/>
                <a:gd name="connsiteX1" fmla="*/ 31759 w 224987"/>
                <a:gd name="connsiteY1" fmla="*/ 123825 h 302453"/>
                <a:gd name="connsiteX2" fmla="*/ 215909 w 224987"/>
                <a:gd name="connsiteY2" fmla="*/ 295275 h 302453"/>
                <a:gd name="connsiteX3" fmla="*/ 187334 w 224987"/>
                <a:gd name="connsiteY3" fmla="*/ 269875 h 302453"/>
                <a:gd name="connsiteX4" fmla="*/ 104784 w 224987"/>
                <a:gd name="connsiteY4" fmla="*/ 266700 h 302453"/>
                <a:gd name="connsiteX5" fmla="*/ 165109 w 224987"/>
                <a:gd name="connsiteY5" fmla="*/ 257175 h 302453"/>
                <a:gd name="connsiteX6" fmla="*/ 142884 w 224987"/>
                <a:gd name="connsiteY6" fmla="*/ 231775 h 302453"/>
                <a:gd name="connsiteX7" fmla="*/ 22234 w 224987"/>
                <a:gd name="connsiteY7" fmla="*/ 136525 h 302453"/>
                <a:gd name="connsiteX8" fmla="*/ 38109 w 224987"/>
                <a:gd name="connsiteY8" fmla="*/ 155575 h 302453"/>
                <a:gd name="connsiteX9" fmla="*/ 28584 w 224987"/>
                <a:gd name="connsiteY9" fmla="*/ 123825 h 302453"/>
                <a:gd name="connsiteX10" fmla="*/ 9 w 224987"/>
                <a:gd name="connsiteY10" fmla="*/ 0 h 3024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24987" h="302453">
                  <a:moveTo>
                    <a:pt x="9" y="0"/>
                  </a:moveTo>
                  <a:cubicBezTo>
                    <a:pt x="538" y="0"/>
                    <a:pt x="-4224" y="74613"/>
                    <a:pt x="31759" y="123825"/>
                  </a:cubicBezTo>
                  <a:cubicBezTo>
                    <a:pt x="67742" y="173037"/>
                    <a:pt x="189980" y="270933"/>
                    <a:pt x="215909" y="295275"/>
                  </a:cubicBezTo>
                  <a:cubicBezTo>
                    <a:pt x="241838" y="319617"/>
                    <a:pt x="205855" y="274638"/>
                    <a:pt x="187334" y="269875"/>
                  </a:cubicBezTo>
                  <a:cubicBezTo>
                    <a:pt x="168813" y="265112"/>
                    <a:pt x="108488" y="268817"/>
                    <a:pt x="104784" y="266700"/>
                  </a:cubicBezTo>
                  <a:cubicBezTo>
                    <a:pt x="101080" y="264583"/>
                    <a:pt x="158759" y="262996"/>
                    <a:pt x="165109" y="257175"/>
                  </a:cubicBezTo>
                  <a:cubicBezTo>
                    <a:pt x="171459" y="251354"/>
                    <a:pt x="166696" y="251883"/>
                    <a:pt x="142884" y="231775"/>
                  </a:cubicBezTo>
                  <a:cubicBezTo>
                    <a:pt x="119072" y="211667"/>
                    <a:pt x="22234" y="136525"/>
                    <a:pt x="22234" y="136525"/>
                  </a:cubicBezTo>
                  <a:cubicBezTo>
                    <a:pt x="4772" y="123825"/>
                    <a:pt x="37051" y="157692"/>
                    <a:pt x="38109" y="155575"/>
                  </a:cubicBezTo>
                  <a:cubicBezTo>
                    <a:pt x="39167" y="153458"/>
                    <a:pt x="36521" y="145521"/>
                    <a:pt x="28584" y="123825"/>
                  </a:cubicBezTo>
                  <a:cubicBezTo>
                    <a:pt x="20647" y="102129"/>
                    <a:pt x="-520" y="0"/>
                    <a:pt x="9" y="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" name="フリーフォーム 19">
              <a:extLst>
                <a:ext uri="{FF2B5EF4-FFF2-40B4-BE49-F238E27FC236}">
                  <a16:creationId xmlns:a16="http://schemas.microsoft.com/office/drawing/2014/main" id="{69F50F47-111A-14E4-9E1D-1BE1A4F4379F}"/>
                </a:ext>
              </a:extLst>
            </p:cNvPr>
            <p:cNvSpPr/>
            <p:nvPr/>
          </p:nvSpPr>
          <p:spPr>
            <a:xfrm>
              <a:off x="5035335" y="3730602"/>
              <a:ext cx="307467" cy="52469"/>
            </a:xfrm>
            <a:custGeom>
              <a:avLst/>
              <a:gdLst>
                <a:gd name="connsiteX0" fmla="*/ 215 w 307467"/>
                <a:gd name="connsiteY0" fmla="*/ 25423 h 52469"/>
                <a:gd name="connsiteX1" fmla="*/ 149440 w 307467"/>
                <a:gd name="connsiteY1" fmla="*/ 25423 h 52469"/>
                <a:gd name="connsiteX2" fmla="*/ 301840 w 307467"/>
                <a:gd name="connsiteY2" fmla="*/ 50823 h 52469"/>
                <a:gd name="connsiteX3" fmla="*/ 260565 w 307467"/>
                <a:gd name="connsiteY3" fmla="*/ 44473 h 52469"/>
                <a:gd name="connsiteX4" fmla="*/ 127215 w 307467"/>
                <a:gd name="connsiteY4" fmla="*/ 23 h 52469"/>
                <a:gd name="connsiteX5" fmla="*/ 200240 w 307467"/>
                <a:gd name="connsiteY5" fmla="*/ 38123 h 52469"/>
                <a:gd name="connsiteX6" fmla="*/ 117690 w 307467"/>
                <a:gd name="connsiteY6" fmla="*/ 28598 h 52469"/>
                <a:gd name="connsiteX7" fmla="*/ 215 w 307467"/>
                <a:gd name="connsiteY7" fmla="*/ 25423 h 524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07467" h="52469">
                  <a:moveTo>
                    <a:pt x="215" y="25423"/>
                  </a:moveTo>
                  <a:cubicBezTo>
                    <a:pt x="5507" y="24894"/>
                    <a:pt x="99169" y="21190"/>
                    <a:pt x="149440" y="25423"/>
                  </a:cubicBezTo>
                  <a:cubicBezTo>
                    <a:pt x="199711" y="29656"/>
                    <a:pt x="283319" y="47648"/>
                    <a:pt x="301840" y="50823"/>
                  </a:cubicBezTo>
                  <a:cubicBezTo>
                    <a:pt x="320361" y="53998"/>
                    <a:pt x="289669" y="52940"/>
                    <a:pt x="260565" y="44473"/>
                  </a:cubicBezTo>
                  <a:cubicBezTo>
                    <a:pt x="231461" y="36006"/>
                    <a:pt x="137269" y="1081"/>
                    <a:pt x="127215" y="23"/>
                  </a:cubicBezTo>
                  <a:cubicBezTo>
                    <a:pt x="117161" y="-1035"/>
                    <a:pt x="201827" y="33361"/>
                    <a:pt x="200240" y="38123"/>
                  </a:cubicBezTo>
                  <a:cubicBezTo>
                    <a:pt x="198653" y="42885"/>
                    <a:pt x="146794" y="33360"/>
                    <a:pt x="117690" y="28598"/>
                  </a:cubicBezTo>
                  <a:cubicBezTo>
                    <a:pt x="88586" y="23836"/>
                    <a:pt x="-5077" y="25952"/>
                    <a:pt x="215" y="2542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" name="フリーフォーム 20">
              <a:extLst>
                <a:ext uri="{FF2B5EF4-FFF2-40B4-BE49-F238E27FC236}">
                  <a16:creationId xmlns:a16="http://schemas.microsoft.com/office/drawing/2014/main" id="{9FD477CE-E471-4778-F387-5E72C71EC68D}"/>
                </a:ext>
              </a:extLst>
            </p:cNvPr>
            <p:cNvSpPr/>
            <p:nvPr/>
          </p:nvSpPr>
          <p:spPr>
            <a:xfrm>
              <a:off x="6130333" y="3536938"/>
              <a:ext cx="378638" cy="378970"/>
            </a:xfrm>
            <a:custGeom>
              <a:avLst/>
              <a:gdLst>
                <a:gd name="connsiteX0" fmla="*/ 378417 w 378638"/>
                <a:gd name="connsiteY0" fmla="*/ 38112 h 378970"/>
                <a:gd name="connsiteX1" fmla="*/ 260942 w 378638"/>
                <a:gd name="connsiteY1" fmla="*/ 92087 h 378970"/>
                <a:gd name="connsiteX2" fmla="*/ 184742 w 378638"/>
                <a:gd name="connsiteY2" fmla="*/ 136537 h 378970"/>
                <a:gd name="connsiteX3" fmla="*/ 254592 w 378638"/>
                <a:gd name="connsiteY3" fmla="*/ 101612 h 378970"/>
                <a:gd name="connsiteX4" fmla="*/ 143467 w 378638"/>
                <a:gd name="connsiteY4" fmla="*/ 184162 h 378970"/>
                <a:gd name="connsiteX5" fmla="*/ 105367 w 378638"/>
                <a:gd name="connsiteY5" fmla="*/ 200037 h 378970"/>
                <a:gd name="connsiteX6" fmla="*/ 140292 w 378638"/>
                <a:gd name="connsiteY6" fmla="*/ 171462 h 378970"/>
                <a:gd name="connsiteX7" fmla="*/ 70442 w 378638"/>
                <a:gd name="connsiteY7" fmla="*/ 234962 h 378970"/>
                <a:gd name="connsiteX8" fmla="*/ 592 w 378638"/>
                <a:gd name="connsiteY8" fmla="*/ 377837 h 378970"/>
                <a:gd name="connsiteX9" fmla="*/ 41867 w 378638"/>
                <a:gd name="connsiteY9" fmla="*/ 292112 h 378970"/>
                <a:gd name="connsiteX10" fmla="*/ 127592 w 378638"/>
                <a:gd name="connsiteY10" fmla="*/ 120662 h 378970"/>
                <a:gd name="connsiteX11" fmla="*/ 105367 w 378638"/>
                <a:gd name="connsiteY11" fmla="*/ 187337 h 378970"/>
                <a:gd name="connsiteX12" fmla="*/ 213317 w 378638"/>
                <a:gd name="connsiteY12" fmla="*/ 57162 h 378970"/>
                <a:gd name="connsiteX13" fmla="*/ 181567 w 378638"/>
                <a:gd name="connsiteY13" fmla="*/ 111137 h 378970"/>
                <a:gd name="connsiteX14" fmla="*/ 251417 w 378638"/>
                <a:gd name="connsiteY14" fmla="*/ 34937 h 378970"/>
                <a:gd name="connsiteX15" fmla="*/ 273642 w 378638"/>
                <a:gd name="connsiteY15" fmla="*/ 12 h 378970"/>
                <a:gd name="connsiteX16" fmla="*/ 254592 w 378638"/>
                <a:gd name="connsiteY16" fmla="*/ 38112 h 378970"/>
                <a:gd name="connsiteX17" fmla="*/ 289517 w 378638"/>
                <a:gd name="connsiteY17" fmla="*/ 31762 h 378970"/>
                <a:gd name="connsiteX18" fmla="*/ 378417 w 378638"/>
                <a:gd name="connsiteY18" fmla="*/ 38112 h 3789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378638" h="378970">
                  <a:moveTo>
                    <a:pt x="378417" y="38112"/>
                  </a:moveTo>
                  <a:cubicBezTo>
                    <a:pt x="373654" y="48166"/>
                    <a:pt x="293221" y="75683"/>
                    <a:pt x="260942" y="92087"/>
                  </a:cubicBezTo>
                  <a:cubicBezTo>
                    <a:pt x="228663" y="108491"/>
                    <a:pt x="185800" y="134949"/>
                    <a:pt x="184742" y="136537"/>
                  </a:cubicBezTo>
                  <a:cubicBezTo>
                    <a:pt x="183684" y="138125"/>
                    <a:pt x="261471" y="93674"/>
                    <a:pt x="254592" y="101612"/>
                  </a:cubicBezTo>
                  <a:cubicBezTo>
                    <a:pt x="247713" y="109550"/>
                    <a:pt x="168338" y="167758"/>
                    <a:pt x="143467" y="184162"/>
                  </a:cubicBezTo>
                  <a:cubicBezTo>
                    <a:pt x="118596" y="200566"/>
                    <a:pt x="105896" y="202154"/>
                    <a:pt x="105367" y="200037"/>
                  </a:cubicBezTo>
                  <a:cubicBezTo>
                    <a:pt x="104838" y="197920"/>
                    <a:pt x="146113" y="165641"/>
                    <a:pt x="140292" y="171462"/>
                  </a:cubicBezTo>
                  <a:cubicBezTo>
                    <a:pt x="134471" y="177283"/>
                    <a:pt x="93725" y="200566"/>
                    <a:pt x="70442" y="234962"/>
                  </a:cubicBezTo>
                  <a:cubicBezTo>
                    <a:pt x="47159" y="269358"/>
                    <a:pt x="5355" y="368312"/>
                    <a:pt x="592" y="377837"/>
                  </a:cubicBezTo>
                  <a:cubicBezTo>
                    <a:pt x="-4171" y="387362"/>
                    <a:pt x="20700" y="334975"/>
                    <a:pt x="41867" y="292112"/>
                  </a:cubicBezTo>
                  <a:cubicBezTo>
                    <a:pt x="63034" y="249250"/>
                    <a:pt x="117009" y="138125"/>
                    <a:pt x="127592" y="120662"/>
                  </a:cubicBezTo>
                  <a:cubicBezTo>
                    <a:pt x="138175" y="103200"/>
                    <a:pt x="91079" y="197920"/>
                    <a:pt x="105367" y="187337"/>
                  </a:cubicBezTo>
                  <a:cubicBezTo>
                    <a:pt x="119654" y="176754"/>
                    <a:pt x="200617" y="69862"/>
                    <a:pt x="213317" y="57162"/>
                  </a:cubicBezTo>
                  <a:cubicBezTo>
                    <a:pt x="226017" y="44462"/>
                    <a:pt x="175217" y="114841"/>
                    <a:pt x="181567" y="111137"/>
                  </a:cubicBezTo>
                  <a:cubicBezTo>
                    <a:pt x="187917" y="107433"/>
                    <a:pt x="236071" y="53458"/>
                    <a:pt x="251417" y="34937"/>
                  </a:cubicBezTo>
                  <a:cubicBezTo>
                    <a:pt x="266763" y="16416"/>
                    <a:pt x="273113" y="-517"/>
                    <a:pt x="273642" y="12"/>
                  </a:cubicBezTo>
                  <a:cubicBezTo>
                    <a:pt x="274171" y="541"/>
                    <a:pt x="251946" y="32820"/>
                    <a:pt x="254592" y="38112"/>
                  </a:cubicBezTo>
                  <a:cubicBezTo>
                    <a:pt x="257238" y="43404"/>
                    <a:pt x="269409" y="32820"/>
                    <a:pt x="289517" y="31762"/>
                  </a:cubicBezTo>
                  <a:cubicBezTo>
                    <a:pt x="309625" y="30704"/>
                    <a:pt x="383180" y="28058"/>
                    <a:pt x="378417" y="3811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" name="フリーフォーム 21">
              <a:extLst>
                <a:ext uri="{FF2B5EF4-FFF2-40B4-BE49-F238E27FC236}">
                  <a16:creationId xmlns:a16="http://schemas.microsoft.com/office/drawing/2014/main" id="{B0757CAC-B839-1089-34EF-5D918AE822A5}"/>
                </a:ext>
              </a:extLst>
            </p:cNvPr>
            <p:cNvSpPr/>
            <p:nvPr/>
          </p:nvSpPr>
          <p:spPr>
            <a:xfrm>
              <a:off x="6438609" y="3603499"/>
              <a:ext cx="117934" cy="365287"/>
            </a:xfrm>
            <a:custGeom>
              <a:avLst/>
              <a:gdLst>
                <a:gd name="connsiteX0" fmla="*/ 22516 w 117934"/>
                <a:gd name="connsiteY0" fmla="*/ 126 h 365287"/>
                <a:gd name="connsiteX1" fmla="*/ 291 w 117934"/>
                <a:gd name="connsiteY1" fmla="*/ 136651 h 365287"/>
                <a:gd name="connsiteX2" fmla="*/ 41566 w 117934"/>
                <a:gd name="connsiteY2" fmla="*/ 225551 h 365287"/>
                <a:gd name="connsiteX3" fmla="*/ 19341 w 117934"/>
                <a:gd name="connsiteY3" fmla="*/ 187451 h 365287"/>
                <a:gd name="connsiteX4" fmla="*/ 60616 w 117934"/>
                <a:gd name="connsiteY4" fmla="*/ 304926 h 365287"/>
                <a:gd name="connsiteX5" fmla="*/ 117766 w 117934"/>
                <a:gd name="connsiteY5" fmla="*/ 365251 h 365287"/>
                <a:gd name="connsiteX6" fmla="*/ 76491 w 117934"/>
                <a:gd name="connsiteY6" fmla="*/ 311276 h 365287"/>
                <a:gd name="connsiteX7" fmla="*/ 28866 w 117934"/>
                <a:gd name="connsiteY7" fmla="*/ 168401 h 365287"/>
                <a:gd name="connsiteX8" fmla="*/ 35216 w 117934"/>
                <a:gd name="connsiteY8" fmla="*/ 241426 h 365287"/>
                <a:gd name="connsiteX9" fmla="*/ 9816 w 117934"/>
                <a:gd name="connsiteY9" fmla="*/ 162051 h 365287"/>
                <a:gd name="connsiteX10" fmla="*/ 22516 w 117934"/>
                <a:gd name="connsiteY10" fmla="*/ 126 h 365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17934" h="365287">
                  <a:moveTo>
                    <a:pt x="22516" y="126"/>
                  </a:moveTo>
                  <a:cubicBezTo>
                    <a:pt x="20929" y="-4107"/>
                    <a:pt x="-2884" y="99080"/>
                    <a:pt x="291" y="136651"/>
                  </a:cubicBezTo>
                  <a:cubicBezTo>
                    <a:pt x="3466" y="174222"/>
                    <a:pt x="38391" y="217084"/>
                    <a:pt x="41566" y="225551"/>
                  </a:cubicBezTo>
                  <a:cubicBezTo>
                    <a:pt x="44741" y="234018"/>
                    <a:pt x="16166" y="174222"/>
                    <a:pt x="19341" y="187451"/>
                  </a:cubicBezTo>
                  <a:cubicBezTo>
                    <a:pt x="22516" y="200680"/>
                    <a:pt x="44212" y="275293"/>
                    <a:pt x="60616" y="304926"/>
                  </a:cubicBezTo>
                  <a:cubicBezTo>
                    <a:pt x="77020" y="334559"/>
                    <a:pt x="115120" y="364193"/>
                    <a:pt x="117766" y="365251"/>
                  </a:cubicBezTo>
                  <a:cubicBezTo>
                    <a:pt x="120412" y="366309"/>
                    <a:pt x="91308" y="344084"/>
                    <a:pt x="76491" y="311276"/>
                  </a:cubicBezTo>
                  <a:cubicBezTo>
                    <a:pt x="61674" y="278468"/>
                    <a:pt x="35745" y="180043"/>
                    <a:pt x="28866" y="168401"/>
                  </a:cubicBezTo>
                  <a:cubicBezTo>
                    <a:pt x="21987" y="156759"/>
                    <a:pt x="38391" y="242484"/>
                    <a:pt x="35216" y="241426"/>
                  </a:cubicBezTo>
                  <a:cubicBezTo>
                    <a:pt x="32041" y="240368"/>
                    <a:pt x="10874" y="200680"/>
                    <a:pt x="9816" y="162051"/>
                  </a:cubicBezTo>
                  <a:cubicBezTo>
                    <a:pt x="8758" y="123422"/>
                    <a:pt x="24103" y="4359"/>
                    <a:pt x="22516" y="12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" name="フリーフォーム 22">
              <a:extLst>
                <a:ext uri="{FF2B5EF4-FFF2-40B4-BE49-F238E27FC236}">
                  <a16:creationId xmlns:a16="http://schemas.microsoft.com/office/drawing/2014/main" id="{D0BFB791-6D9D-9162-EB9F-C6ACE62B82CA}"/>
                </a:ext>
              </a:extLst>
            </p:cNvPr>
            <p:cNvSpPr/>
            <p:nvPr/>
          </p:nvSpPr>
          <p:spPr>
            <a:xfrm>
              <a:off x="6197950" y="3601774"/>
              <a:ext cx="235719" cy="379999"/>
            </a:xfrm>
            <a:custGeom>
              <a:avLst/>
              <a:gdLst>
                <a:gd name="connsiteX0" fmla="*/ 234600 w 235719"/>
                <a:gd name="connsiteY0" fmla="*/ 1851 h 379999"/>
                <a:gd name="connsiteX1" fmla="*/ 209200 w 235719"/>
                <a:gd name="connsiteY1" fmla="*/ 87576 h 379999"/>
                <a:gd name="connsiteX2" fmla="*/ 228250 w 235719"/>
                <a:gd name="connsiteY2" fmla="*/ 252676 h 379999"/>
                <a:gd name="connsiteX3" fmla="*/ 231425 w 235719"/>
                <a:gd name="connsiteY3" fmla="*/ 300301 h 379999"/>
                <a:gd name="connsiteX4" fmla="*/ 193325 w 235719"/>
                <a:gd name="connsiteY4" fmla="*/ 370151 h 379999"/>
                <a:gd name="connsiteX5" fmla="*/ 120300 w 235719"/>
                <a:gd name="connsiteY5" fmla="*/ 376501 h 379999"/>
                <a:gd name="connsiteX6" fmla="*/ 31400 w 235719"/>
                <a:gd name="connsiteY6" fmla="*/ 341576 h 379999"/>
                <a:gd name="connsiteX7" fmla="*/ 6000 w 235719"/>
                <a:gd name="connsiteY7" fmla="*/ 278076 h 379999"/>
                <a:gd name="connsiteX8" fmla="*/ 2825 w 235719"/>
                <a:gd name="connsiteY8" fmla="*/ 211401 h 379999"/>
                <a:gd name="connsiteX9" fmla="*/ 40925 w 235719"/>
                <a:gd name="connsiteY9" fmla="*/ 141551 h 379999"/>
                <a:gd name="connsiteX10" fmla="*/ 120300 w 235719"/>
                <a:gd name="connsiteY10" fmla="*/ 68526 h 379999"/>
                <a:gd name="connsiteX11" fmla="*/ 85375 w 235719"/>
                <a:gd name="connsiteY11" fmla="*/ 93926 h 379999"/>
                <a:gd name="connsiteX12" fmla="*/ 164750 w 235719"/>
                <a:gd name="connsiteY12" fmla="*/ 33601 h 379999"/>
                <a:gd name="connsiteX13" fmla="*/ 234600 w 235719"/>
                <a:gd name="connsiteY13" fmla="*/ 1851 h 379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35719" h="379999">
                  <a:moveTo>
                    <a:pt x="234600" y="1851"/>
                  </a:moveTo>
                  <a:cubicBezTo>
                    <a:pt x="242008" y="10847"/>
                    <a:pt x="210258" y="45772"/>
                    <a:pt x="209200" y="87576"/>
                  </a:cubicBezTo>
                  <a:cubicBezTo>
                    <a:pt x="208142" y="129380"/>
                    <a:pt x="224546" y="217222"/>
                    <a:pt x="228250" y="252676"/>
                  </a:cubicBezTo>
                  <a:cubicBezTo>
                    <a:pt x="231954" y="288130"/>
                    <a:pt x="237246" y="280722"/>
                    <a:pt x="231425" y="300301"/>
                  </a:cubicBezTo>
                  <a:cubicBezTo>
                    <a:pt x="225604" y="319880"/>
                    <a:pt x="211846" y="357451"/>
                    <a:pt x="193325" y="370151"/>
                  </a:cubicBezTo>
                  <a:cubicBezTo>
                    <a:pt x="174804" y="382851"/>
                    <a:pt x="147287" y="381263"/>
                    <a:pt x="120300" y="376501"/>
                  </a:cubicBezTo>
                  <a:cubicBezTo>
                    <a:pt x="93313" y="371739"/>
                    <a:pt x="50450" y="357980"/>
                    <a:pt x="31400" y="341576"/>
                  </a:cubicBezTo>
                  <a:cubicBezTo>
                    <a:pt x="12350" y="325172"/>
                    <a:pt x="10762" y="299772"/>
                    <a:pt x="6000" y="278076"/>
                  </a:cubicBezTo>
                  <a:cubicBezTo>
                    <a:pt x="1238" y="256380"/>
                    <a:pt x="-2996" y="234155"/>
                    <a:pt x="2825" y="211401"/>
                  </a:cubicBezTo>
                  <a:cubicBezTo>
                    <a:pt x="8646" y="188647"/>
                    <a:pt x="21346" y="165363"/>
                    <a:pt x="40925" y="141551"/>
                  </a:cubicBezTo>
                  <a:cubicBezTo>
                    <a:pt x="60504" y="117739"/>
                    <a:pt x="112892" y="76464"/>
                    <a:pt x="120300" y="68526"/>
                  </a:cubicBezTo>
                  <a:cubicBezTo>
                    <a:pt x="127708" y="60589"/>
                    <a:pt x="77967" y="99747"/>
                    <a:pt x="85375" y="93926"/>
                  </a:cubicBezTo>
                  <a:cubicBezTo>
                    <a:pt x="92783" y="88105"/>
                    <a:pt x="145700" y="48418"/>
                    <a:pt x="164750" y="33601"/>
                  </a:cubicBezTo>
                  <a:cubicBezTo>
                    <a:pt x="183800" y="18784"/>
                    <a:pt x="227192" y="-7145"/>
                    <a:pt x="234600" y="185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" name="フリーフォーム 24">
              <a:extLst>
                <a:ext uri="{FF2B5EF4-FFF2-40B4-BE49-F238E27FC236}">
                  <a16:creationId xmlns:a16="http://schemas.microsoft.com/office/drawing/2014/main" id="{AE4A9ABF-16AD-91B7-E7BB-6A323FAB06A5}"/>
                </a:ext>
              </a:extLst>
            </p:cNvPr>
            <p:cNvSpPr/>
            <p:nvPr/>
          </p:nvSpPr>
          <p:spPr>
            <a:xfrm>
              <a:off x="6310969" y="3834317"/>
              <a:ext cx="214608" cy="161212"/>
            </a:xfrm>
            <a:custGeom>
              <a:avLst/>
              <a:gdLst>
                <a:gd name="connsiteX0" fmla="*/ 213656 w 214608"/>
                <a:gd name="connsiteY0" fmla="*/ 1083 h 161212"/>
                <a:gd name="connsiteX1" fmla="*/ 178731 w 214608"/>
                <a:gd name="connsiteY1" fmla="*/ 67758 h 161212"/>
                <a:gd name="connsiteX2" fmla="*/ 77131 w 214608"/>
                <a:gd name="connsiteY2" fmla="*/ 159833 h 161212"/>
                <a:gd name="connsiteX3" fmla="*/ 121581 w 214608"/>
                <a:gd name="connsiteY3" fmla="*/ 124908 h 161212"/>
                <a:gd name="connsiteX4" fmla="*/ 931 w 214608"/>
                <a:gd name="connsiteY4" fmla="*/ 150308 h 161212"/>
                <a:gd name="connsiteX5" fmla="*/ 70781 w 214608"/>
                <a:gd name="connsiteY5" fmla="*/ 121733 h 161212"/>
                <a:gd name="connsiteX6" fmla="*/ 162856 w 214608"/>
                <a:gd name="connsiteY6" fmla="*/ 89983 h 161212"/>
                <a:gd name="connsiteX7" fmla="*/ 89831 w 214608"/>
                <a:gd name="connsiteY7" fmla="*/ 159833 h 161212"/>
                <a:gd name="connsiteX8" fmla="*/ 146981 w 214608"/>
                <a:gd name="connsiteY8" fmla="*/ 121733 h 161212"/>
                <a:gd name="connsiteX9" fmla="*/ 213656 w 214608"/>
                <a:gd name="connsiteY9" fmla="*/ 1083 h 1612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14608" h="161212">
                  <a:moveTo>
                    <a:pt x="213656" y="1083"/>
                  </a:moveTo>
                  <a:cubicBezTo>
                    <a:pt x="218948" y="-7913"/>
                    <a:pt x="201485" y="41300"/>
                    <a:pt x="178731" y="67758"/>
                  </a:cubicBezTo>
                  <a:cubicBezTo>
                    <a:pt x="155977" y="94216"/>
                    <a:pt x="86656" y="150308"/>
                    <a:pt x="77131" y="159833"/>
                  </a:cubicBezTo>
                  <a:cubicBezTo>
                    <a:pt x="67606" y="169358"/>
                    <a:pt x="134281" y="126495"/>
                    <a:pt x="121581" y="124908"/>
                  </a:cubicBezTo>
                  <a:cubicBezTo>
                    <a:pt x="108881" y="123321"/>
                    <a:pt x="9398" y="150837"/>
                    <a:pt x="931" y="150308"/>
                  </a:cubicBezTo>
                  <a:cubicBezTo>
                    <a:pt x="-7536" y="149779"/>
                    <a:pt x="43793" y="131787"/>
                    <a:pt x="70781" y="121733"/>
                  </a:cubicBezTo>
                  <a:cubicBezTo>
                    <a:pt x="97768" y="111679"/>
                    <a:pt x="159681" y="83633"/>
                    <a:pt x="162856" y="89983"/>
                  </a:cubicBezTo>
                  <a:cubicBezTo>
                    <a:pt x="166031" y="96333"/>
                    <a:pt x="92477" y="154541"/>
                    <a:pt x="89831" y="159833"/>
                  </a:cubicBezTo>
                  <a:cubicBezTo>
                    <a:pt x="87185" y="165125"/>
                    <a:pt x="126344" y="142370"/>
                    <a:pt x="146981" y="121733"/>
                  </a:cubicBezTo>
                  <a:cubicBezTo>
                    <a:pt x="167618" y="101096"/>
                    <a:pt x="208364" y="10079"/>
                    <a:pt x="213656" y="108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" name="フリーフォーム 25">
              <a:extLst>
                <a:ext uri="{FF2B5EF4-FFF2-40B4-BE49-F238E27FC236}">
                  <a16:creationId xmlns:a16="http://schemas.microsoft.com/office/drawing/2014/main" id="{0191539D-C4A6-481D-6E0B-6FB3F468F6ED}"/>
                </a:ext>
              </a:extLst>
            </p:cNvPr>
            <p:cNvSpPr/>
            <p:nvPr/>
          </p:nvSpPr>
          <p:spPr>
            <a:xfrm>
              <a:off x="6143203" y="3794122"/>
              <a:ext cx="394490" cy="213551"/>
            </a:xfrm>
            <a:custGeom>
              <a:avLst/>
              <a:gdLst>
                <a:gd name="connsiteX0" fmla="*/ 422 w 394490"/>
                <a:gd name="connsiteY0" fmla="*/ 3 h 213551"/>
                <a:gd name="connsiteX1" fmla="*/ 22647 w 394490"/>
                <a:gd name="connsiteY1" fmla="*/ 85728 h 213551"/>
                <a:gd name="connsiteX2" fmla="*/ 89322 w 394490"/>
                <a:gd name="connsiteY2" fmla="*/ 165103 h 213551"/>
                <a:gd name="connsiteX3" fmla="*/ 38522 w 394490"/>
                <a:gd name="connsiteY3" fmla="*/ 149228 h 213551"/>
                <a:gd name="connsiteX4" fmla="*/ 178222 w 394490"/>
                <a:gd name="connsiteY4" fmla="*/ 196853 h 213551"/>
                <a:gd name="connsiteX5" fmla="*/ 235372 w 394490"/>
                <a:gd name="connsiteY5" fmla="*/ 212728 h 213551"/>
                <a:gd name="connsiteX6" fmla="*/ 178222 w 394490"/>
                <a:gd name="connsiteY6" fmla="*/ 209553 h 213551"/>
                <a:gd name="connsiteX7" fmla="*/ 327447 w 394490"/>
                <a:gd name="connsiteY7" fmla="*/ 209553 h 213551"/>
                <a:gd name="connsiteX8" fmla="*/ 295697 w 394490"/>
                <a:gd name="connsiteY8" fmla="*/ 209553 h 213551"/>
                <a:gd name="connsiteX9" fmla="*/ 394122 w 394490"/>
                <a:gd name="connsiteY9" fmla="*/ 155578 h 213551"/>
                <a:gd name="connsiteX10" fmla="*/ 324272 w 394490"/>
                <a:gd name="connsiteY10" fmla="*/ 196853 h 213551"/>
                <a:gd name="connsiteX11" fmla="*/ 200447 w 394490"/>
                <a:gd name="connsiteY11" fmla="*/ 190503 h 213551"/>
                <a:gd name="connsiteX12" fmla="*/ 32172 w 394490"/>
                <a:gd name="connsiteY12" fmla="*/ 158753 h 213551"/>
                <a:gd name="connsiteX13" fmla="*/ 82972 w 394490"/>
                <a:gd name="connsiteY13" fmla="*/ 165103 h 213551"/>
                <a:gd name="connsiteX14" fmla="*/ 38522 w 394490"/>
                <a:gd name="connsiteY14" fmla="*/ 82553 h 213551"/>
                <a:gd name="connsiteX15" fmla="*/ 422 w 394490"/>
                <a:gd name="connsiteY15" fmla="*/ 3 h 2135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394490" h="213551">
                  <a:moveTo>
                    <a:pt x="422" y="3"/>
                  </a:moveTo>
                  <a:cubicBezTo>
                    <a:pt x="-2224" y="532"/>
                    <a:pt x="7830" y="58211"/>
                    <a:pt x="22647" y="85728"/>
                  </a:cubicBezTo>
                  <a:cubicBezTo>
                    <a:pt x="37464" y="113245"/>
                    <a:pt x="86676" y="154520"/>
                    <a:pt x="89322" y="165103"/>
                  </a:cubicBezTo>
                  <a:cubicBezTo>
                    <a:pt x="91968" y="175686"/>
                    <a:pt x="23705" y="143936"/>
                    <a:pt x="38522" y="149228"/>
                  </a:cubicBezTo>
                  <a:cubicBezTo>
                    <a:pt x="53339" y="154520"/>
                    <a:pt x="145414" y="186270"/>
                    <a:pt x="178222" y="196853"/>
                  </a:cubicBezTo>
                  <a:cubicBezTo>
                    <a:pt x="211030" y="207436"/>
                    <a:pt x="235372" y="210611"/>
                    <a:pt x="235372" y="212728"/>
                  </a:cubicBezTo>
                  <a:cubicBezTo>
                    <a:pt x="235372" y="214845"/>
                    <a:pt x="162876" y="210082"/>
                    <a:pt x="178222" y="209553"/>
                  </a:cubicBezTo>
                  <a:cubicBezTo>
                    <a:pt x="193568" y="209024"/>
                    <a:pt x="327447" y="209553"/>
                    <a:pt x="327447" y="209553"/>
                  </a:cubicBezTo>
                  <a:cubicBezTo>
                    <a:pt x="347026" y="209553"/>
                    <a:pt x="284585" y="218549"/>
                    <a:pt x="295697" y="209553"/>
                  </a:cubicBezTo>
                  <a:cubicBezTo>
                    <a:pt x="306809" y="200557"/>
                    <a:pt x="389360" y="157695"/>
                    <a:pt x="394122" y="155578"/>
                  </a:cubicBezTo>
                  <a:cubicBezTo>
                    <a:pt x="398884" y="153461"/>
                    <a:pt x="356551" y="191032"/>
                    <a:pt x="324272" y="196853"/>
                  </a:cubicBezTo>
                  <a:cubicBezTo>
                    <a:pt x="291993" y="202674"/>
                    <a:pt x="249130" y="196853"/>
                    <a:pt x="200447" y="190503"/>
                  </a:cubicBezTo>
                  <a:cubicBezTo>
                    <a:pt x="151764" y="184153"/>
                    <a:pt x="51751" y="162986"/>
                    <a:pt x="32172" y="158753"/>
                  </a:cubicBezTo>
                  <a:cubicBezTo>
                    <a:pt x="12593" y="154520"/>
                    <a:pt x="81914" y="177803"/>
                    <a:pt x="82972" y="165103"/>
                  </a:cubicBezTo>
                  <a:cubicBezTo>
                    <a:pt x="84030" y="152403"/>
                    <a:pt x="49105" y="112716"/>
                    <a:pt x="38522" y="82553"/>
                  </a:cubicBezTo>
                  <a:cubicBezTo>
                    <a:pt x="27939" y="52391"/>
                    <a:pt x="3068" y="-526"/>
                    <a:pt x="422" y="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7" name="フリーフォーム 26">
              <a:extLst>
                <a:ext uri="{FF2B5EF4-FFF2-40B4-BE49-F238E27FC236}">
                  <a16:creationId xmlns:a16="http://schemas.microsoft.com/office/drawing/2014/main" id="{8DB27E5E-A292-6A90-DF43-222CE98E4F82}"/>
                </a:ext>
              </a:extLst>
            </p:cNvPr>
            <p:cNvSpPr/>
            <p:nvPr/>
          </p:nvSpPr>
          <p:spPr>
            <a:xfrm>
              <a:off x="6100151" y="3632188"/>
              <a:ext cx="142211" cy="287238"/>
            </a:xfrm>
            <a:custGeom>
              <a:avLst/>
              <a:gdLst>
                <a:gd name="connsiteX0" fmla="*/ 141899 w 142211"/>
                <a:gd name="connsiteY0" fmla="*/ 12 h 287238"/>
                <a:gd name="connsiteX1" fmla="*/ 100624 w 142211"/>
                <a:gd name="connsiteY1" fmla="*/ 92087 h 287238"/>
                <a:gd name="connsiteX2" fmla="*/ 52999 w 142211"/>
                <a:gd name="connsiteY2" fmla="*/ 158762 h 287238"/>
                <a:gd name="connsiteX3" fmla="*/ 5374 w 142211"/>
                <a:gd name="connsiteY3" fmla="*/ 282587 h 287238"/>
                <a:gd name="connsiteX4" fmla="*/ 5374 w 142211"/>
                <a:gd name="connsiteY4" fmla="*/ 254012 h 287238"/>
                <a:gd name="connsiteX5" fmla="*/ 43474 w 142211"/>
                <a:gd name="connsiteY5" fmla="*/ 187337 h 287238"/>
                <a:gd name="connsiteX6" fmla="*/ 52999 w 142211"/>
                <a:gd name="connsiteY6" fmla="*/ 117487 h 287238"/>
                <a:gd name="connsiteX7" fmla="*/ 37124 w 142211"/>
                <a:gd name="connsiteY7" fmla="*/ 180987 h 287238"/>
                <a:gd name="connsiteX8" fmla="*/ 78399 w 142211"/>
                <a:gd name="connsiteY8" fmla="*/ 98437 h 287238"/>
                <a:gd name="connsiteX9" fmla="*/ 141899 w 142211"/>
                <a:gd name="connsiteY9" fmla="*/ 12 h 2872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42211" h="287238">
                  <a:moveTo>
                    <a:pt x="141899" y="12"/>
                  </a:moveTo>
                  <a:cubicBezTo>
                    <a:pt x="145603" y="-1046"/>
                    <a:pt x="115441" y="65629"/>
                    <a:pt x="100624" y="92087"/>
                  </a:cubicBezTo>
                  <a:cubicBezTo>
                    <a:pt x="85807" y="118545"/>
                    <a:pt x="68874" y="127012"/>
                    <a:pt x="52999" y="158762"/>
                  </a:cubicBezTo>
                  <a:cubicBezTo>
                    <a:pt x="37124" y="190512"/>
                    <a:pt x="13311" y="266712"/>
                    <a:pt x="5374" y="282587"/>
                  </a:cubicBezTo>
                  <a:cubicBezTo>
                    <a:pt x="-2563" y="298462"/>
                    <a:pt x="-976" y="269887"/>
                    <a:pt x="5374" y="254012"/>
                  </a:cubicBezTo>
                  <a:cubicBezTo>
                    <a:pt x="11724" y="238137"/>
                    <a:pt x="35536" y="210091"/>
                    <a:pt x="43474" y="187337"/>
                  </a:cubicBezTo>
                  <a:cubicBezTo>
                    <a:pt x="51411" y="164583"/>
                    <a:pt x="54057" y="118545"/>
                    <a:pt x="52999" y="117487"/>
                  </a:cubicBezTo>
                  <a:cubicBezTo>
                    <a:pt x="51941" y="116429"/>
                    <a:pt x="32891" y="184162"/>
                    <a:pt x="37124" y="180987"/>
                  </a:cubicBezTo>
                  <a:cubicBezTo>
                    <a:pt x="41357" y="177812"/>
                    <a:pt x="61466" y="123837"/>
                    <a:pt x="78399" y="98437"/>
                  </a:cubicBezTo>
                  <a:cubicBezTo>
                    <a:pt x="95332" y="73037"/>
                    <a:pt x="138195" y="1070"/>
                    <a:pt x="141899" y="1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" name="フリーフォーム 27">
              <a:extLst>
                <a:ext uri="{FF2B5EF4-FFF2-40B4-BE49-F238E27FC236}">
                  <a16:creationId xmlns:a16="http://schemas.microsoft.com/office/drawing/2014/main" id="{F7B84F01-4C22-9E73-1270-F22907BCF1F0}"/>
                </a:ext>
              </a:extLst>
            </p:cNvPr>
            <p:cNvSpPr/>
            <p:nvPr/>
          </p:nvSpPr>
          <p:spPr>
            <a:xfrm>
              <a:off x="6259373" y="3463924"/>
              <a:ext cx="144650" cy="211726"/>
            </a:xfrm>
            <a:custGeom>
              <a:avLst/>
              <a:gdLst>
                <a:gd name="connsiteX0" fmla="*/ 144602 w 144650"/>
                <a:gd name="connsiteY0" fmla="*/ 15876 h 211726"/>
                <a:gd name="connsiteX1" fmla="*/ 55702 w 144650"/>
                <a:gd name="connsiteY1" fmla="*/ 85726 h 211726"/>
                <a:gd name="connsiteX2" fmla="*/ 1727 w 144650"/>
                <a:gd name="connsiteY2" fmla="*/ 209551 h 211726"/>
                <a:gd name="connsiteX3" fmla="*/ 20777 w 144650"/>
                <a:gd name="connsiteY3" fmla="*/ 152401 h 211726"/>
                <a:gd name="connsiteX4" fmla="*/ 93802 w 144650"/>
                <a:gd name="connsiteY4" fmla="*/ 1 h 211726"/>
                <a:gd name="connsiteX5" fmla="*/ 4902 w 144650"/>
                <a:gd name="connsiteY5" fmla="*/ 155576 h 211726"/>
                <a:gd name="connsiteX6" fmla="*/ 43002 w 144650"/>
                <a:gd name="connsiteY6" fmla="*/ 104776 h 211726"/>
                <a:gd name="connsiteX7" fmla="*/ 144602 w 144650"/>
                <a:gd name="connsiteY7" fmla="*/ 15876 h 2117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44650" h="211726">
                  <a:moveTo>
                    <a:pt x="144602" y="15876"/>
                  </a:moveTo>
                  <a:cubicBezTo>
                    <a:pt x="146719" y="12701"/>
                    <a:pt x="79514" y="53447"/>
                    <a:pt x="55702" y="85726"/>
                  </a:cubicBezTo>
                  <a:cubicBezTo>
                    <a:pt x="31889" y="118005"/>
                    <a:pt x="7548" y="198439"/>
                    <a:pt x="1727" y="209551"/>
                  </a:cubicBezTo>
                  <a:cubicBezTo>
                    <a:pt x="-4094" y="220663"/>
                    <a:pt x="5431" y="187326"/>
                    <a:pt x="20777" y="152401"/>
                  </a:cubicBezTo>
                  <a:cubicBezTo>
                    <a:pt x="36123" y="117476"/>
                    <a:pt x="96448" y="-528"/>
                    <a:pt x="93802" y="1"/>
                  </a:cubicBezTo>
                  <a:cubicBezTo>
                    <a:pt x="91156" y="530"/>
                    <a:pt x="13369" y="138114"/>
                    <a:pt x="4902" y="155576"/>
                  </a:cubicBezTo>
                  <a:cubicBezTo>
                    <a:pt x="-3565" y="173038"/>
                    <a:pt x="22894" y="123297"/>
                    <a:pt x="43002" y="104776"/>
                  </a:cubicBezTo>
                  <a:cubicBezTo>
                    <a:pt x="63110" y="86255"/>
                    <a:pt x="142485" y="19051"/>
                    <a:pt x="144602" y="1587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" name="フリーフォーム 28">
              <a:extLst>
                <a:ext uri="{FF2B5EF4-FFF2-40B4-BE49-F238E27FC236}">
                  <a16:creationId xmlns:a16="http://schemas.microsoft.com/office/drawing/2014/main" id="{796AC098-4F68-8070-4DAC-9171364A80E1}"/>
                </a:ext>
              </a:extLst>
            </p:cNvPr>
            <p:cNvSpPr/>
            <p:nvPr/>
          </p:nvSpPr>
          <p:spPr>
            <a:xfrm>
              <a:off x="6073738" y="3905093"/>
              <a:ext cx="228978" cy="184566"/>
            </a:xfrm>
            <a:custGeom>
              <a:avLst/>
              <a:gdLst>
                <a:gd name="connsiteX0" fmla="*/ 37 w 228978"/>
                <a:gd name="connsiteY0" fmla="*/ 157 h 184566"/>
                <a:gd name="connsiteX1" fmla="*/ 123862 w 228978"/>
                <a:gd name="connsiteY1" fmla="*/ 130332 h 184566"/>
                <a:gd name="connsiteX2" fmla="*/ 228637 w 228978"/>
                <a:gd name="connsiteY2" fmla="*/ 184307 h 184566"/>
                <a:gd name="connsiteX3" fmla="*/ 158787 w 228978"/>
                <a:gd name="connsiteY3" fmla="*/ 111282 h 184566"/>
                <a:gd name="connsiteX4" fmla="*/ 196887 w 228978"/>
                <a:gd name="connsiteY4" fmla="*/ 130332 h 184566"/>
                <a:gd name="connsiteX5" fmla="*/ 149262 w 228978"/>
                <a:gd name="connsiteY5" fmla="*/ 35082 h 184566"/>
                <a:gd name="connsiteX6" fmla="*/ 193712 w 228978"/>
                <a:gd name="connsiteY6" fmla="*/ 133507 h 184566"/>
                <a:gd name="connsiteX7" fmla="*/ 133387 w 228978"/>
                <a:gd name="connsiteY7" fmla="*/ 101757 h 184566"/>
                <a:gd name="connsiteX8" fmla="*/ 152437 w 228978"/>
                <a:gd name="connsiteY8" fmla="*/ 139857 h 184566"/>
                <a:gd name="connsiteX9" fmla="*/ 85762 w 228978"/>
                <a:gd name="connsiteY9" fmla="*/ 35082 h 184566"/>
                <a:gd name="connsiteX10" fmla="*/ 136562 w 228978"/>
                <a:gd name="connsiteY10" fmla="*/ 158907 h 184566"/>
                <a:gd name="connsiteX11" fmla="*/ 37 w 228978"/>
                <a:gd name="connsiteY11" fmla="*/ 157 h 1845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28978" h="184566">
                  <a:moveTo>
                    <a:pt x="37" y="157"/>
                  </a:moveTo>
                  <a:cubicBezTo>
                    <a:pt x="-2080" y="-4605"/>
                    <a:pt x="85762" y="99640"/>
                    <a:pt x="123862" y="130332"/>
                  </a:cubicBezTo>
                  <a:cubicBezTo>
                    <a:pt x="161962" y="161024"/>
                    <a:pt x="222816" y="187482"/>
                    <a:pt x="228637" y="184307"/>
                  </a:cubicBezTo>
                  <a:cubicBezTo>
                    <a:pt x="234458" y="181132"/>
                    <a:pt x="164079" y="120278"/>
                    <a:pt x="158787" y="111282"/>
                  </a:cubicBezTo>
                  <a:cubicBezTo>
                    <a:pt x="153495" y="102286"/>
                    <a:pt x="198474" y="143032"/>
                    <a:pt x="196887" y="130332"/>
                  </a:cubicBezTo>
                  <a:cubicBezTo>
                    <a:pt x="195300" y="117632"/>
                    <a:pt x="149791" y="34553"/>
                    <a:pt x="149262" y="35082"/>
                  </a:cubicBezTo>
                  <a:cubicBezTo>
                    <a:pt x="148733" y="35611"/>
                    <a:pt x="196358" y="122394"/>
                    <a:pt x="193712" y="133507"/>
                  </a:cubicBezTo>
                  <a:cubicBezTo>
                    <a:pt x="191066" y="144620"/>
                    <a:pt x="140266" y="100699"/>
                    <a:pt x="133387" y="101757"/>
                  </a:cubicBezTo>
                  <a:cubicBezTo>
                    <a:pt x="126508" y="102815"/>
                    <a:pt x="160375" y="150970"/>
                    <a:pt x="152437" y="139857"/>
                  </a:cubicBezTo>
                  <a:cubicBezTo>
                    <a:pt x="144500" y="128745"/>
                    <a:pt x="88408" y="31907"/>
                    <a:pt x="85762" y="35082"/>
                  </a:cubicBezTo>
                  <a:cubicBezTo>
                    <a:pt x="83116" y="38257"/>
                    <a:pt x="149262" y="164199"/>
                    <a:pt x="136562" y="158907"/>
                  </a:cubicBezTo>
                  <a:cubicBezTo>
                    <a:pt x="123862" y="153615"/>
                    <a:pt x="2154" y="4919"/>
                    <a:pt x="37" y="15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" name="フリーフォーム 29">
              <a:extLst>
                <a:ext uri="{FF2B5EF4-FFF2-40B4-BE49-F238E27FC236}">
                  <a16:creationId xmlns:a16="http://schemas.microsoft.com/office/drawing/2014/main" id="{BCED0FB6-CC85-50C4-50C0-439AF6913996}"/>
                </a:ext>
              </a:extLst>
            </p:cNvPr>
            <p:cNvSpPr/>
            <p:nvPr/>
          </p:nvSpPr>
          <p:spPr>
            <a:xfrm>
              <a:off x="6511823" y="3993974"/>
              <a:ext cx="176505" cy="296979"/>
            </a:xfrm>
            <a:custGeom>
              <a:avLst/>
              <a:gdLst>
                <a:gd name="connsiteX0" fmla="*/ 3277 w 176505"/>
                <a:gd name="connsiteY0" fmla="*/ 176 h 296979"/>
                <a:gd name="connsiteX1" fmla="*/ 15977 w 176505"/>
                <a:gd name="connsiteY1" fmla="*/ 98601 h 296979"/>
                <a:gd name="connsiteX2" fmla="*/ 76302 w 176505"/>
                <a:gd name="connsiteY2" fmla="*/ 177976 h 296979"/>
                <a:gd name="connsiteX3" fmla="*/ 41377 w 176505"/>
                <a:gd name="connsiteY3" fmla="*/ 146226 h 296979"/>
                <a:gd name="connsiteX4" fmla="*/ 168377 w 176505"/>
                <a:gd name="connsiteY4" fmla="*/ 289101 h 296979"/>
                <a:gd name="connsiteX5" fmla="*/ 146152 w 176505"/>
                <a:gd name="connsiteY5" fmla="*/ 263701 h 296979"/>
                <a:gd name="connsiteX6" fmla="*/ 3277 w 176505"/>
                <a:gd name="connsiteY6" fmla="*/ 139876 h 296979"/>
                <a:gd name="connsiteX7" fmla="*/ 44552 w 176505"/>
                <a:gd name="connsiteY7" fmla="*/ 174801 h 296979"/>
                <a:gd name="connsiteX8" fmla="*/ 28677 w 176505"/>
                <a:gd name="connsiteY8" fmla="*/ 124001 h 296979"/>
                <a:gd name="connsiteX9" fmla="*/ 3277 w 176505"/>
                <a:gd name="connsiteY9" fmla="*/ 176 h 2969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76505" h="296979">
                  <a:moveTo>
                    <a:pt x="3277" y="176"/>
                  </a:moveTo>
                  <a:cubicBezTo>
                    <a:pt x="1160" y="-4057"/>
                    <a:pt x="3806" y="68968"/>
                    <a:pt x="15977" y="98601"/>
                  </a:cubicBezTo>
                  <a:cubicBezTo>
                    <a:pt x="28148" y="128234"/>
                    <a:pt x="72069" y="170039"/>
                    <a:pt x="76302" y="177976"/>
                  </a:cubicBezTo>
                  <a:cubicBezTo>
                    <a:pt x="80535" y="185913"/>
                    <a:pt x="26031" y="127705"/>
                    <a:pt x="41377" y="146226"/>
                  </a:cubicBezTo>
                  <a:cubicBezTo>
                    <a:pt x="56723" y="164747"/>
                    <a:pt x="150915" y="269522"/>
                    <a:pt x="168377" y="289101"/>
                  </a:cubicBezTo>
                  <a:cubicBezTo>
                    <a:pt x="185839" y="308680"/>
                    <a:pt x="173669" y="288572"/>
                    <a:pt x="146152" y="263701"/>
                  </a:cubicBezTo>
                  <a:cubicBezTo>
                    <a:pt x="118635" y="238830"/>
                    <a:pt x="20210" y="154693"/>
                    <a:pt x="3277" y="139876"/>
                  </a:cubicBezTo>
                  <a:cubicBezTo>
                    <a:pt x="-13656" y="125059"/>
                    <a:pt x="40319" y="177447"/>
                    <a:pt x="44552" y="174801"/>
                  </a:cubicBezTo>
                  <a:cubicBezTo>
                    <a:pt x="48785" y="172155"/>
                    <a:pt x="34498" y="151518"/>
                    <a:pt x="28677" y="124001"/>
                  </a:cubicBezTo>
                  <a:cubicBezTo>
                    <a:pt x="22856" y="96484"/>
                    <a:pt x="5394" y="4409"/>
                    <a:pt x="3277" y="17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2" name="フリーフォーム 31">
              <a:extLst>
                <a:ext uri="{FF2B5EF4-FFF2-40B4-BE49-F238E27FC236}">
                  <a16:creationId xmlns:a16="http://schemas.microsoft.com/office/drawing/2014/main" id="{4BB8590B-BA2E-7EB8-94E2-F6AAA638616F}"/>
                </a:ext>
              </a:extLst>
            </p:cNvPr>
            <p:cNvSpPr/>
            <p:nvPr/>
          </p:nvSpPr>
          <p:spPr>
            <a:xfrm>
              <a:off x="6791834" y="4597218"/>
              <a:ext cx="148816" cy="442501"/>
            </a:xfrm>
            <a:custGeom>
              <a:avLst/>
              <a:gdLst>
                <a:gd name="connsiteX0" fmla="*/ 59816 w 148816"/>
                <a:gd name="connsiteY0" fmla="*/ 182 h 442501"/>
                <a:gd name="connsiteX1" fmla="*/ 136016 w 148816"/>
                <a:gd name="connsiteY1" fmla="*/ 108132 h 442501"/>
                <a:gd name="connsiteX2" fmla="*/ 145541 w 148816"/>
                <a:gd name="connsiteY2" fmla="*/ 136707 h 442501"/>
                <a:gd name="connsiteX3" fmla="*/ 113791 w 148816"/>
                <a:gd name="connsiteY3" fmla="*/ 225607 h 442501"/>
                <a:gd name="connsiteX4" fmla="*/ 132841 w 148816"/>
                <a:gd name="connsiteY4" fmla="*/ 200207 h 442501"/>
                <a:gd name="connsiteX5" fmla="*/ 78866 w 148816"/>
                <a:gd name="connsiteY5" fmla="*/ 292282 h 442501"/>
                <a:gd name="connsiteX6" fmla="*/ 5841 w 148816"/>
                <a:gd name="connsiteY6" fmla="*/ 438332 h 442501"/>
                <a:gd name="connsiteX7" fmla="*/ 18541 w 148816"/>
                <a:gd name="connsiteY7" fmla="*/ 393882 h 442501"/>
                <a:gd name="connsiteX8" fmla="*/ 129666 w 148816"/>
                <a:gd name="connsiteY8" fmla="*/ 301807 h 442501"/>
                <a:gd name="connsiteX9" fmla="*/ 59816 w 148816"/>
                <a:gd name="connsiteY9" fmla="*/ 336732 h 442501"/>
                <a:gd name="connsiteX10" fmla="*/ 129666 w 148816"/>
                <a:gd name="connsiteY10" fmla="*/ 225607 h 442501"/>
                <a:gd name="connsiteX11" fmla="*/ 148716 w 148816"/>
                <a:gd name="connsiteY11" fmla="*/ 174807 h 442501"/>
                <a:gd name="connsiteX12" fmla="*/ 132841 w 148816"/>
                <a:gd name="connsiteY12" fmla="*/ 136707 h 442501"/>
                <a:gd name="connsiteX13" fmla="*/ 59816 w 148816"/>
                <a:gd name="connsiteY13" fmla="*/ 182 h 4425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48816" h="442501">
                  <a:moveTo>
                    <a:pt x="59816" y="182"/>
                  </a:moveTo>
                  <a:cubicBezTo>
                    <a:pt x="60345" y="-4581"/>
                    <a:pt x="121729" y="85378"/>
                    <a:pt x="136016" y="108132"/>
                  </a:cubicBezTo>
                  <a:cubicBezTo>
                    <a:pt x="150304" y="130886"/>
                    <a:pt x="149245" y="117128"/>
                    <a:pt x="145541" y="136707"/>
                  </a:cubicBezTo>
                  <a:cubicBezTo>
                    <a:pt x="141837" y="156286"/>
                    <a:pt x="115908" y="215024"/>
                    <a:pt x="113791" y="225607"/>
                  </a:cubicBezTo>
                  <a:cubicBezTo>
                    <a:pt x="111674" y="236190"/>
                    <a:pt x="138662" y="189095"/>
                    <a:pt x="132841" y="200207"/>
                  </a:cubicBezTo>
                  <a:cubicBezTo>
                    <a:pt x="127020" y="211319"/>
                    <a:pt x="100033" y="252594"/>
                    <a:pt x="78866" y="292282"/>
                  </a:cubicBezTo>
                  <a:cubicBezTo>
                    <a:pt x="57699" y="331970"/>
                    <a:pt x="15895" y="421399"/>
                    <a:pt x="5841" y="438332"/>
                  </a:cubicBezTo>
                  <a:cubicBezTo>
                    <a:pt x="-4213" y="455265"/>
                    <a:pt x="-2096" y="416636"/>
                    <a:pt x="18541" y="393882"/>
                  </a:cubicBezTo>
                  <a:cubicBezTo>
                    <a:pt x="39178" y="371128"/>
                    <a:pt x="122787" y="311332"/>
                    <a:pt x="129666" y="301807"/>
                  </a:cubicBezTo>
                  <a:cubicBezTo>
                    <a:pt x="136545" y="292282"/>
                    <a:pt x="59816" y="349432"/>
                    <a:pt x="59816" y="336732"/>
                  </a:cubicBezTo>
                  <a:cubicBezTo>
                    <a:pt x="59816" y="324032"/>
                    <a:pt x="114849" y="252595"/>
                    <a:pt x="129666" y="225607"/>
                  </a:cubicBezTo>
                  <a:cubicBezTo>
                    <a:pt x="144483" y="198619"/>
                    <a:pt x="148187" y="189624"/>
                    <a:pt x="148716" y="174807"/>
                  </a:cubicBezTo>
                  <a:cubicBezTo>
                    <a:pt x="149245" y="159990"/>
                    <a:pt x="148187" y="162636"/>
                    <a:pt x="132841" y="136707"/>
                  </a:cubicBezTo>
                  <a:cubicBezTo>
                    <a:pt x="117495" y="110778"/>
                    <a:pt x="59287" y="4945"/>
                    <a:pt x="59816" y="18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3" name="フリーフォーム 32">
              <a:extLst>
                <a:ext uri="{FF2B5EF4-FFF2-40B4-BE49-F238E27FC236}">
                  <a16:creationId xmlns:a16="http://schemas.microsoft.com/office/drawing/2014/main" id="{CD31D292-30FB-FB39-7F9F-10B8AB0D923A}"/>
                </a:ext>
              </a:extLst>
            </p:cNvPr>
            <p:cNvSpPr/>
            <p:nvPr/>
          </p:nvSpPr>
          <p:spPr>
            <a:xfrm>
              <a:off x="6746126" y="4578266"/>
              <a:ext cx="99666" cy="438590"/>
            </a:xfrm>
            <a:custGeom>
              <a:avLst/>
              <a:gdLst>
                <a:gd name="connsiteX0" fmla="*/ 13449 w 99666"/>
                <a:gd name="connsiteY0" fmla="*/ 84 h 438590"/>
                <a:gd name="connsiteX1" fmla="*/ 86474 w 99666"/>
                <a:gd name="connsiteY1" fmla="*/ 174709 h 438590"/>
                <a:gd name="connsiteX2" fmla="*/ 42024 w 99666"/>
                <a:gd name="connsiteY2" fmla="*/ 352509 h 438590"/>
                <a:gd name="connsiteX3" fmla="*/ 70599 w 99666"/>
                <a:gd name="connsiteY3" fmla="*/ 279484 h 438590"/>
                <a:gd name="connsiteX4" fmla="*/ 3924 w 99666"/>
                <a:gd name="connsiteY4" fmla="*/ 435059 h 438590"/>
                <a:gd name="connsiteX5" fmla="*/ 16624 w 99666"/>
                <a:gd name="connsiteY5" fmla="*/ 377909 h 438590"/>
                <a:gd name="connsiteX6" fmla="*/ 89649 w 99666"/>
                <a:gd name="connsiteY6" fmla="*/ 260434 h 438590"/>
                <a:gd name="connsiteX7" fmla="*/ 95999 w 99666"/>
                <a:gd name="connsiteY7" fmla="*/ 219159 h 438590"/>
                <a:gd name="connsiteX8" fmla="*/ 61074 w 99666"/>
                <a:gd name="connsiteY8" fmla="*/ 136609 h 438590"/>
                <a:gd name="connsiteX9" fmla="*/ 95999 w 99666"/>
                <a:gd name="connsiteY9" fmla="*/ 196934 h 438590"/>
                <a:gd name="connsiteX10" fmla="*/ 13449 w 99666"/>
                <a:gd name="connsiteY10" fmla="*/ 84 h 4385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99666" h="438590">
                  <a:moveTo>
                    <a:pt x="13449" y="84"/>
                  </a:moveTo>
                  <a:cubicBezTo>
                    <a:pt x="11862" y="-3620"/>
                    <a:pt x="81712" y="115972"/>
                    <a:pt x="86474" y="174709"/>
                  </a:cubicBezTo>
                  <a:cubicBezTo>
                    <a:pt x="91237" y="233447"/>
                    <a:pt x="44670" y="335046"/>
                    <a:pt x="42024" y="352509"/>
                  </a:cubicBezTo>
                  <a:cubicBezTo>
                    <a:pt x="39378" y="369972"/>
                    <a:pt x="76949" y="265726"/>
                    <a:pt x="70599" y="279484"/>
                  </a:cubicBezTo>
                  <a:cubicBezTo>
                    <a:pt x="64249" y="293242"/>
                    <a:pt x="12920" y="418655"/>
                    <a:pt x="3924" y="435059"/>
                  </a:cubicBezTo>
                  <a:cubicBezTo>
                    <a:pt x="-5072" y="451463"/>
                    <a:pt x="2337" y="407013"/>
                    <a:pt x="16624" y="377909"/>
                  </a:cubicBezTo>
                  <a:cubicBezTo>
                    <a:pt x="30911" y="348805"/>
                    <a:pt x="76420" y="286892"/>
                    <a:pt x="89649" y="260434"/>
                  </a:cubicBezTo>
                  <a:cubicBezTo>
                    <a:pt x="102878" y="233976"/>
                    <a:pt x="100761" y="239796"/>
                    <a:pt x="95999" y="219159"/>
                  </a:cubicBezTo>
                  <a:cubicBezTo>
                    <a:pt x="91237" y="198522"/>
                    <a:pt x="61074" y="140313"/>
                    <a:pt x="61074" y="136609"/>
                  </a:cubicBezTo>
                  <a:cubicBezTo>
                    <a:pt x="61074" y="132905"/>
                    <a:pt x="101820" y="221276"/>
                    <a:pt x="95999" y="196934"/>
                  </a:cubicBezTo>
                  <a:cubicBezTo>
                    <a:pt x="90178" y="172592"/>
                    <a:pt x="15036" y="3788"/>
                    <a:pt x="13449" y="8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4" name="フリーフォーム 33">
              <a:extLst>
                <a:ext uri="{FF2B5EF4-FFF2-40B4-BE49-F238E27FC236}">
                  <a16:creationId xmlns:a16="http://schemas.microsoft.com/office/drawing/2014/main" id="{C30A10F1-953B-BC9A-3893-D8F8E5E71347}"/>
                </a:ext>
              </a:extLst>
            </p:cNvPr>
            <p:cNvSpPr/>
            <p:nvPr/>
          </p:nvSpPr>
          <p:spPr>
            <a:xfrm>
              <a:off x="6555552" y="4571052"/>
              <a:ext cx="151432" cy="409585"/>
            </a:xfrm>
            <a:custGeom>
              <a:avLst/>
              <a:gdLst>
                <a:gd name="connsiteX0" fmla="*/ 26223 w 151432"/>
                <a:gd name="connsiteY0" fmla="*/ 948 h 409585"/>
                <a:gd name="connsiteX1" fmla="*/ 13523 w 151432"/>
                <a:gd name="connsiteY1" fmla="*/ 134298 h 409585"/>
                <a:gd name="connsiteX2" fmla="*/ 73848 w 151432"/>
                <a:gd name="connsiteY2" fmla="*/ 273998 h 409585"/>
                <a:gd name="connsiteX3" fmla="*/ 26223 w 151432"/>
                <a:gd name="connsiteY3" fmla="*/ 229548 h 409585"/>
                <a:gd name="connsiteX4" fmla="*/ 150048 w 151432"/>
                <a:gd name="connsiteY4" fmla="*/ 407348 h 409585"/>
                <a:gd name="connsiteX5" fmla="*/ 96073 w 151432"/>
                <a:gd name="connsiteY5" fmla="*/ 334323 h 409585"/>
                <a:gd name="connsiteX6" fmla="*/ 32573 w 151432"/>
                <a:gd name="connsiteY6" fmla="*/ 248598 h 409585"/>
                <a:gd name="connsiteX7" fmla="*/ 38923 w 151432"/>
                <a:gd name="connsiteY7" fmla="*/ 245423 h 409585"/>
                <a:gd name="connsiteX8" fmla="*/ 26223 w 151432"/>
                <a:gd name="connsiteY8" fmla="*/ 185098 h 409585"/>
                <a:gd name="connsiteX9" fmla="*/ 3998 w 151432"/>
                <a:gd name="connsiteY9" fmla="*/ 137473 h 409585"/>
                <a:gd name="connsiteX10" fmla="*/ 823 w 151432"/>
                <a:gd name="connsiteY10" fmla="*/ 159698 h 409585"/>
                <a:gd name="connsiteX11" fmla="*/ 13523 w 151432"/>
                <a:gd name="connsiteY11" fmla="*/ 80323 h 409585"/>
                <a:gd name="connsiteX12" fmla="*/ 26223 w 151432"/>
                <a:gd name="connsiteY12" fmla="*/ 948 h 4095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51432" h="409585">
                  <a:moveTo>
                    <a:pt x="26223" y="948"/>
                  </a:moveTo>
                  <a:cubicBezTo>
                    <a:pt x="26223" y="9944"/>
                    <a:pt x="5586" y="88790"/>
                    <a:pt x="13523" y="134298"/>
                  </a:cubicBezTo>
                  <a:cubicBezTo>
                    <a:pt x="21460" y="179806"/>
                    <a:pt x="71731" y="258123"/>
                    <a:pt x="73848" y="273998"/>
                  </a:cubicBezTo>
                  <a:cubicBezTo>
                    <a:pt x="75965" y="289873"/>
                    <a:pt x="13523" y="207323"/>
                    <a:pt x="26223" y="229548"/>
                  </a:cubicBezTo>
                  <a:cubicBezTo>
                    <a:pt x="38923" y="251773"/>
                    <a:pt x="138406" y="389886"/>
                    <a:pt x="150048" y="407348"/>
                  </a:cubicBezTo>
                  <a:cubicBezTo>
                    <a:pt x="161690" y="424810"/>
                    <a:pt x="96073" y="334323"/>
                    <a:pt x="96073" y="334323"/>
                  </a:cubicBezTo>
                  <a:cubicBezTo>
                    <a:pt x="76494" y="307865"/>
                    <a:pt x="42098" y="263415"/>
                    <a:pt x="32573" y="248598"/>
                  </a:cubicBezTo>
                  <a:cubicBezTo>
                    <a:pt x="23048" y="233781"/>
                    <a:pt x="39981" y="256006"/>
                    <a:pt x="38923" y="245423"/>
                  </a:cubicBezTo>
                  <a:cubicBezTo>
                    <a:pt x="37865" y="234840"/>
                    <a:pt x="32044" y="203090"/>
                    <a:pt x="26223" y="185098"/>
                  </a:cubicBezTo>
                  <a:cubicBezTo>
                    <a:pt x="20402" y="167106"/>
                    <a:pt x="8231" y="141706"/>
                    <a:pt x="3998" y="137473"/>
                  </a:cubicBezTo>
                  <a:cubicBezTo>
                    <a:pt x="-235" y="133240"/>
                    <a:pt x="-765" y="169223"/>
                    <a:pt x="823" y="159698"/>
                  </a:cubicBezTo>
                  <a:cubicBezTo>
                    <a:pt x="2410" y="150173"/>
                    <a:pt x="6115" y="111544"/>
                    <a:pt x="13523" y="80323"/>
                  </a:cubicBezTo>
                  <a:cubicBezTo>
                    <a:pt x="20931" y="49102"/>
                    <a:pt x="26223" y="-8048"/>
                    <a:pt x="26223" y="94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5" name="フリーフォーム 34">
              <a:extLst>
                <a:ext uri="{FF2B5EF4-FFF2-40B4-BE49-F238E27FC236}">
                  <a16:creationId xmlns:a16="http://schemas.microsoft.com/office/drawing/2014/main" id="{4C28536B-EB23-3A73-0418-E0C22C729DBA}"/>
                </a:ext>
              </a:extLst>
            </p:cNvPr>
            <p:cNvSpPr/>
            <p:nvPr/>
          </p:nvSpPr>
          <p:spPr>
            <a:xfrm>
              <a:off x="6496049" y="4365414"/>
              <a:ext cx="244482" cy="629488"/>
            </a:xfrm>
            <a:custGeom>
              <a:avLst/>
              <a:gdLst>
                <a:gd name="connsiteX0" fmla="*/ 1 w 244482"/>
                <a:gd name="connsiteY0" fmla="*/ 211 h 629488"/>
                <a:gd name="connsiteX1" fmla="*/ 193676 w 244482"/>
                <a:gd name="connsiteY1" fmla="*/ 241511 h 629488"/>
                <a:gd name="connsiteX2" fmla="*/ 200026 w 244482"/>
                <a:gd name="connsiteY2" fmla="*/ 355811 h 629488"/>
                <a:gd name="connsiteX3" fmla="*/ 203201 w 244482"/>
                <a:gd name="connsiteY3" fmla="*/ 457411 h 629488"/>
                <a:gd name="connsiteX4" fmla="*/ 244476 w 244482"/>
                <a:gd name="connsiteY4" fmla="*/ 625686 h 629488"/>
                <a:gd name="connsiteX5" fmla="*/ 206376 w 244482"/>
                <a:gd name="connsiteY5" fmla="*/ 555836 h 629488"/>
                <a:gd name="connsiteX6" fmla="*/ 196851 w 244482"/>
                <a:gd name="connsiteY6" fmla="*/ 343111 h 629488"/>
                <a:gd name="connsiteX7" fmla="*/ 196851 w 244482"/>
                <a:gd name="connsiteY7" fmla="*/ 285961 h 629488"/>
                <a:gd name="connsiteX8" fmla="*/ 1 w 244482"/>
                <a:gd name="connsiteY8" fmla="*/ 211 h 6294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44482" h="629488">
                  <a:moveTo>
                    <a:pt x="1" y="211"/>
                  </a:moveTo>
                  <a:cubicBezTo>
                    <a:pt x="-528" y="-7197"/>
                    <a:pt x="160339" y="182245"/>
                    <a:pt x="193676" y="241511"/>
                  </a:cubicBezTo>
                  <a:cubicBezTo>
                    <a:pt x="227013" y="300777"/>
                    <a:pt x="198439" y="319828"/>
                    <a:pt x="200026" y="355811"/>
                  </a:cubicBezTo>
                  <a:cubicBezTo>
                    <a:pt x="201614" y="391794"/>
                    <a:pt x="195793" y="412432"/>
                    <a:pt x="203201" y="457411"/>
                  </a:cubicBezTo>
                  <a:cubicBezTo>
                    <a:pt x="210609" y="502390"/>
                    <a:pt x="243947" y="609282"/>
                    <a:pt x="244476" y="625686"/>
                  </a:cubicBezTo>
                  <a:cubicBezTo>
                    <a:pt x="245005" y="642090"/>
                    <a:pt x="214313" y="602932"/>
                    <a:pt x="206376" y="555836"/>
                  </a:cubicBezTo>
                  <a:cubicBezTo>
                    <a:pt x="198439" y="508740"/>
                    <a:pt x="198438" y="388090"/>
                    <a:pt x="196851" y="343111"/>
                  </a:cubicBezTo>
                  <a:cubicBezTo>
                    <a:pt x="195264" y="298132"/>
                    <a:pt x="228072" y="344169"/>
                    <a:pt x="196851" y="285961"/>
                  </a:cubicBezTo>
                  <a:cubicBezTo>
                    <a:pt x="165630" y="227753"/>
                    <a:pt x="530" y="7619"/>
                    <a:pt x="1" y="21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6" name="フリーフォーム 35">
              <a:extLst>
                <a:ext uri="{FF2B5EF4-FFF2-40B4-BE49-F238E27FC236}">
                  <a16:creationId xmlns:a16="http://schemas.microsoft.com/office/drawing/2014/main" id="{79F4FE88-2AAE-7AD2-7BB8-3010A9365A34}"/>
                </a:ext>
              </a:extLst>
            </p:cNvPr>
            <p:cNvSpPr/>
            <p:nvPr/>
          </p:nvSpPr>
          <p:spPr>
            <a:xfrm>
              <a:off x="5996082" y="4898258"/>
              <a:ext cx="192701" cy="500396"/>
            </a:xfrm>
            <a:custGeom>
              <a:avLst/>
              <a:gdLst>
                <a:gd name="connsiteX0" fmla="*/ 112618 w 192701"/>
                <a:gd name="connsiteY0" fmla="*/ 767 h 500396"/>
                <a:gd name="connsiteX1" fmla="*/ 39593 w 192701"/>
                <a:gd name="connsiteY1" fmla="*/ 197617 h 500396"/>
                <a:gd name="connsiteX2" fmla="*/ 52293 w 192701"/>
                <a:gd name="connsiteY2" fmla="*/ 359542 h 500396"/>
                <a:gd name="connsiteX3" fmla="*/ 4668 w 192701"/>
                <a:gd name="connsiteY3" fmla="*/ 308742 h 500396"/>
                <a:gd name="connsiteX4" fmla="*/ 185643 w 192701"/>
                <a:gd name="connsiteY4" fmla="*/ 492892 h 500396"/>
                <a:gd name="connsiteX5" fmla="*/ 144368 w 192701"/>
                <a:gd name="connsiteY5" fmla="*/ 451617 h 500396"/>
                <a:gd name="connsiteX6" fmla="*/ 36418 w 192701"/>
                <a:gd name="connsiteY6" fmla="*/ 330967 h 500396"/>
                <a:gd name="connsiteX7" fmla="*/ 42768 w 192701"/>
                <a:gd name="connsiteY7" fmla="*/ 181742 h 500396"/>
                <a:gd name="connsiteX8" fmla="*/ 20543 w 192701"/>
                <a:gd name="connsiteY8" fmla="*/ 242067 h 500396"/>
                <a:gd name="connsiteX9" fmla="*/ 58643 w 192701"/>
                <a:gd name="connsiteY9" fmla="*/ 86492 h 500396"/>
                <a:gd name="connsiteX10" fmla="*/ 20543 w 192701"/>
                <a:gd name="connsiteY10" fmla="*/ 127767 h 500396"/>
                <a:gd name="connsiteX11" fmla="*/ 112618 w 192701"/>
                <a:gd name="connsiteY11" fmla="*/ 767 h 5003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92701" h="500396">
                  <a:moveTo>
                    <a:pt x="112618" y="767"/>
                  </a:moveTo>
                  <a:cubicBezTo>
                    <a:pt x="115793" y="12409"/>
                    <a:pt x="49647" y="137821"/>
                    <a:pt x="39593" y="197617"/>
                  </a:cubicBezTo>
                  <a:cubicBezTo>
                    <a:pt x="29539" y="257413"/>
                    <a:pt x="58114" y="341021"/>
                    <a:pt x="52293" y="359542"/>
                  </a:cubicBezTo>
                  <a:cubicBezTo>
                    <a:pt x="46472" y="378063"/>
                    <a:pt x="-17557" y="286517"/>
                    <a:pt x="4668" y="308742"/>
                  </a:cubicBezTo>
                  <a:cubicBezTo>
                    <a:pt x="26893" y="330967"/>
                    <a:pt x="162360" y="469080"/>
                    <a:pt x="185643" y="492892"/>
                  </a:cubicBezTo>
                  <a:cubicBezTo>
                    <a:pt x="208926" y="516705"/>
                    <a:pt x="169239" y="478604"/>
                    <a:pt x="144368" y="451617"/>
                  </a:cubicBezTo>
                  <a:cubicBezTo>
                    <a:pt x="119497" y="424630"/>
                    <a:pt x="53351" y="375946"/>
                    <a:pt x="36418" y="330967"/>
                  </a:cubicBezTo>
                  <a:cubicBezTo>
                    <a:pt x="19485" y="285988"/>
                    <a:pt x="45414" y="196559"/>
                    <a:pt x="42768" y="181742"/>
                  </a:cubicBezTo>
                  <a:cubicBezTo>
                    <a:pt x="40122" y="166925"/>
                    <a:pt x="17897" y="257942"/>
                    <a:pt x="20543" y="242067"/>
                  </a:cubicBezTo>
                  <a:cubicBezTo>
                    <a:pt x="23189" y="226192"/>
                    <a:pt x="58643" y="105542"/>
                    <a:pt x="58643" y="86492"/>
                  </a:cubicBezTo>
                  <a:cubicBezTo>
                    <a:pt x="58643" y="67442"/>
                    <a:pt x="5726" y="142054"/>
                    <a:pt x="20543" y="127767"/>
                  </a:cubicBezTo>
                  <a:cubicBezTo>
                    <a:pt x="35360" y="113480"/>
                    <a:pt x="109443" y="-10875"/>
                    <a:pt x="112618" y="76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7" name="フリーフォーム 36">
              <a:extLst>
                <a:ext uri="{FF2B5EF4-FFF2-40B4-BE49-F238E27FC236}">
                  <a16:creationId xmlns:a16="http://schemas.microsoft.com/office/drawing/2014/main" id="{FEB28891-9135-12D3-371C-D31EDBD7EFFC}"/>
                </a:ext>
              </a:extLst>
            </p:cNvPr>
            <p:cNvSpPr/>
            <p:nvPr/>
          </p:nvSpPr>
          <p:spPr>
            <a:xfrm>
              <a:off x="6172181" y="5012315"/>
              <a:ext cx="473587" cy="324932"/>
            </a:xfrm>
            <a:custGeom>
              <a:avLst/>
              <a:gdLst>
                <a:gd name="connsiteX0" fmla="*/ 473094 w 473587"/>
                <a:gd name="connsiteY0" fmla="*/ 20060 h 324932"/>
                <a:gd name="connsiteX1" fmla="*/ 269894 w 473587"/>
                <a:gd name="connsiteY1" fmla="*/ 23235 h 324932"/>
                <a:gd name="connsiteX2" fmla="*/ 298469 w 473587"/>
                <a:gd name="connsiteY2" fmla="*/ 16885 h 324932"/>
                <a:gd name="connsiteX3" fmla="*/ 139719 w 473587"/>
                <a:gd name="connsiteY3" fmla="*/ 134360 h 324932"/>
                <a:gd name="connsiteX4" fmla="*/ 187344 w 473587"/>
                <a:gd name="connsiteY4" fmla="*/ 86735 h 324932"/>
                <a:gd name="connsiteX5" fmla="*/ 73044 w 473587"/>
                <a:gd name="connsiteY5" fmla="*/ 207385 h 324932"/>
                <a:gd name="connsiteX6" fmla="*/ 19 w 473587"/>
                <a:gd name="connsiteY6" fmla="*/ 324860 h 324932"/>
                <a:gd name="connsiteX7" fmla="*/ 79394 w 473587"/>
                <a:gd name="connsiteY7" fmla="*/ 226435 h 324932"/>
                <a:gd name="connsiteX8" fmla="*/ 250844 w 473587"/>
                <a:gd name="connsiteY8" fmla="*/ 16885 h 324932"/>
                <a:gd name="connsiteX9" fmla="*/ 323869 w 473587"/>
                <a:gd name="connsiteY9" fmla="*/ 13710 h 324932"/>
                <a:gd name="connsiteX10" fmla="*/ 473094 w 473587"/>
                <a:gd name="connsiteY10" fmla="*/ 20060 h 3249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73587" h="324932">
                  <a:moveTo>
                    <a:pt x="473094" y="20060"/>
                  </a:moveTo>
                  <a:cubicBezTo>
                    <a:pt x="464098" y="21647"/>
                    <a:pt x="298998" y="23764"/>
                    <a:pt x="269894" y="23235"/>
                  </a:cubicBezTo>
                  <a:cubicBezTo>
                    <a:pt x="240790" y="22706"/>
                    <a:pt x="320165" y="-1636"/>
                    <a:pt x="298469" y="16885"/>
                  </a:cubicBezTo>
                  <a:cubicBezTo>
                    <a:pt x="276773" y="35406"/>
                    <a:pt x="158240" y="122718"/>
                    <a:pt x="139719" y="134360"/>
                  </a:cubicBezTo>
                  <a:cubicBezTo>
                    <a:pt x="121198" y="146002"/>
                    <a:pt x="198457" y="74564"/>
                    <a:pt x="187344" y="86735"/>
                  </a:cubicBezTo>
                  <a:cubicBezTo>
                    <a:pt x="176231" y="98906"/>
                    <a:pt x="104265" y="167698"/>
                    <a:pt x="73044" y="207385"/>
                  </a:cubicBezTo>
                  <a:cubicBezTo>
                    <a:pt x="41823" y="247072"/>
                    <a:pt x="-1039" y="321685"/>
                    <a:pt x="19" y="324860"/>
                  </a:cubicBezTo>
                  <a:cubicBezTo>
                    <a:pt x="1077" y="328035"/>
                    <a:pt x="79394" y="226435"/>
                    <a:pt x="79394" y="226435"/>
                  </a:cubicBezTo>
                  <a:cubicBezTo>
                    <a:pt x="121198" y="175106"/>
                    <a:pt x="210098" y="52339"/>
                    <a:pt x="250844" y="16885"/>
                  </a:cubicBezTo>
                  <a:cubicBezTo>
                    <a:pt x="291590" y="-18569"/>
                    <a:pt x="282065" y="12652"/>
                    <a:pt x="323869" y="13710"/>
                  </a:cubicBezTo>
                  <a:cubicBezTo>
                    <a:pt x="365673" y="14768"/>
                    <a:pt x="482090" y="18473"/>
                    <a:pt x="473094" y="2006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8" name="フリーフォーム 37">
              <a:extLst>
                <a:ext uri="{FF2B5EF4-FFF2-40B4-BE49-F238E27FC236}">
                  <a16:creationId xmlns:a16="http://schemas.microsoft.com/office/drawing/2014/main" id="{4C1AD530-04F2-0F02-74C1-EF8FEE5D4DEA}"/>
                </a:ext>
              </a:extLst>
            </p:cNvPr>
            <p:cNvSpPr/>
            <p:nvPr/>
          </p:nvSpPr>
          <p:spPr>
            <a:xfrm>
              <a:off x="6178521" y="4972034"/>
              <a:ext cx="33899" cy="179154"/>
            </a:xfrm>
            <a:custGeom>
              <a:avLst/>
              <a:gdLst>
                <a:gd name="connsiteX0" fmla="*/ 28604 w 33899"/>
                <a:gd name="connsiteY0" fmla="*/ 16 h 179154"/>
                <a:gd name="connsiteX1" fmla="*/ 9554 w 33899"/>
                <a:gd name="connsiteY1" fmla="*/ 76216 h 179154"/>
                <a:gd name="connsiteX2" fmla="*/ 28604 w 33899"/>
                <a:gd name="connsiteY2" fmla="*/ 177816 h 179154"/>
                <a:gd name="connsiteX3" fmla="*/ 31779 w 33899"/>
                <a:gd name="connsiteY3" fmla="*/ 130191 h 179154"/>
                <a:gd name="connsiteX4" fmla="*/ 29 w 33899"/>
                <a:gd name="connsiteY4" fmla="*/ 69866 h 179154"/>
                <a:gd name="connsiteX5" fmla="*/ 28604 w 33899"/>
                <a:gd name="connsiteY5" fmla="*/ 16 h 1791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3899" h="179154">
                  <a:moveTo>
                    <a:pt x="28604" y="16"/>
                  </a:moveTo>
                  <a:cubicBezTo>
                    <a:pt x="30192" y="1074"/>
                    <a:pt x="9554" y="46583"/>
                    <a:pt x="9554" y="76216"/>
                  </a:cubicBezTo>
                  <a:cubicBezTo>
                    <a:pt x="9554" y="105849"/>
                    <a:pt x="24900" y="168820"/>
                    <a:pt x="28604" y="177816"/>
                  </a:cubicBezTo>
                  <a:cubicBezTo>
                    <a:pt x="32308" y="186812"/>
                    <a:pt x="36542" y="148183"/>
                    <a:pt x="31779" y="130191"/>
                  </a:cubicBezTo>
                  <a:cubicBezTo>
                    <a:pt x="27016" y="112199"/>
                    <a:pt x="-1029" y="91033"/>
                    <a:pt x="29" y="69866"/>
                  </a:cubicBezTo>
                  <a:cubicBezTo>
                    <a:pt x="1087" y="48699"/>
                    <a:pt x="27016" y="-1042"/>
                    <a:pt x="28604" y="1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9" name="フリーフォーム 38">
              <a:extLst>
                <a:ext uri="{FF2B5EF4-FFF2-40B4-BE49-F238E27FC236}">
                  <a16:creationId xmlns:a16="http://schemas.microsoft.com/office/drawing/2014/main" id="{8FD8EA82-2F1A-86F0-A840-40B4DBC8BD4D}"/>
                </a:ext>
              </a:extLst>
            </p:cNvPr>
            <p:cNvSpPr/>
            <p:nvPr/>
          </p:nvSpPr>
          <p:spPr>
            <a:xfrm>
              <a:off x="6059693" y="4149396"/>
              <a:ext cx="390168" cy="311693"/>
            </a:xfrm>
            <a:custGeom>
              <a:avLst/>
              <a:gdLst>
                <a:gd name="connsiteX0" fmla="*/ 1382 w 390168"/>
                <a:gd name="connsiteY0" fmla="*/ 329 h 311693"/>
                <a:gd name="connsiteX1" fmla="*/ 109332 w 390168"/>
                <a:gd name="connsiteY1" fmla="*/ 146379 h 311693"/>
                <a:gd name="connsiteX2" fmla="*/ 369682 w 390168"/>
                <a:gd name="connsiteY2" fmla="*/ 301954 h 311693"/>
                <a:gd name="connsiteX3" fmla="*/ 344282 w 390168"/>
                <a:gd name="connsiteY3" fmla="*/ 286079 h 311693"/>
                <a:gd name="connsiteX4" fmla="*/ 112507 w 390168"/>
                <a:gd name="connsiteY4" fmla="*/ 209879 h 311693"/>
                <a:gd name="connsiteX5" fmla="*/ 236332 w 390168"/>
                <a:gd name="connsiteY5" fmla="*/ 232104 h 311693"/>
                <a:gd name="connsiteX6" fmla="*/ 176007 w 390168"/>
                <a:gd name="connsiteY6" fmla="*/ 187654 h 311693"/>
                <a:gd name="connsiteX7" fmla="*/ 1382 w 390168"/>
                <a:gd name="connsiteY7" fmla="*/ 329 h 3116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90168" h="311693">
                  <a:moveTo>
                    <a:pt x="1382" y="329"/>
                  </a:moveTo>
                  <a:cubicBezTo>
                    <a:pt x="-9730" y="-6550"/>
                    <a:pt x="47949" y="96108"/>
                    <a:pt x="109332" y="146379"/>
                  </a:cubicBezTo>
                  <a:cubicBezTo>
                    <a:pt x="170715" y="196650"/>
                    <a:pt x="330524" y="278671"/>
                    <a:pt x="369682" y="301954"/>
                  </a:cubicBezTo>
                  <a:cubicBezTo>
                    <a:pt x="408840" y="325237"/>
                    <a:pt x="387145" y="301425"/>
                    <a:pt x="344282" y="286079"/>
                  </a:cubicBezTo>
                  <a:cubicBezTo>
                    <a:pt x="301419" y="270733"/>
                    <a:pt x="130499" y="218875"/>
                    <a:pt x="112507" y="209879"/>
                  </a:cubicBezTo>
                  <a:cubicBezTo>
                    <a:pt x="94515" y="200883"/>
                    <a:pt x="225749" y="235808"/>
                    <a:pt x="236332" y="232104"/>
                  </a:cubicBezTo>
                  <a:cubicBezTo>
                    <a:pt x="246915" y="228400"/>
                    <a:pt x="211461" y="219933"/>
                    <a:pt x="176007" y="187654"/>
                  </a:cubicBezTo>
                  <a:cubicBezTo>
                    <a:pt x="140553" y="155375"/>
                    <a:pt x="12494" y="7208"/>
                    <a:pt x="1382" y="32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0" name="フリーフォーム 39">
              <a:extLst>
                <a:ext uri="{FF2B5EF4-FFF2-40B4-BE49-F238E27FC236}">
                  <a16:creationId xmlns:a16="http://schemas.microsoft.com/office/drawing/2014/main" id="{75BC4C39-FC5C-B7A2-821C-D57BF9461762}"/>
                </a:ext>
              </a:extLst>
            </p:cNvPr>
            <p:cNvSpPr/>
            <p:nvPr/>
          </p:nvSpPr>
          <p:spPr>
            <a:xfrm>
              <a:off x="6213451" y="4831038"/>
              <a:ext cx="142915" cy="214371"/>
            </a:xfrm>
            <a:custGeom>
              <a:avLst/>
              <a:gdLst>
                <a:gd name="connsiteX0" fmla="*/ 24 w 142915"/>
                <a:gd name="connsiteY0" fmla="*/ 7662 h 214371"/>
                <a:gd name="connsiteX1" fmla="*/ 107974 w 142915"/>
                <a:gd name="connsiteY1" fmla="*/ 36237 h 214371"/>
                <a:gd name="connsiteX2" fmla="*/ 123849 w 142915"/>
                <a:gd name="connsiteY2" fmla="*/ 93387 h 214371"/>
                <a:gd name="connsiteX3" fmla="*/ 107974 w 142915"/>
                <a:gd name="connsiteY3" fmla="*/ 214037 h 214371"/>
                <a:gd name="connsiteX4" fmla="*/ 120674 w 142915"/>
                <a:gd name="connsiteY4" fmla="*/ 125137 h 214371"/>
                <a:gd name="connsiteX5" fmla="*/ 142899 w 142915"/>
                <a:gd name="connsiteY5" fmla="*/ 1312 h 214371"/>
                <a:gd name="connsiteX6" fmla="*/ 123849 w 142915"/>
                <a:gd name="connsiteY6" fmla="*/ 58462 h 214371"/>
                <a:gd name="connsiteX7" fmla="*/ 98449 w 142915"/>
                <a:gd name="connsiteY7" fmla="*/ 33062 h 214371"/>
                <a:gd name="connsiteX8" fmla="*/ 24 w 142915"/>
                <a:gd name="connsiteY8" fmla="*/ 7662 h 2143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42915" h="214371">
                  <a:moveTo>
                    <a:pt x="24" y="7662"/>
                  </a:moveTo>
                  <a:cubicBezTo>
                    <a:pt x="1611" y="8191"/>
                    <a:pt x="87337" y="21950"/>
                    <a:pt x="107974" y="36237"/>
                  </a:cubicBezTo>
                  <a:cubicBezTo>
                    <a:pt x="128611" y="50524"/>
                    <a:pt x="123849" y="63754"/>
                    <a:pt x="123849" y="93387"/>
                  </a:cubicBezTo>
                  <a:cubicBezTo>
                    <a:pt x="123849" y="123020"/>
                    <a:pt x="108503" y="208745"/>
                    <a:pt x="107974" y="214037"/>
                  </a:cubicBezTo>
                  <a:cubicBezTo>
                    <a:pt x="107445" y="219329"/>
                    <a:pt x="114853" y="160591"/>
                    <a:pt x="120674" y="125137"/>
                  </a:cubicBezTo>
                  <a:cubicBezTo>
                    <a:pt x="126495" y="89683"/>
                    <a:pt x="142370" y="12424"/>
                    <a:pt x="142899" y="1312"/>
                  </a:cubicBezTo>
                  <a:cubicBezTo>
                    <a:pt x="143428" y="-9800"/>
                    <a:pt x="131257" y="53170"/>
                    <a:pt x="123849" y="58462"/>
                  </a:cubicBezTo>
                  <a:cubicBezTo>
                    <a:pt x="116441" y="63754"/>
                    <a:pt x="123849" y="43116"/>
                    <a:pt x="98449" y="33062"/>
                  </a:cubicBezTo>
                  <a:cubicBezTo>
                    <a:pt x="73049" y="23008"/>
                    <a:pt x="-1563" y="7133"/>
                    <a:pt x="24" y="766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1" name="フリーフォーム 40">
              <a:extLst>
                <a:ext uri="{FF2B5EF4-FFF2-40B4-BE49-F238E27FC236}">
                  <a16:creationId xmlns:a16="http://schemas.microsoft.com/office/drawing/2014/main" id="{BCA66DC5-2DDE-2F97-7362-4093E1B06F69}"/>
                </a:ext>
              </a:extLst>
            </p:cNvPr>
            <p:cNvSpPr/>
            <p:nvPr/>
          </p:nvSpPr>
          <p:spPr>
            <a:xfrm>
              <a:off x="6316267" y="4524017"/>
              <a:ext cx="119997" cy="325435"/>
            </a:xfrm>
            <a:custGeom>
              <a:avLst/>
              <a:gdLst>
                <a:gd name="connsiteX0" fmla="*/ 46433 w 119997"/>
                <a:gd name="connsiteY0" fmla="*/ 358 h 325435"/>
                <a:gd name="connsiteX1" fmla="*/ 33733 w 119997"/>
                <a:gd name="connsiteY1" fmla="*/ 121008 h 325435"/>
                <a:gd name="connsiteX2" fmla="*/ 65483 w 119997"/>
                <a:gd name="connsiteY2" fmla="*/ 216258 h 325435"/>
                <a:gd name="connsiteX3" fmla="*/ 119458 w 119997"/>
                <a:gd name="connsiteY3" fmla="*/ 324208 h 325435"/>
                <a:gd name="connsiteX4" fmla="*/ 87708 w 119997"/>
                <a:gd name="connsiteY4" fmla="*/ 263883 h 325435"/>
                <a:gd name="connsiteX5" fmla="*/ 1983 w 119997"/>
                <a:gd name="connsiteY5" fmla="*/ 105133 h 325435"/>
                <a:gd name="connsiteX6" fmla="*/ 27383 w 119997"/>
                <a:gd name="connsiteY6" fmla="*/ 149583 h 325435"/>
                <a:gd name="connsiteX7" fmla="*/ 27383 w 119997"/>
                <a:gd name="connsiteY7" fmla="*/ 86083 h 325435"/>
                <a:gd name="connsiteX8" fmla="*/ 46433 w 119997"/>
                <a:gd name="connsiteY8" fmla="*/ 358 h 3254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9997" h="325435">
                  <a:moveTo>
                    <a:pt x="46433" y="358"/>
                  </a:moveTo>
                  <a:cubicBezTo>
                    <a:pt x="47491" y="6179"/>
                    <a:pt x="30558" y="85025"/>
                    <a:pt x="33733" y="121008"/>
                  </a:cubicBezTo>
                  <a:cubicBezTo>
                    <a:pt x="36908" y="156991"/>
                    <a:pt x="51195" y="182391"/>
                    <a:pt x="65483" y="216258"/>
                  </a:cubicBezTo>
                  <a:cubicBezTo>
                    <a:pt x="79771" y="250125"/>
                    <a:pt x="115754" y="316271"/>
                    <a:pt x="119458" y="324208"/>
                  </a:cubicBezTo>
                  <a:cubicBezTo>
                    <a:pt x="123162" y="332145"/>
                    <a:pt x="107287" y="300396"/>
                    <a:pt x="87708" y="263883"/>
                  </a:cubicBezTo>
                  <a:cubicBezTo>
                    <a:pt x="68129" y="227371"/>
                    <a:pt x="12037" y="124183"/>
                    <a:pt x="1983" y="105133"/>
                  </a:cubicBezTo>
                  <a:cubicBezTo>
                    <a:pt x="-8071" y="86083"/>
                    <a:pt x="23150" y="152758"/>
                    <a:pt x="27383" y="149583"/>
                  </a:cubicBezTo>
                  <a:cubicBezTo>
                    <a:pt x="31616" y="146408"/>
                    <a:pt x="24208" y="110954"/>
                    <a:pt x="27383" y="86083"/>
                  </a:cubicBezTo>
                  <a:cubicBezTo>
                    <a:pt x="30558" y="61212"/>
                    <a:pt x="45375" y="-5463"/>
                    <a:pt x="46433" y="35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3" name="フリーフォーム 42">
              <a:extLst>
                <a:ext uri="{FF2B5EF4-FFF2-40B4-BE49-F238E27FC236}">
                  <a16:creationId xmlns:a16="http://schemas.microsoft.com/office/drawing/2014/main" id="{4E26BB0B-956B-D003-D3F5-160E1E0FD6F7}"/>
                </a:ext>
              </a:extLst>
            </p:cNvPr>
            <p:cNvSpPr/>
            <p:nvPr/>
          </p:nvSpPr>
          <p:spPr>
            <a:xfrm>
              <a:off x="5873829" y="3653814"/>
              <a:ext cx="348509" cy="450426"/>
            </a:xfrm>
            <a:custGeom>
              <a:avLst/>
              <a:gdLst>
                <a:gd name="connsiteX0" fmla="*/ 3096 w 348509"/>
                <a:gd name="connsiteY0" fmla="*/ 3786 h 450426"/>
                <a:gd name="connsiteX1" fmla="*/ 38021 w 348509"/>
                <a:gd name="connsiteY1" fmla="*/ 89511 h 450426"/>
                <a:gd name="connsiteX2" fmla="*/ 142796 w 348509"/>
                <a:gd name="connsiteY2" fmla="*/ 251436 h 450426"/>
                <a:gd name="connsiteX3" fmla="*/ 98346 w 348509"/>
                <a:gd name="connsiteY3" fmla="*/ 200636 h 450426"/>
                <a:gd name="connsiteX4" fmla="*/ 231696 w 348509"/>
                <a:gd name="connsiteY4" fmla="*/ 337161 h 450426"/>
                <a:gd name="connsiteX5" fmla="*/ 345996 w 348509"/>
                <a:gd name="connsiteY5" fmla="*/ 448286 h 450426"/>
                <a:gd name="connsiteX6" fmla="*/ 298371 w 348509"/>
                <a:gd name="connsiteY6" fmla="*/ 400661 h 450426"/>
                <a:gd name="connsiteX7" fmla="*/ 158671 w 348509"/>
                <a:gd name="connsiteY7" fmla="*/ 283186 h 450426"/>
                <a:gd name="connsiteX8" fmla="*/ 85646 w 348509"/>
                <a:gd name="connsiteY8" fmla="*/ 184761 h 450426"/>
                <a:gd name="connsiteX9" fmla="*/ 107871 w 348509"/>
                <a:gd name="connsiteY9" fmla="*/ 210161 h 450426"/>
                <a:gd name="connsiteX10" fmla="*/ 3096 w 348509"/>
                <a:gd name="connsiteY10" fmla="*/ 3786 h 450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48509" h="450426">
                  <a:moveTo>
                    <a:pt x="3096" y="3786"/>
                  </a:moveTo>
                  <a:cubicBezTo>
                    <a:pt x="-8546" y="-16322"/>
                    <a:pt x="14738" y="48236"/>
                    <a:pt x="38021" y="89511"/>
                  </a:cubicBezTo>
                  <a:cubicBezTo>
                    <a:pt x="61304" y="130786"/>
                    <a:pt x="132742" y="232915"/>
                    <a:pt x="142796" y="251436"/>
                  </a:cubicBezTo>
                  <a:cubicBezTo>
                    <a:pt x="152850" y="269957"/>
                    <a:pt x="83529" y="186349"/>
                    <a:pt x="98346" y="200636"/>
                  </a:cubicBezTo>
                  <a:cubicBezTo>
                    <a:pt x="113163" y="214923"/>
                    <a:pt x="190421" y="295886"/>
                    <a:pt x="231696" y="337161"/>
                  </a:cubicBezTo>
                  <a:cubicBezTo>
                    <a:pt x="272971" y="378436"/>
                    <a:pt x="334884" y="437703"/>
                    <a:pt x="345996" y="448286"/>
                  </a:cubicBezTo>
                  <a:cubicBezTo>
                    <a:pt x="357108" y="458869"/>
                    <a:pt x="329592" y="428178"/>
                    <a:pt x="298371" y="400661"/>
                  </a:cubicBezTo>
                  <a:cubicBezTo>
                    <a:pt x="267150" y="373144"/>
                    <a:pt x="194125" y="319169"/>
                    <a:pt x="158671" y="283186"/>
                  </a:cubicBezTo>
                  <a:cubicBezTo>
                    <a:pt x="123217" y="247203"/>
                    <a:pt x="94113" y="196932"/>
                    <a:pt x="85646" y="184761"/>
                  </a:cubicBezTo>
                  <a:cubicBezTo>
                    <a:pt x="77179" y="172590"/>
                    <a:pt x="118454" y="236090"/>
                    <a:pt x="107871" y="210161"/>
                  </a:cubicBezTo>
                  <a:cubicBezTo>
                    <a:pt x="97288" y="184232"/>
                    <a:pt x="14738" y="23894"/>
                    <a:pt x="3096" y="378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4" name="フリーフォーム 43">
              <a:extLst>
                <a:ext uri="{FF2B5EF4-FFF2-40B4-BE49-F238E27FC236}">
                  <a16:creationId xmlns:a16="http://schemas.microsoft.com/office/drawing/2014/main" id="{64CC6FB7-500C-E254-8FA8-36E82526D8A4}"/>
                </a:ext>
              </a:extLst>
            </p:cNvPr>
            <p:cNvSpPr/>
            <p:nvPr/>
          </p:nvSpPr>
          <p:spPr>
            <a:xfrm>
              <a:off x="5730698" y="3768163"/>
              <a:ext cx="269839" cy="387411"/>
            </a:xfrm>
            <a:custGeom>
              <a:avLst/>
              <a:gdLst>
                <a:gd name="connsiteX0" fmla="*/ 177 w 269839"/>
                <a:gd name="connsiteY0" fmla="*/ 562 h 387411"/>
                <a:gd name="connsiteX1" fmla="*/ 200202 w 269839"/>
                <a:gd name="connsiteY1" fmla="*/ 216462 h 387411"/>
                <a:gd name="connsiteX2" fmla="*/ 263702 w 269839"/>
                <a:gd name="connsiteY2" fmla="*/ 384737 h 387411"/>
                <a:gd name="connsiteX3" fmla="*/ 260527 w 269839"/>
                <a:gd name="connsiteY3" fmla="*/ 314887 h 387411"/>
                <a:gd name="connsiteX4" fmla="*/ 203377 w 269839"/>
                <a:gd name="connsiteY4" fmla="*/ 248212 h 387411"/>
                <a:gd name="connsiteX5" fmla="*/ 165277 w 269839"/>
                <a:gd name="connsiteY5" fmla="*/ 156137 h 387411"/>
                <a:gd name="connsiteX6" fmla="*/ 177 w 269839"/>
                <a:gd name="connsiteY6" fmla="*/ 562 h 3874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9839" h="387411">
                  <a:moveTo>
                    <a:pt x="177" y="562"/>
                  </a:moveTo>
                  <a:cubicBezTo>
                    <a:pt x="5998" y="10616"/>
                    <a:pt x="156281" y="152433"/>
                    <a:pt x="200202" y="216462"/>
                  </a:cubicBezTo>
                  <a:cubicBezTo>
                    <a:pt x="244123" y="280491"/>
                    <a:pt x="253648" y="368333"/>
                    <a:pt x="263702" y="384737"/>
                  </a:cubicBezTo>
                  <a:cubicBezTo>
                    <a:pt x="273756" y="401141"/>
                    <a:pt x="270581" y="337641"/>
                    <a:pt x="260527" y="314887"/>
                  </a:cubicBezTo>
                  <a:cubicBezTo>
                    <a:pt x="250473" y="292133"/>
                    <a:pt x="219252" y="274670"/>
                    <a:pt x="203377" y="248212"/>
                  </a:cubicBezTo>
                  <a:cubicBezTo>
                    <a:pt x="187502" y="221754"/>
                    <a:pt x="197027" y="194237"/>
                    <a:pt x="165277" y="156137"/>
                  </a:cubicBezTo>
                  <a:cubicBezTo>
                    <a:pt x="133527" y="118037"/>
                    <a:pt x="-5644" y="-9492"/>
                    <a:pt x="177" y="56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5" name="フリーフォーム 44">
              <a:extLst>
                <a:ext uri="{FF2B5EF4-FFF2-40B4-BE49-F238E27FC236}">
                  <a16:creationId xmlns:a16="http://schemas.microsoft.com/office/drawing/2014/main" id="{251FBF97-754C-6896-439F-1CE6342FF7FA}"/>
                </a:ext>
              </a:extLst>
            </p:cNvPr>
            <p:cNvSpPr/>
            <p:nvPr/>
          </p:nvSpPr>
          <p:spPr>
            <a:xfrm>
              <a:off x="6102338" y="4446265"/>
              <a:ext cx="63656" cy="402349"/>
            </a:xfrm>
            <a:custGeom>
              <a:avLst/>
              <a:gdLst>
                <a:gd name="connsiteX0" fmla="*/ 63512 w 63656"/>
                <a:gd name="connsiteY0" fmla="*/ 1910 h 402349"/>
                <a:gd name="connsiteX1" fmla="*/ 38112 w 63656"/>
                <a:gd name="connsiteY1" fmla="*/ 93985 h 402349"/>
                <a:gd name="connsiteX2" fmla="*/ 28587 w 63656"/>
                <a:gd name="connsiteY2" fmla="*/ 224160 h 402349"/>
                <a:gd name="connsiteX3" fmla="*/ 12712 w 63656"/>
                <a:gd name="connsiteY3" fmla="*/ 195585 h 402349"/>
                <a:gd name="connsiteX4" fmla="*/ 38112 w 63656"/>
                <a:gd name="connsiteY4" fmla="*/ 395610 h 402349"/>
                <a:gd name="connsiteX5" fmla="*/ 22237 w 63656"/>
                <a:gd name="connsiteY5" fmla="*/ 328935 h 402349"/>
                <a:gd name="connsiteX6" fmla="*/ 12 w 63656"/>
                <a:gd name="connsiteY6" fmla="*/ 74935 h 402349"/>
                <a:gd name="connsiteX7" fmla="*/ 25412 w 63656"/>
                <a:gd name="connsiteY7" fmla="*/ 179710 h 402349"/>
                <a:gd name="connsiteX8" fmla="*/ 63512 w 63656"/>
                <a:gd name="connsiteY8" fmla="*/ 1910 h 4023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3656" h="402349">
                  <a:moveTo>
                    <a:pt x="63512" y="1910"/>
                  </a:moveTo>
                  <a:cubicBezTo>
                    <a:pt x="65629" y="-12378"/>
                    <a:pt x="43933" y="56943"/>
                    <a:pt x="38112" y="93985"/>
                  </a:cubicBezTo>
                  <a:cubicBezTo>
                    <a:pt x="32291" y="131027"/>
                    <a:pt x="32820" y="207227"/>
                    <a:pt x="28587" y="224160"/>
                  </a:cubicBezTo>
                  <a:cubicBezTo>
                    <a:pt x="24354" y="241093"/>
                    <a:pt x="11124" y="167010"/>
                    <a:pt x="12712" y="195585"/>
                  </a:cubicBezTo>
                  <a:cubicBezTo>
                    <a:pt x="14299" y="224160"/>
                    <a:pt x="36525" y="373385"/>
                    <a:pt x="38112" y="395610"/>
                  </a:cubicBezTo>
                  <a:cubicBezTo>
                    <a:pt x="39699" y="417835"/>
                    <a:pt x="28587" y="382381"/>
                    <a:pt x="22237" y="328935"/>
                  </a:cubicBezTo>
                  <a:cubicBezTo>
                    <a:pt x="15887" y="275489"/>
                    <a:pt x="-517" y="99806"/>
                    <a:pt x="12" y="74935"/>
                  </a:cubicBezTo>
                  <a:cubicBezTo>
                    <a:pt x="541" y="50064"/>
                    <a:pt x="14829" y="190822"/>
                    <a:pt x="25412" y="179710"/>
                  </a:cubicBezTo>
                  <a:cubicBezTo>
                    <a:pt x="35995" y="168598"/>
                    <a:pt x="61395" y="16198"/>
                    <a:pt x="63512" y="191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6" name="フリーフォーム 45">
              <a:extLst>
                <a:ext uri="{FF2B5EF4-FFF2-40B4-BE49-F238E27FC236}">
                  <a16:creationId xmlns:a16="http://schemas.microsoft.com/office/drawing/2014/main" id="{A47BCE53-5B57-35C5-3D6E-060A25F6830D}"/>
                </a:ext>
              </a:extLst>
            </p:cNvPr>
            <p:cNvSpPr/>
            <p:nvPr/>
          </p:nvSpPr>
          <p:spPr>
            <a:xfrm>
              <a:off x="5758136" y="3864098"/>
              <a:ext cx="173657" cy="305032"/>
            </a:xfrm>
            <a:custGeom>
              <a:avLst/>
              <a:gdLst>
                <a:gd name="connsiteX0" fmla="*/ 1962 w 173657"/>
                <a:gd name="connsiteY0" fmla="*/ 4996 h 305032"/>
                <a:gd name="connsiteX1" fmla="*/ 20623 w 173657"/>
                <a:gd name="connsiteY1" fmla="*/ 185388 h 305032"/>
                <a:gd name="connsiteX2" fmla="*/ 169913 w 173657"/>
                <a:gd name="connsiteY2" fmla="*/ 303575 h 305032"/>
                <a:gd name="connsiteX3" fmla="*/ 120150 w 173657"/>
                <a:gd name="connsiteY3" fmla="*/ 247592 h 305032"/>
                <a:gd name="connsiteX4" fmla="*/ 26844 w 173657"/>
                <a:gd name="connsiteY4" fmla="*/ 191608 h 305032"/>
                <a:gd name="connsiteX5" fmla="*/ 1962 w 173657"/>
                <a:gd name="connsiteY5" fmla="*/ 60980 h 305032"/>
                <a:gd name="connsiteX6" fmla="*/ 1962 w 173657"/>
                <a:gd name="connsiteY6" fmla="*/ 4996 h 3050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3657" h="305032">
                  <a:moveTo>
                    <a:pt x="1962" y="4996"/>
                  </a:moveTo>
                  <a:cubicBezTo>
                    <a:pt x="5072" y="25731"/>
                    <a:pt x="-7369" y="135625"/>
                    <a:pt x="20623" y="185388"/>
                  </a:cubicBezTo>
                  <a:cubicBezTo>
                    <a:pt x="48615" y="235151"/>
                    <a:pt x="153325" y="293208"/>
                    <a:pt x="169913" y="303575"/>
                  </a:cubicBezTo>
                  <a:cubicBezTo>
                    <a:pt x="186501" y="313942"/>
                    <a:pt x="143995" y="266253"/>
                    <a:pt x="120150" y="247592"/>
                  </a:cubicBezTo>
                  <a:cubicBezTo>
                    <a:pt x="96305" y="228931"/>
                    <a:pt x="46542" y="222710"/>
                    <a:pt x="26844" y="191608"/>
                  </a:cubicBezTo>
                  <a:cubicBezTo>
                    <a:pt x="7146" y="160506"/>
                    <a:pt x="1962" y="60980"/>
                    <a:pt x="1962" y="60980"/>
                  </a:cubicBezTo>
                  <a:cubicBezTo>
                    <a:pt x="-111" y="32988"/>
                    <a:pt x="-1148" y="-15739"/>
                    <a:pt x="1962" y="499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7" name="フリーフォーム 46">
              <a:extLst>
                <a:ext uri="{FF2B5EF4-FFF2-40B4-BE49-F238E27FC236}">
                  <a16:creationId xmlns:a16="http://schemas.microsoft.com/office/drawing/2014/main" id="{2C9CB1EE-E6EF-4132-3840-C83997956F8F}"/>
                </a:ext>
              </a:extLst>
            </p:cNvPr>
            <p:cNvSpPr/>
            <p:nvPr/>
          </p:nvSpPr>
          <p:spPr>
            <a:xfrm>
              <a:off x="5932949" y="4778486"/>
              <a:ext cx="133751" cy="556335"/>
            </a:xfrm>
            <a:custGeom>
              <a:avLst/>
              <a:gdLst>
                <a:gd name="connsiteX0" fmla="*/ 133743 w 133751"/>
                <a:gd name="connsiteY0" fmla="*/ 133 h 556335"/>
                <a:gd name="connsiteX1" fmla="*/ 76593 w 133751"/>
                <a:gd name="connsiteY1" fmla="*/ 189168 h 556335"/>
                <a:gd name="connsiteX2" fmla="*/ 1859 w 133751"/>
                <a:gd name="connsiteY2" fmla="*/ 373806 h 556335"/>
                <a:gd name="connsiteX3" fmla="*/ 23839 w 133751"/>
                <a:gd name="connsiteY3" fmla="*/ 325449 h 556335"/>
                <a:gd name="connsiteX4" fmla="*/ 37028 w 133751"/>
                <a:gd name="connsiteY4" fmla="*/ 452937 h 556335"/>
                <a:gd name="connsiteX5" fmla="*/ 98574 w 133751"/>
                <a:gd name="connsiteY5" fmla="*/ 554049 h 556335"/>
                <a:gd name="connsiteX6" fmla="*/ 67801 w 133751"/>
                <a:gd name="connsiteY6" fmla="*/ 496899 h 556335"/>
                <a:gd name="connsiteX7" fmla="*/ 23839 w 133751"/>
                <a:gd name="connsiteY7" fmla="*/ 215545 h 556335"/>
                <a:gd name="connsiteX8" fmla="*/ 50216 w 133751"/>
                <a:gd name="connsiteY8" fmla="*/ 303468 h 556335"/>
                <a:gd name="connsiteX9" fmla="*/ 67801 w 133751"/>
                <a:gd name="connsiteY9" fmla="*/ 162791 h 556335"/>
                <a:gd name="connsiteX10" fmla="*/ 89782 w 133751"/>
                <a:gd name="connsiteY10" fmla="*/ 136414 h 556335"/>
                <a:gd name="connsiteX11" fmla="*/ 80989 w 133751"/>
                <a:gd name="connsiteY11" fmla="*/ 158395 h 556335"/>
                <a:gd name="connsiteX12" fmla="*/ 133743 w 133751"/>
                <a:gd name="connsiteY12" fmla="*/ 133 h 5563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33751" h="556335">
                  <a:moveTo>
                    <a:pt x="133743" y="133"/>
                  </a:moveTo>
                  <a:cubicBezTo>
                    <a:pt x="133010" y="5262"/>
                    <a:pt x="98574" y="126889"/>
                    <a:pt x="76593" y="189168"/>
                  </a:cubicBezTo>
                  <a:cubicBezTo>
                    <a:pt x="54612" y="251447"/>
                    <a:pt x="10651" y="351093"/>
                    <a:pt x="1859" y="373806"/>
                  </a:cubicBezTo>
                  <a:cubicBezTo>
                    <a:pt x="-6933" y="396520"/>
                    <a:pt x="17978" y="312261"/>
                    <a:pt x="23839" y="325449"/>
                  </a:cubicBezTo>
                  <a:cubicBezTo>
                    <a:pt x="29700" y="338637"/>
                    <a:pt x="24572" y="414837"/>
                    <a:pt x="37028" y="452937"/>
                  </a:cubicBezTo>
                  <a:cubicBezTo>
                    <a:pt x="49484" y="491037"/>
                    <a:pt x="93445" y="546722"/>
                    <a:pt x="98574" y="554049"/>
                  </a:cubicBezTo>
                  <a:cubicBezTo>
                    <a:pt x="103703" y="561376"/>
                    <a:pt x="80257" y="553316"/>
                    <a:pt x="67801" y="496899"/>
                  </a:cubicBezTo>
                  <a:cubicBezTo>
                    <a:pt x="55345" y="440482"/>
                    <a:pt x="26770" y="247783"/>
                    <a:pt x="23839" y="215545"/>
                  </a:cubicBezTo>
                  <a:cubicBezTo>
                    <a:pt x="20908" y="183307"/>
                    <a:pt x="42889" y="312260"/>
                    <a:pt x="50216" y="303468"/>
                  </a:cubicBezTo>
                  <a:cubicBezTo>
                    <a:pt x="57543" y="294676"/>
                    <a:pt x="61207" y="190633"/>
                    <a:pt x="67801" y="162791"/>
                  </a:cubicBezTo>
                  <a:cubicBezTo>
                    <a:pt x="74395" y="134949"/>
                    <a:pt x="89782" y="136414"/>
                    <a:pt x="89782" y="136414"/>
                  </a:cubicBezTo>
                  <a:cubicBezTo>
                    <a:pt x="91980" y="135681"/>
                    <a:pt x="72197" y="177445"/>
                    <a:pt x="80989" y="158395"/>
                  </a:cubicBezTo>
                  <a:cubicBezTo>
                    <a:pt x="89781" y="139345"/>
                    <a:pt x="134476" y="-4996"/>
                    <a:pt x="133743" y="13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8" name="フリーフォーム 47">
              <a:extLst>
                <a:ext uri="{FF2B5EF4-FFF2-40B4-BE49-F238E27FC236}">
                  <a16:creationId xmlns:a16="http://schemas.microsoft.com/office/drawing/2014/main" id="{990ADF8D-ABC7-4404-D87D-18DBC5D73846}"/>
                </a:ext>
              </a:extLst>
            </p:cNvPr>
            <p:cNvSpPr/>
            <p:nvPr/>
          </p:nvSpPr>
          <p:spPr>
            <a:xfrm>
              <a:off x="6001198" y="3543292"/>
              <a:ext cx="124038" cy="302449"/>
            </a:xfrm>
            <a:custGeom>
              <a:avLst/>
              <a:gdLst>
                <a:gd name="connsiteX0" fmla="*/ 53527 w 124038"/>
                <a:gd name="connsiteY0" fmla="*/ 8 h 302449"/>
                <a:gd name="connsiteX1" fmla="*/ 28127 w 124038"/>
                <a:gd name="connsiteY1" fmla="*/ 133358 h 302449"/>
                <a:gd name="connsiteX2" fmla="*/ 94802 w 124038"/>
                <a:gd name="connsiteY2" fmla="*/ 250833 h 302449"/>
                <a:gd name="connsiteX3" fmla="*/ 72577 w 124038"/>
                <a:gd name="connsiteY3" fmla="*/ 203208 h 302449"/>
                <a:gd name="connsiteX4" fmla="*/ 123377 w 124038"/>
                <a:gd name="connsiteY4" fmla="*/ 301633 h 302449"/>
                <a:gd name="connsiteX5" fmla="*/ 94802 w 124038"/>
                <a:gd name="connsiteY5" fmla="*/ 244483 h 302449"/>
                <a:gd name="connsiteX6" fmla="*/ 2727 w 124038"/>
                <a:gd name="connsiteY6" fmla="*/ 146058 h 302449"/>
                <a:gd name="connsiteX7" fmla="*/ 24952 w 124038"/>
                <a:gd name="connsiteY7" fmla="*/ 174633 h 302449"/>
                <a:gd name="connsiteX8" fmla="*/ 31302 w 124038"/>
                <a:gd name="connsiteY8" fmla="*/ 127008 h 302449"/>
                <a:gd name="connsiteX9" fmla="*/ 53527 w 124038"/>
                <a:gd name="connsiteY9" fmla="*/ 8 h 3024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24038" h="302449">
                  <a:moveTo>
                    <a:pt x="53527" y="8"/>
                  </a:moveTo>
                  <a:cubicBezTo>
                    <a:pt x="52998" y="1066"/>
                    <a:pt x="21248" y="91554"/>
                    <a:pt x="28127" y="133358"/>
                  </a:cubicBezTo>
                  <a:cubicBezTo>
                    <a:pt x="35006" y="175162"/>
                    <a:pt x="87394" y="239191"/>
                    <a:pt x="94802" y="250833"/>
                  </a:cubicBezTo>
                  <a:cubicBezTo>
                    <a:pt x="102210" y="262475"/>
                    <a:pt x="67814" y="194741"/>
                    <a:pt x="72577" y="203208"/>
                  </a:cubicBezTo>
                  <a:cubicBezTo>
                    <a:pt x="77340" y="211675"/>
                    <a:pt x="119673" y="294754"/>
                    <a:pt x="123377" y="301633"/>
                  </a:cubicBezTo>
                  <a:cubicBezTo>
                    <a:pt x="127081" y="308512"/>
                    <a:pt x="114910" y="270412"/>
                    <a:pt x="94802" y="244483"/>
                  </a:cubicBezTo>
                  <a:cubicBezTo>
                    <a:pt x="74694" y="218554"/>
                    <a:pt x="14369" y="157700"/>
                    <a:pt x="2727" y="146058"/>
                  </a:cubicBezTo>
                  <a:cubicBezTo>
                    <a:pt x="-8915" y="134416"/>
                    <a:pt x="20190" y="177808"/>
                    <a:pt x="24952" y="174633"/>
                  </a:cubicBezTo>
                  <a:cubicBezTo>
                    <a:pt x="29714" y="171458"/>
                    <a:pt x="30244" y="152937"/>
                    <a:pt x="31302" y="127008"/>
                  </a:cubicBezTo>
                  <a:cubicBezTo>
                    <a:pt x="32360" y="101079"/>
                    <a:pt x="54056" y="-1050"/>
                    <a:pt x="53527" y="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9" name="フリーフォーム 48">
              <a:extLst>
                <a:ext uri="{FF2B5EF4-FFF2-40B4-BE49-F238E27FC236}">
                  <a16:creationId xmlns:a16="http://schemas.microsoft.com/office/drawing/2014/main" id="{E76467E7-131D-C79B-508D-0F08467B2E3F}"/>
                </a:ext>
              </a:extLst>
            </p:cNvPr>
            <p:cNvSpPr/>
            <p:nvPr/>
          </p:nvSpPr>
          <p:spPr>
            <a:xfrm>
              <a:off x="6889716" y="5002317"/>
              <a:ext cx="47760" cy="690389"/>
            </a:xfrm>
            <a:custGeom>
              <a:avLst/>
              <a:gdLst>
                <a:gd name="connsiteX0" fmla="*/ 25434 w 47760"/>
                <a:gd name="connsiteY0" fmla="*/ 1483 h 690389"/>
                <a:gd name="connsiteX1" fmla="*/ 34 w 47760"/>
                <a:gd name="connsiteY1" fmla="*/ 220558 h 690389"/>
                <a:gd name="connsiteX2" fmla="*/ 31784 w 47760"/>
                <a:gd name="connsiteY2" fmla="*/ 182458 h 690389"/>
                <a:gd name="connsiteX3" fmla="*/ 22259 w 47760"/>
                <a:gd name="connsiteY3" fmla="*/ 382483 h 690389"/>
                <a:gd name="connsiteX4" fmla="*/ 34959 w 47760"/>
                <a:gd name="connsiteY4" fmla="*/ 325333 h 690389"/>
                <a:gd name="connsiteX5" fmla="*/ 34959 w 47760"/>
                <a:gd name="connsiteY5" fmla="*/ 544408 h 690389"/>
                <a:gd name="connsiteX6" fmla="*/ 22259 w 47760"/>
                <a:gd name="connsiteY6" fmla="*/ 684108 h 690389"/>
                <a:gd name="connsiteX7" fmla="*/ 15909 w 47760"/>
                <a:gd name="connsiteY7" fmla="*/ 642833 h 690389"/>
                <a:gd name="connsiteX8" fmla="*/ 47659 w 47760"/>
                <a:gd name="connsiteY8" fmla="*/ 436458 h 690389"/>
                <a:gd name="connsiteX9" fmla="*/ 25434 w 47760"/>
                <a:gd name="connsiteY9" fmla="*/ 172933 h 690389"/>
                <a:gd name="connsiteX10" fmla="*/ 9559 w 47760"/>
                <a:gd name="connsiteY10" fmla="*/ 220558 h 690389"/>
                <a:gd name="connsiteX11" fmla="*/ 19084 w 47760"/>
                <a:gd name="connsiteY11" fmla="*/ 128483 h 690389"/>
                <a:gd name="connsiteX12" fmla="*/ 25434 w 47760"/>
                <a:gd name="connsiteY12" fmla="*/ 1483 h 6903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7760" h="690389">
                  <a:moveTo>
                    <a:pt x="25434" y="1483"/>
                  </a:moveTo>
                  <a:cubicBezTo>
                    <a:pt x="22259" y="16829"/>
                    <a:pt x="-1024" y="190396"/>
                    <a:pt x="34" y="220558"/>
                  </a:cubicBezTo>
                  <a:cubicBezTo>
                    <a:pt x="1092" y="250720"/>
                    <a:pt x="28080" y="155471"/>
                    <a:pt x="31784" y="182458"/>
                  </a:cubicBezTo>
                  <a:cubicBezTo>
                    <a:pt x="35488" y="209445"/>
                    <a:pt x="21730" y="358671"/>
                    <a:pt x="22259" y="382483"/>
                  </a:cubicBezTo>
                  <a:cubicBezTo>
                    <a:pt x="22788" y="406295"/>
                    <a:pt x="32842" y="298346"/>
                    <a:pt x="34959" y="325333"/>
                  </a:cubicBezTo>
                  <a:cubicBezTo>
                    <a:pt x="37076" y="352321"/>
                    <a:pt x="37076" y="484612"/>
                    <a:pt x="34959" y="544408"/>
                  </a:cubicBezTo>
                  <a:cubicBezTo>
                    <a:pt x="32842" y="604204"/>
                    <a:pt x="25434" y="667704"/>
                    <a:pt x="22259" y="684108"/>
                  </a:cubicBezTo>
                  <a:cubicBezTo>
                    <a:pt x="19084" y="700512"/>
                    <a:pt x="11676" y="684108"/>
                    <a:pt x="15909" y="642833"/>
                  </a:cubicBezTo>
                  <a:cubicBezTo>
                    <a:pt x="20142" y="601558"/>
                    <a:pt x="46072" y="514775"/>
                    <a:pt x="47659" y="436458"/>
                  </a:cubicBezTo>
                  <a:cubicBezTo>
                    <a:pt x="49247" y="358141"/>
                    <a:pt x="31784" y="208916"/>
                    <a:pt x="25434" y="172933"/>
                  </a:cubicBezTo>
                  <a:cubicBezTo>
                    <a:pt x="19084" y="136950"/>
                    <a:pt x="10617" y="227966"/>
                    <a:pt x="9559" y="220558"/>
                  </a:cubicBezTo>
                  <a:cubicBezTo>
                    <a:pt x="8501" y="213150"/>
                    <a:pt x="16438" y="162879"/>
                    <a:pt x="19084" y="128483"/>
                  </a:cubicBezTo>
                  <a:cubicBezTo>
                    <a:pt x="21730" y="94087"/>
                    <a:pt x="28609" y="-13863"/>
                    <a:pt x="25434" y="148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0" name="フリーフォーム 49">
              <a:extLst>
                <a:ext uri="{FF2B5EF4-FFF2-40B4-BE49-F238E27FC236}">
                  <a16:creationId xmlns:a16="http://schemas.microsoft.com/office/drawing/2014/main" id="{7AF3AEEE-233F-4613-F112-DED58174C080}"/>
                </a:ext>
              </a:extLst>
            </p:cNvPr>
            <p:cNvSpPr/>
            <p:nvPr/>
          </p:nvSpPr>
          <p:spPr>
            <a:xfrm>
              <a:off x="6567597" y="4990924"/>
              <a:ext cx="226919" cy="148578"/>
            </a:xfrm>
            <a:custGeom>
              <a:avLst/>
              <a:gdLst>
                <a:gd name="connsiteX0" fmla="*/ 226903 w 226919"/>
                <a:gd name="connsiteY0" fmla="*/ 176 h 148578"/>
                <a:gd name="connsiteX1" fmla="*/ 163403 w 226919"/>
                <a:gd name="connsiteY1" fmla="*/ 89076 h 148578"/>
                <a:gd name="connsiteX2" fmla="*/ 147528 w 226919"/>
                <a:gd name="connsiteY2" fmla="*/ 120826 h 148578"/>
                <a:gd name="connsiteX3" fmla="*/ 1478 w 226919"/>
                <a:gd name="connsiteY3" fmla="*/ 146226 h 148578"/>
                <a:gd name="connsiteX4" fmla="*/ 68153 w 226919"/>
                <a:gd name="connsiteY4" fmla="*/ 146226 h 148578"/>
                <a:gd name="connsiteX5" fmla="*/ 128478 w 226919"/>
                <a:gd name="connsiteY5" fmla="*/ 146226 h 148578"/>
                <a:gd name="connsiteX6" fmla="*/ 157053 w 226919"/>
                <a:gd name="connsiteY6" fmla="*/ 114476 h 148578"/>
                <a:gd name="connsiteX7" fmla="*/ 226903 w 226919"/>
                <a:gd name="connsiteY7" fmla="*/ 176 h 1485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26919" h="148578">
                  <a:moveTo>
                    <a:pt x="226903" y="176"/>
                  </a:moveTo>
                  <a:cubicBezTo>
                    <a:pt x="227961" y="-4057"/>
                    <a:pt x="176632" y="68968"/>
                    <a:pt x="163403" y="89076"/>
                  </a:cubicBezTo>
                  <a:cubicBezTo>
                    <a:pt x="150174" y="109184"/>
                    <a:pt x="174515" y="111301"/>
                    <a:pt x="147528" y="120826"/>
                  </a:cubicBezTo>
                  <a:cubicBezTo>
                    <a:pt x="120541" y="130351"/>
                    <a:pt x="14707" y="141993"/>
                    <a:pt x="1478" y="146226"/>
                  </a:cubicBezTo>
                  <a:cubicBezTo>
                    <a:pt x="-11751" y="150459"/>
                    <a:pt x="68153" y="146226"/>
                    <a:pt x="68153" y="146226"/>
                  </a:cubicBezTo>
                  <a:cubicBezTo>
                    <a:pt x="89320" y="146226"/>
                    <a:pt x="113661" y="151518"/>
                    <a:pt x="128478" y="146226"/>
                  </a:cubicBezTo>
                  <a:cubicBezTo>
                    <a:pt x="143295" y="140934"/>
                    <a:pt x="145941" y="136172"/>
                    <a:pt x="157053" y="114476"/>
                  </a:cubicBezTo>
                  <a:cubicBezTo>
                    <a:pt x="168165" y="92780"/>
                    <a:pt x="225845" y="4409"/>
                    <a:pt x="226903" y="17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1" name="フリーフォーム 50">
              <a:extLst>
                <a:ext uri="{FF2B5EF4-FFF2-40B4-BE49-F238E27FC236}">
                  <a16:creationId xmlns:a16="http://schemas.microsoft.com/office/drawing/2014/main" id="{AE4DE3EB-9A24-0E80-357F-072DDF7361D1}"/>
                </a:ext>
              </a:extLst>
            </p:cNvPr>
            <p:cNvSpPr/>
            <p:nvPr/>
          </p:nvSpPr>
          <p:spPr>
            <a:xfrm>
              <a:off x="6683310" y="5260075"/>
              <a:ext cx="85718" cy="306615"/>
            </a:xfrm>
            <a:custGeom>
              <a:avLst/>
              <a:gdLst>
                <a:gd name="connsiteX0" fmla="*/ 65 w 85718"/>
                <a:gd name="connsiteY0" fmla="*/ 900 h 306615"/>
                <a:gd name="connsiteX1" fmla="*/ 19115 w 85718"/>
                <a:gd name="connsiteY1" fmla="*/ 99325 h 306615"/>
                <a:gd name="connsiteX2" fmla="*/ 79440 w 85718"/>
                <a:gd name="connsiteY2" fmla="*/ 239025 h 306615"/>
                <a:gd name="connsiteX3" fmla="*/ 60390 w 85718"/>
                <a:gd name="connsiteY3" fmla="*/ 305700 h 306615"/>
                <a:gd name="connsiteX4" fmla="*/ 69915 w 85718"/>
                <a:gd name="connsiteY4" fmla="*/ 273950 h 306615"/>
                <a:gd name="connsiteX5" fmla="*/ 82615 w 85718"/>
                <a:gd name="connsiteY5" fmla="*/ 219975 h 306615"/>
                <a:gd name="connsiteX6" fmla="*/ 6415 w 85718"/>
                <a:gd name="connsiteY6" fmla="*/ 127900 h 306615"/>
                <a:gd name="connsiteX7" fmla="*/ 12765 w 85718"/>
                <a:gd name="connsiteY7" fmla="*/ 156475 h 306615"/>
                <a:gd name="connsiteX8" fmla="*/ 65 w 85718"/>
                <a:gd name="connsiteY8" fmla="*/ 900 h 3066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5718" h="306615">
                  <a:moveTo>
                    <a:pt x="65" y="900"/>
                  </a:moveTo>
                  <a:cubicBezTo>
                    <a:pt x="1123" y="-8625"/>
                    <a:pt x="5886" y="59638"/>
                    <a:pt x="19115" y="99325"/>
                  </a:cubicBezTo>
                  <a:cubicBezTo>
                    <a:pt x="32344" y="139012"/>
                    <a:pt x="72561" y="204629"/>
                    <a:pt x="79440" y="239025"/>
                  </a:cubicBezTo>
                  <a:cubicBezTo>
                    <a:pt x="86319" y="273421"/>
                    <a:pt x="61978" y="299879"/>
                    <a:pt x="60390" y="305700"/>
                  </a:cubicBezTo>
                  <a:cubicBezTo>
                    <a:pt x="58803" y="311521"/>
                    <a:pt x="66211" y="288237"/>
                    <a:pt x="69915" y="273950"/>
                  </a:cubicBezTo>
                  <a:cubicBezTo>
                    <a:pt x="73619" y="259663"/>
                    <a:pt x="93198" y="244317"/>
                    <a:pt x="82615" y="219975"/>
                  </a:cubicBezTo>
                  <a:cubicBezTo>
                    <a:pt x="72032" y="195633"/>
                    <a:pt x="18057" y="138483"/>
                    <a:pt x="6415" y="127900"/>
                  </a:cubicBezTo>
                  <a:cubicBezTo>
                    <a:pt x="-5227" y="117317"/>
                    <a:pt x="14353" y="174467"/>
                    <a:pt x="12765" y="156475"/>
                  </a:cubicBezTo>
                  <a:cubicBezTo>
                    <a:pt x="11178" y="138483"/>
                    <a:pt x="-993" y="10425"/>
                    <a:pt x="65" y="90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2" name="フリーフォーム 51">
              <a:extLst>
                <a:ext uri="{FF2B5EF4-FFF2-40B4-BE49-F238E27FC236}">
                  <a16:creationId xmlns:a16="http://schemas.microsoft.com/office/drawing/2014/main" id="{A40B520D-01E0-8684-2DEE-0DA70E914AFC}"/>
                </a:ext>
              </a:extLst>
            </p:cNvPr>
            <p:cNvSpPr/>
            <p:nvPr/>
          </p:nvSpPr>
          <p:spPr>
            <a:xfrm>
              <a:off x="6549668" y="5203621"/>
              <a:ext cx="182422" cy="382620"/>
            </a:xfrm>
            <a:custGeom>
              <a:avLst/>
              <a:gdLst>
                <a:gd name="connsiteX0" fmla="*/ 357 w 182422"/>
                <a:gd name="connsiteY0" fmla="*/ 204 h 382620"/>
                <a:gd name="connsiteX1" fmla="*/ 6707 w 182422"/>
                <a:gd name="connsiteY1" fmla="*/ 162129 h 382620"/>
                <a:gd name="connsiteX2" fmla="*/ 38457 w 182422"/>
                <a:gd name="connsiteY2" fmla="*/ 285954 h 382620"/>
                <a:gd name="connsiteX3" fmla="*/ 25757 w 182422"/>
                <a:gd name="connsiteY3" fmla="*/ 263729 h 382620"/>
                <a:gd name="connsiteX4" fmla="*/ 98782 w 182422"/>
                <a:gd name="connsiteY4" fmla="*/ 339929 h 382620"/>
                <a:gd name="connsiteX5" fmla="*/ 181332 w 182422"/>
                <a:gd name="connsiteY5" fmla="*/ 381204 h 382620"/>
                <a:gd name="connsiteX6" fmla="*/ 136882 w 182422"/>
                <a:gd name="connsiteY6" fmla="*/ 362154 h 382620"/>
                <a:gd name="connsiteX7" fmla="*/ 9882 w 182422"/>
                <a:gd name="connsiteY7" fmla="*/ 260554 h 382620"/>
                <a:gd name="connsiteX8" fmla="*/ 16232 w 182422"/>
                <a:gd name="connsiteY8" fmla="*/ 270079 h 382620"/>
                <a:gd name="connsiteX9" fmla="*/ 13057 w 182422"/>
                <a:gd name="connsiteY9" fmla="*/ 197054 h 382620"/>
                <a:gd name="connsiteX10" fmla="*/ 357 w 182422"/>
                <a:gd name="connsiteY10" fmla="*/ 204 h 3826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82422" h="382620">
                  <a:moveTo>
                    <a:pt x="357" y="204"/>
                  </a:moveTo>
                  <a:cubicBezTo>
                    <a:pt x="-701" y="-5617"/>
                    <a:pt x="357" y="114504"/>
                    <a:pt x="6707" y="162129"/>
                  </a:cubicBezTo>
                  <a:cubicBezTo>
                    <a:pt x="13057" y="209754"/>
                    <a:pt x="35282" y="269021"/>
                    <a:pt x="38457" y="285954"/>
                  </a:cubicBezTo>
                  <a:cubicBezTo>
                    <a:pt x="41632" y="302887"/>
                    <a:pt x="15703" y="254733"/>
                    <a:pt x="25757" y="263729"/>
                  </a:cubicBezTo>
                  <a:cubicBezTo>
                    <a:pt x="35811" y="272725"/>
                    <a:pt x="72853" y="320350"/>
                    <a:pt x="98782" y="339929"/>
                  </a:cubicBezTo>
                  <a:cubicBezTo>
                    <a:pt x="124711" y="359508"/>
                    <a:pt x="174982" y="377500"/>
                    <a:pt x="181332" y="381204"/>
                  </a:cubicBezTo>
                  <a:cubicBezTo>
                    <a:pt x="187682" y="384908"/>
                    <a:pt x="165457" y="382262"/>
                    <a:pt x="136882" y="362154"/>
                  </a:cubicBezTo>
                  <a:cubicBezTo>
                    <a:pt x="108307" y="342046"/>
                    <a:pt x="9882" y="260554"/>
                    <a:pt x="9882" y="260554"/>
                  </a:cubicBezTo>
                  <a:cubicBezTo>
                    <a:pt x="-10226" y="245208"/>
                    <a:pt x="15703" y="280662"/>
                    <a:pt x="16232" y="270079"/>
                  </a:cubicBezTo>
                  <a:cubicBezTo>
                    <a:pt x="16761" y="259496"/>
                    <a:pt x="15703" y="242562"/>
                    <a:pt x="13057" y="197054"/>
                  </a:cubicBezTo>
                  <a:cubicBezTo>
                    <a:pt x="10411" y="151546"/>
                    <a:pt x="1415" y="6025"/>
                    <a:pt x="357" y="20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3" name="フリーフォーム 52">
              <a:extLst>
                <a:ext uri="{FF2B5EF4-FFF2-40B4-BE49-F238E27FC236}">
                  <a16:creationId xmlns:a16="http://schemas.microsoft.com/office/drawing/2014/main" id="{D5E9234D-06D8-0AE9-F4CF-18FA6F815600}"/>
                </a:ext>
              </a:extLst>
            </p:cNvPr>
            <p:cNvSpPr/>
            <p:nvPr/>
          </p:nvSpPr>
          <p:spPr>
            <a:xfrm>
              <a:off x="6810355" y="5574693"/>
              <a:ext cx="101640" cy="245206"/>
            </a:xfrm>
            <a:custGeom>
              <a:avLst/>
              <a:gdLst>
                <a:gd name="connsiteX0" fmla="*/ 20 w 101640"/>
                <a:gd name="connsiteY0" fmla="*/ 607 h 245206"/>
                <a:gd name="connsiteX1" fmla="*/ 53995 w 101640"/>
                <a:gd name="connsiteY1" fmla="*/ 102207 h 245206"/>
                <a:gd name="connsiteX2" fmla="*/ 69870 w 101640"/>
                <a:gd name="connsiteY2" fmla="*/ 140307 h 245206"/>
                <a:gd name="connsiteX3" fmla="*/ 66695 w 101640"/>
                <a:gd name="connsiteY3" fmla="*/ 181582 h 245206"/>
                <a:gd name="connsiteX4" fmla="*/ 85745 w 101640"/>
                <a:gd name="connsiteY4" fmla="*/ 168882 h 245206"/>
                <a:gd name="connsiteX5" fmla="*/ 60345 w 101640"/>
                <a:gd name="connsiteY5" fmla="*/ 245082 h 245206"/>
                <a:gd name="connsiteX6" fmla="*/ 101620 w 101640"/>
                <a:gd name="connsiteY6" fmla="*/ 184757 h 245206"/>
                <a:gd name="connsiteX7" fmla="*/ 53995 w 101640"/>
                <a:gd name="connsiteY7" fmla="*/ 108557 h 245206"/>
                <a:gd name="connsiteX8" fmla="*/ 69870 w 101640"/>
                <a:gd name="connsiteY8" fmla="*/ 146657 h 245206"/>
                <a:gd name="connsiteX9" fmla="*/ 47645 w 101640"/>
                <a:gd name="connsiteY9" fmla="*/ 64107 h 245206"/>
                <a:gd name="connsiteX10" fmla="*/ 20 w 101640"/>
                <a:gd name="connsiteY10" fmla="*/ 607 h 2452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01640" h="245206">
                  <a:moveTo>
                    <a:pt x="20" y="607"/>
                  </a:moveTo>
                  <a:cubicBezTo>
                    <a:pt x="1078" y="6957"/>
                    <a:pt x="42353" y="78924"/>
                    <a:pt x="53995" y="102207"/>
                  </a:cubicBezTo>
                  <a:cubicBezTo>
                    <a:pt x="65637" y="125490"/>
                    <a:pt x="67753" y="127078"/>
                    <a:pt x="69870" y="140307"/>
                  </a:cubicBezTo>
                  <a:cubicBezTo>
                    <a:pt x="71987" y="153536"/>
                    <a:pt x="66695" y="181582"/>
                    <a:pt x="66695" y="181582"/>
                  </a:cubicBezTo>
                  <a:cubicBezTo>
                    <a:pt x="69341" y="186344"/>
                    <a:pt x="86803" y="158299"/>
                    <a:pt x="85745" y="168882"/>
                  </a:cubicBezTo>
                  <a:cubicBezTo>
                    <a:pt x="84687" y="179465"/>
                    <a:pt x="57699" y="242436"/>
                    <a:pt x="60345" y="245082"/>
                  </a:cubicBezTo>
                  <a:cubicBezTo>
                    <a:pt x="62991" y="247728"/>
                    <a:pt x="102678" y="207511"/>
                    <a:pt x="101620" y="184757"/>
                  </a:cubicBezTo>
                  <a:cubicBezTo>
                    <a:pt x="100562" y="162003"/>
                    <a:pt x="59287" y="114907"/>
                    <a:pt x="53995" y="108557"/>
                  </a:cubicBezTo>
                  <a:cubicBezTo>
                    <a:pt x="48703" y="102207"/>
                    <a:pt x="70928" y="154065"/>
                    <a:pt x="69870" y="146657"/>
                  </a:cubicBezTo>
                  <a:cubicBezTo>
                    <a:pt x="68812" y="139249"/>
                    <a:pt x="56641" y="88978"/>
                    <a:pt x="47645" y="64107"/>
                  </a:cubicBezTo>
                  <a:cubicBezTo>
                    <a:pt x="38649" y="39236"/>
                    <a:pt x="-1038" y="-5743"/>
                    <a:pt x="20" y="60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4" name="フリーフォーム 53">
              <a:extLst>
                <a:ext uri="{FF2B5EF4-FFF2-40B4-BE49-F238E27FC236}">
                  <a16:creationId xmlns:a16="http://schemas.microsoft.com/office/drawing/2014/main" id="{69C4E7F3-93B3-DCA9-55FD-1CBFD8492758}"/>
                </a:ext>
              </a:extLst>
            </p:cNvPr>
            <p:cNvSpPr/>
            <p:nvPr/>
          </p:nvSpPr>
          <p:spPr>
            <a:xfrm>
              <a:off x="6730840" y="5567653"/>
              <a:ext cx="97197" cy="96604"/>
            </a:xfrm>
            <a:custGeom>
              <a:avLst/>
              <a:gdLst>
                <a:gd name="connsiteX0" fmla="*/ 160 w 97197"/>
                <a:gd name="connsiteY0" fmla="*/ 96547 h 96604"/>
                <a:gd name="connsiteX1" fmla="*/ 57310 w 97197"/>
                <a:gd name="connsiteY1" fmla="*/ 67972 h 96604"/>
                <a:gd name="connsiteX2" fmla="*/ 95410 w 97197"/>
                <a:gd name="connsiteY2" fmla="*/ 1297 h 96604"/>
                <a:gd name="connsiteX3" fmla="*/ 85885 w 97197"/>
                <a:gd name="connsiteY3" fmla="*/ 26697 h 96604"/>
                <a:gd name="connsiteX4" fmla="*/ 41435 w 97197"/>
                <a:gd name="connsiteY4" fmla="*/ 61622 h 96604"/>
                <a:gd name="connsiteX5" fmla="*/ 160 w 97197"/>
                <a:gd name="connsiteY5" fmla="*/ 96547 h 966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7197" h="96604">
                  <a:moveTo>
                    <a:pt x="160" y="96547"/>
                  </a:moveTo>
                  <a:cubicBezTo>
                    <a:pt x="2806" y="97605"/>
                    <a:pt x="41435" y="83847"/>
                    <a:pt x="57310" y="67972"/>
                  </a:cubicBezTo>
                  <a:cubicBezTo>
                    <a:pt x="73185" y="52097"/>
                    <a:pt x="90648" y="8176"/>
                    <a:pt x="95410" y="1297"/>
                  </a:cubicBezTo>
                  <a:cubicBezTo>
                    <a:pt x="100172" y="-5582"/>
                    <a:pt x="94881" y="16643"/>
                    <a:pt x="85885" y="26697"/>
                  </a:cubicBezTo>
                  <a:cubicBezTo>
                    <a:pt x="76889" y="36751"/>
                    <a:pt x="54664" y="51039"/>
                    <a:pt x="41435" y="61622"/>
                  </a:cubicBezTo>
                  <a:cubicBezTo>
                    <a:pt x="28206" y="72205"/>
                    <a:pt x="-2486" y="95489"/>
                    <a:pt x="160" y="9654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5" name="フリーフォーム 54">
              <a:extLst>
                <a:ext uri="{FF2B5EF4-FFF2-40B4-BE49-F238E27FC236}">
                  <a16:creationId xmlns:a16="http://schemas.microsoft.com/office/drawing/2014/main" id="{CE33348A-C8F5-18BB-3C3A-A711B21BEC65}"/>
                </a:ext>
              </a:extLst>
            </p:cNvPr>
            <p:cNvSpPr/>
            <p:nvPr/>
          </p:nvSpPr>
          <p:spPr>
            <a:xfrm>
              <a:off x="6113624" y="5619008"/>
              <a:ext cx="678198" cy="471188"/>
            </a:xfrm>
            <a:custGeom>
              <a:avLst/>
              <a:gdLst>
                <a:gd name="connsiteX0" fmla="*/ 677701 w 678198"/>
                <a:gd name="connsiteY0" fmla="*/ 29317 h 471188"/>
                <a:gd name="connsiteX1" fmla="*/ 547526 w 678198"/>
                <a:gd name="connsiteY1" fmla="*/ 26142 h 471188"/>
                <a:gd name="connsiteX2" fmla="*/ 382426 w 678198"/>
                <a:gd name="connsiteY2" fmla="*/ 26142 h 471188"/>
                <a:gd name="connsiteX3" fmla="*/ 471326 w 678198"/>
                <a:gd name="connsiteY3" fmla="*/ 54717 h 471188"/>
                <a:gd name="connsiteX4" fmla="*/ 315751 w 678198"/>
                <a:gd name="connsiteY4" fmla="*/ 153142 h 471188"/>
                <a:gd name="connsiteX5" fmla="*/ 366551 w 678198"/>
                <a:gd name="connsiteY5" fmla="*/ 134092 h 471188"/>
                <a:gd name="connsiteX6" fmla="*/ 185576 w 678198"/>
                <a:gd name="connsiteY6" fmla="*/ 261092 h 471188"/>
                <a:gd name="connsiteX7" fmla="*/ 284001 w 678198"/>
                <a:gd name="connsiteY7" fmla="*/ 210292 h 471188"/>
                <a:gd name="connsiteX8" fmla="*/ 179226 w 678198"/>
                <a:gd name="connsiteY8" fmla="*/ 315067 h 471188"/>
                <a:gd name="connsiteX9" fmla="*/ 128426 w 678198"/>
                <a:gd name="connsiteY9" fmla="*/ 372217 h 471188"/>
                <a:gd name="connsiteX10" fmla="*/ 204626 w 678198"/>
                <a:gd name="connsiteY10" fmla="*/ 381742 h 471188"/>
                <a:gd name="connsiteX11" fmla="*/ 74451 w 678198"/>
                <a:gd name="connsiteY11" fmla="*/ 397617 h 471188"/>
                <a:gd name="connsiteX12" fmla="*/ 147476 w 678198"/>
                <a:gd name="connsiteY12" fmla="*/ 423017 h 471188"/>
                <a:gd name="connsiteX13" fmla="*/ 26826 w 678198"/>
                <a:gd name="connsiteY13" fmla="*/ 457942 h 471188"/>
                <a:gd name="connsiteX14" fmla="*/ 7776 w 678198"/>
                <a:gd name="connsiteY14" fmla="*/ 470642 h 471188"/>
                <a:gd name="connsiteX15" fmla="*/ 128426 w 678198"/>
                <a:gd name="connsiteY15" fmla="*/ 442067 h 471188"/>
                <a:gd name="connsiteX16" fmla="*/ 137951 w 678198"/>
                <a:gd name="connsiteY16" fmla="*/ 391267 h 471188"/>
                <a:gd name="connsiteX17" fmla="*/ 299876 w 678198"/>
                <a:gd name="connsiteY17" fmla="*/ 156317 h 471188"/>
                <a:gd name="connsiteX18" fmla="*/ 245901 w 678198"/>
                <a:gd name="connsiteY18" fmla="*/ 207117 h 471188"/>
                <a:gd name="connsiteX19" fmla="*/ 468151 w 678198"/>
                <a:gd name="connsiteY19" fmla="*/ 54717 h 471188"/>
                <a:gd name="connsiteX20" fmla="*/ 499901 w 678198"/>
                <a:gd name="connsiteY20" fmla="*/ 742 h 471188"/>
                <a:gd name="connsiteX21" fmla="*/ 677701 w 678198"/>
                <a:gd name="connsiteY21" fmla="*/ 29317 h 4711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678198" h="471188">
                  <a:moveTo>
                    <a:pt x="677701" y="29317"/>
                  </a:moveTo>
                  <a:cubicBezTo>
                    <a:pt x="685638" y="33550"/>
                    <a:pt x="596738" y="26671"/>
                    <a:pt x="547526" y="26142"/>
                  </a:cubicBezTo>
                  <a:cubicBezTo>
                    <a:pt x="498314" y="25613"/>
                    <a:pt x="395126" y="21379"/>
                    <a:pt x="382426" y="26142"/>
                  </a:cubicBezTo>
                  <a:cubicBezTo>
                    <a:pt x="369726" y="30905"/>
                    <a:pt x="482438" y="33550"/>
                    <a:pt x="471326" y="54717"/>
                  </a:cubicBezTo>
                  <a:cubicBezTo>
                    <a:pt x="460213" y="75884"/>
                    <a:pt x="333213" y="139913"/>
                    <a:pt x="315751" y="153142"/>
                  </a:cubicBezTo>
                  <a:cubicBezTo>
                    <a:pt x="298288" y="166371"/>
                    <a:pt x="388247" y="116100"/>
                    <a:pt x="366551" y="134092"/>
                  </a:cubicBezTo>
                  <a:cubicBezTo>
                    <a:pt x="344855" y="152084"/>
                    <a:pt x="199334" y="248392"/>
                    <a:pt x="185576" y="261092"/>
                  </a:cubicBezTo>
                  <a:cubicBezTo>
                    <a:pt x="171818" y="273792"/>
                    <a:pt x="285059" y="201296"/>
                    <a:pt x="284001" y="210292"/>
                  </a:cubicBezTo>
                  <a:cubicBezTo>
                    <a:pt x="282943" y="219288"/>
                    <a:pt x="205155" y="288080"/>
                    <a:pt x="179226" y="315067"/>
                  </a:cubicBezTo>
                  <a:cubicBezTo>
                    <a:pt x="153297" y="342054"/>
                    <a:pt x="124193" y="361105"/>
                    <a:pt x="128426" y="372217"/>
                  </a:cubicBezTo>
                  <a:cubicBezTo>
                    <a:pt x="132659" y="383330"/>
                    <a:pt x="213622" y="377509"/>
                    <a:pt x="204626" y="381742"/>
                  </a:cubicBezTo>
                  <a:cubicBezTo>
                    <a:pt x="195630" y="385975"/>
                    <a:pt x="83976" y="390738"/>
                    <a:pt x="74451" y="397617"/>
                  </a:cubicBezTo>
                  <a:cubicBezTo>
                    <a:pt x="64926" y="404496"/>
                    <a:pt x="155413" y="412963"/>
                    <a:pt x="147476" y="423017"/>
                  </a:cubicBezTo>
                  <a:cubicBezTo>
                    <a:pt x="139539" y="433071"/>
                    <a:pt x="26826" y="457942"/>
                    <a:pt x="26826" y="457942"/>
                  </a:cubicBezTo>
                  <a:cubicBezTo>
                    <a:pt x="3543" y="465880"/>
                    <a:pt x="-9157" y="473288"/>
                    <a:pt x="7776" y="470642"/>
                  </a:cubicBezTo>
                  <a:cubicBezTo>
                    <a:pt x="24709" y="467996"/>
                    <a:pt x="106730" y="455296"/>
                    <a:pt x="128426" y="442067"/>
                  </a:cubicBezTo>
                  <a:cubicBezTo>
                    <a:pt x="150122" y="428838"/>
                    <a:pt x="109376" y="438892"/>
                    <a:pt x="137951" y="391267"/>
                  </a:cubicBezTo>
                  <a:cubicBezTo>
                    <a:pt x="166526" y="343642"/>
                    <a:pt x="281884" y="187009"/>
                    <a:pt x="299876" y="156317"/>
                  </a:cubicBezTo>
                  <a:cubicBezTo>
                    <a:pt x="317868" y="125625"/>
                    <a:pt x="217855" y="224050"/>
                    <a:pt x="245901" y="207117"/>
                  </a:cubicBezTo>
                  <a:cubicBezTo>
                    <a:pt x="273947" y="190184"/>
                    <a:pt x="425818" y="89113"/>
                    <a:pt x="468151" y="54717"/>
                  </a:cubicBezTo>
                  <a:cubicBezTo>
                    <a:pt x="510484" y="20321"/>
                    <a:pt x="472913" y="6563"/>
                    <a:pt x="499901" y="742"/>
                  </a:cubicBezTo>
                  <a:cubicBezTo>
                    <a:pt x="526889" y="-5079"/>
                    <a:pt x="669764" y="25084"/>
                    <a:pt x="677701" y="2931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6" name="フリーフォーム 55">
              <a:extLst>
                <a:ext uri="{FF2B5EF4-FFF2-40B4-BE49-F238E27FC236}">
                  <a16:creationId xmlns:a16="http://schemas.microsoft.com/office/drawing/2014/main" id="{01620FD3-444E-C3EC-453D-30EF0D2656B6}"/>
                </a:ext>
              </a:extLst>
            </p:cNvPr>
            <p:cNvSpPr/>
            <p:nvPr/>
          </p:nvSpPr>
          <p:spPr>
            <a:xfrm>
              <a:off x="5994170" y="6083793"/>
              <a:ext cx="159940" cy="241594"/>
            </a:xfrm>
            <a:custGeom>
              <a:avLst/>
              <a:gdLst>
                <a:gd name="connsiteX0" fmla="*/ 158980 w 159940"/>
                <a:gd name="connsiteY0" fmla="*/ 2682 h 241594"/>
                <a:gd name="connsiteX1" fmla="*/ 28805 w 159940"/>
                <a:gd name="connsiteY1" fmla="*/ 101107 h 241594"/>
                <a:gd name="connsiteX2" fmla="*/ 22455 w 159940"/>
                <a:gd name="connsiteY2" fmla="*/ 148732 h 241594"/>
                <a:gd name="connsiteX3" fmla="*/ 230 w 159940"/>
                <a:gd name="connsiteY3" fmla="*/ 240807 h 241594"/>
                <a:gd name="connsiteX4" fmla="*/ 12930 w 159940"/>
                <a:gd name="connsiteY4" fmla="*/ 186832 h 241594"/>
                <a:gd name="connsiteX5" fmla="*/ 44680 w 159940"/>
                <a:gd name="connsiteY5" fmla="*/ 78882 h 241594"/>
                <a:gd name="connsiteX6" fmla="*/ 41505 w 159940"/>
                <a:gd name="connsiteY6" fmla="*/ 107457 h 241594"/>
                <a:gd name="connsiteX7" fmla="*/ 85955 w 159940"/>
                <a:gd name="connsiteY7" fmla="*/ 34432 h 241594"/>
                <a:gd name="connsiteX8" fmla="*/ 158980 w 159940"/>
                <a:gd name="connsiteY8" fmla="*/ 2682 h 2415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59940" h="241594">
                  <a:moveTo>
                    <a:pt x="158980" y="2682"/>
                  </a:moveTo>
                  <a:cubicBezTo>
                    <a:pt x="149455" y="13795"/>
                    <a:pt x="51559" y="76765"/>
                    <a:pt x="28805" y="101107"/>
                  </a:cubicBezTo>
                  <a:cubicBezTo>
                    <a:pt x="6051" y="125449"/>
                    <a:pt x="27217" y="125449"/>
                    <a:pt x="22455" y="148732"/>
                  </a:cubicBezTo>
                  <a:cubicBezTo>
                    <a:pt x="17692" y="172015"/>
                    <a:pt x="1817" y="234457"/>
                    <a:pt x="230" y="240807"/>
                  </a:cubicBezTo>
                  <a:cubicBezTo>
                    <a:pt x="-1358" y="247157"/>
                    <a:pt x="5522" y="213819"/>
                    <a:pt x="12930" y="186832"/>
                  </a:cubicBezTo>
                  <a:cubicBezTo>
                    <a:pt x="20338" y="159845"/>
                    <a:pt x="39918" y="92111"/>
                    <a:pt x="44680" y="78882"/>
                  </a:cubicBezTo>
                  <a:cubicBezTo>
                    <a:pt x="49442" y="65653"/>
                    <a:pt x="34626" y="114865"/>
                    <a:pt x="41505" y="107457"/>
                  </a:cubicBezTo>
                  <a:cubicBezTo>
                    <a:pt x="48384" y="100049"/>
                    <a:pt x="67434" y="51365"/>
                    <a:pt x="85955" y="34432"/>
                  </a:cubicBezTo>
                  <a:cubicBezTo>
                    <a:pt x="104476" y="17499"/>
                    <a:pt x="168505" y="-8431"/>
                    <a:pt x="158980" y="268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7" name="フリーフォーム 56">
              <a:extLst>
                <a:ext uri="{FF2B5EF4-FFF2-40B4-BE49-F238E27FC236}">
                  <a16:creationId xmlns:a16="http://schemas.microsoft.com/office/drawing/2014/main" id="{AC236269-38B6-FFA4-A85D-F5910CD78D7A}"/>
                </a:ext>
              </a:extLst>
            </p:cNvPr>
            <p:cNvSpPr/>
            <p:nvPr/>
          </p:nvSpPr>
          <p:spPr>
            <a:xfrm>
              <a:off x="6816680" y="5702286"/>
              <a:ext cx="55262" cy="220114"/>
            </a:xfrm>
            <a:custGeom>
              <a:avLst/>
              <a:gdLst>
                <a:gd name="connsiteX0" fmla="*/ 45 w 55262"/>
                <a:gd name="connsiteY0" fmla="*/ 14 h 220114"/>
                <a:gd name="connsiteX1" fmla="*/ 44495 w 55262"/>
                <a:gd name="connsiteY1" fmla="*/ 98439 h 220114"/>
                <a:gd name="connsiteX2" fmla="*/ 34970 w 55262"/>
                <a:gd name="connsiteY2" fmla="*/ 155589 h 220114"/>
                <a:gd name="connsiteX3" fmla="*/ 44495 w 55262"/>
                <a:gd name="connsiteY3" fmla="*/ 219089 h 220114"/>
                <a:gd name="connsiteX4" fmla="*/ 44495 w 55262"/>
                <a:gd name="connsiteY4" fmla="*/ 187339 h 220114"/>
                <a:gd name="connsiteX5" fmla="*/ 54020 w 55262"/>
                <a:gd name="connsiteY5" fmla="*/ 92089 h 220114"/>
                <a:gd name="connsiteX6" fmla="*/ 45 w 55262"/>
                <a:gd name="connsiteY6" fmla="*/ 14 h 220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5262" h="220114">
                  <a:moveTo>
                    <a:pt x="45" y="14"/>
                  </a:moveTo>
                  <a:cubicBezTo>
                    <a:pt x="-1543" y="1072"/>
                    <a:pt x="38674" y="72510"/>
                    <a:pt x="44495" y="98439"/>
                  </a:cubicBezTo>
                  <a:cubicBezTo>
                    <a:pt x="50316" y="124368"/>
                    <a:pt x="34970" y="135481"/>
                    <a:pt x="34970" y="155589"/>
                  </a:cubicBezTo>
                  <a:cubicBezTo>
                    <a:pt x="34970" y="175697"/>
                    <a:pt x="42908" y="213797"/>
                    <a:pt x="44495" y="219089"/>
                  </a:cubicBezTo>
                  <a:cubicBezTo>
                    <a:pt x="46082" y="224381"/>
                    <a:pt x="42908" y="208506"/>
                    <a:pt x="44495" y="187339"/>
                  </a:cubicBezTo>
                  <a:cubicBezTo>
                    <a:pt x="46082" y="166172"/>
                    <a:pt x="59312" y="126485"/>
                    <a:pt x="54020" y="92089"/>
                  </a:cubicBezTo>
                  <a:cubicBezTo>
                    <a:pt x="48728" y="57693"/>
                    <a:pt x="1633" y="-1044"/>
                    <a:pt x="45" y="1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8" name="フリーフォーム 57">
              <a:extLst>
                <a:ext uri="{FF2B5EF4-FFF2-40B4-BE49-F238E27FC236}">
                  <a16:creationId xmlns:a16="http://schemas.microsoft.com/office/drawing/2014/main" id="{37911D16-71FC-E00E-E593-2621CF7DCDDC}"/>
                </a:ext>
              </a:extLst>
            </p:cNvPr>
            <p:cNvSpPr/>
            <p:nvPr/>
          </p:nvSpPr>
          <p:spPr>
            <a:xfrm>
              <a:off x="6589811" y="5666379"/>
              <a:ext cx="153908" cy="196372"/>
            </a:xfrm>
            <a:custGeom>
              <a:avLst/>
              <a:gdLst>
                <a:gd name="connsiteX0" fmla="*/ 1489 w 153908"/>
                <a:gd name="connsiteY0" fmla="*/ 996 h 196372"/>
                <a:gd name="connsiteX1" fmla="*/ 115789 w 153908"/>
                <a:gd name="connsiteY1" fmla="*/ 10521 h 196372"/>
                <a:gd name="connsiteX2" fmla="*/ 122139 w 153908"/>
                <a:gd name="connsiteY2" fmla="*/ 80371 h 196372"/>
                <a:gd name="connsiteX3" fmla="*/ 134839 w 153908"/>
                <a:gd name="connsiteY3" fmla="*/ 54971 h 196372"/>
                <a:gd name="connsiteX4" fmla="*/ 125314 w 153908"/>
                <a:gd name="connsiteY4" fmla="*/ 194671 h 196372"/>
                <a:gd name="connsiteX5" fmla="*/ 138014 w 153908"/>
                <a:gd name="connsiteY5" fmla="*/ 124821 h 196372"/>
                <a:gd name="connsiteX6" fmla="*/ 153889 w 153908"/>
                <a:gd name="connsiteY6" fmla="*/ 10521 h 196372"/>
                <a:gd name="connsiteX7" fmla="*/ 141189 w 153908"/>
                <a:gd name="connsiteY7" fmla="*/ 39096 h 196372"/>
                <a:gd name="connsiteX8" fmla="*/ 138014 w 153908"/>
                <a:gd name="connsiteY8" fmla="*/ 4171 h 196372"/>
                <a:gd name="connsiteX9" fmla="*/ 55464 w 153908"/>
                <a:gd name="connsiteY9" fmla="*/ 996 h 196372"/>
                <a:gd name="connsiteX10" fmla="*/ 1489 w 153908"/>
                <a:gd name="connsiteY10" fmla="*/ 996 h 1963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53908" h="196372">
                  <a:moveTo>
                    <a:pt x="1489" y="996"/>
                  </a:moveTo>
                  <a:cubicBezTo>
                    <a:pt x="11543" y="2583"/>
                    <a:pt x="95681" y="-2708"/>
                    <a:pt x="115789" y="10521"/>
                  </a:cubicBezTo>
                  <a:cubicBezTo>
                    <a:pt x="135897" y="23750"/>
                    <a:pt x="118964" y="72963"/>
                    <a:pt x="122139" y="80371"/>
                  </a:cubicBezTo>
                  <a:cubicBezTo>
                    <a:pt x="125314" y="87779"/>
                    <a:pt x="134310" y="35921"/>
                    <a:pt x="134839" y="54971"/>
                  </a:cubicBezTo>
                  <a:cubicBezTo>
                    <a:pt x="135368" y="74021"/>
                    <a:pt x="124785" y="183029"/>
                    <a:pt x="125314" y="194671"/>
                  </a:cubicBezTo>
                  <a:cubicBezTo>
                    <a:pt x="125843" y="206313"/>
                    <a:pt x="133252" y="155512"/>
                    <a:pt x="138014" y="124821"/>
                  </a:cubicBezTo>
                  <a:cubicBezTo>
                    <a:pt x="142776" y="94130"/>
                    <a:pt x="153360" y="24809"/>
                    <a:pt x="153889" y="10521"/>
                  </a:cubicBezTo>
                  <a:cubicBezTo>
                    <a:pt x="154418" y="-3767"/>
                    <a:pt x="143835" y="40154"/>
                    <a:pt x="141189" y="39096"/>
                  </a:cubicBezTo>
                  <a:cubicBezTo>
                    <a:pt x="138543" y="38038"/>
                    <a:pt x="152302" y="10521"/>
                    <a:pt x="138014" y="4171"/>
                  </a:cubicBezTo>
                  <a:cubicBezTo>
                    <a:pt x="123726" y="-2179"/>
                    <a:pt x="76101" y="467"/>
                    <a:pt x="55464" y="996"/>
                  </a:cubicBezTo>
                  <a:cubicBezTo>
                    <a:pt x="34827" y="1525"/>
                    <a:pt x="-8565" y="-591"/>
                    <a:pt x="1489" y="99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9" name="フリーフォーム 58">
              <a:extLst>
                <a:ext uri="{FF2B5EF4-FFF2-40B4-BE49-F238E27FC236}">
                  <a16:creationId xmlns:a16="http://schemas.microsoft.com/office/drawing/2014/main" id="{33D1C303-5063-B812-652E-A8DE012D83A2}"/>
                </a:ext>
              </a:extLst>
            </p:cNvPr>
            <p:cNvSpPr/>
            <p:nvPr/>
          </p:nvSpPr>
          <p:spPr>
            <a:xfrm>
              <a:off x="6028696" y="5873750"/>
              <a:ext cx="689674" cy="346146"/>
            </a:xfrm>
            <a:custGeom>
              <a:avLst/>
              <a:gdLst>
                <a:gd name="connsiteX0" fmla="*/ 629 w 689674"/>
                <a:gd name="connsiteY0" fmla="*/ 346075 h 346146"/>
                <a:gd name="connsiteX1" fmla="*/ 197479 w 689674"/>
                <a:gd name="connsiteY1" fmla="*/ 203200 h 346146"/>
                <a:gd name="connsiteX2" fmla="*/ 140329 w 689674"/>
                <a:gd name="connsiteY2" fmla="*/ 222250 h 346146"/>
                <a:gd name="connsiteX3" fmla="*/ 264154 w 689674"/>
                <a:gd name="connsiteY3" fmla="*/ 155575 h 346146"/>
                <a:gd name="connsiteX4" fmla="*/ 311779 w 689674"/>
                <a:gd name="connsiteY4" fmla="*/ 152400 h 346146"/>
                <a:gd name="connsiteX5" fmla="*/ 308604 w 689674"/>
                <a:gd name="connsiteY5" fmla="*/ 117475 h 346146"/>
                <a:gd name="connsiteX6" fmla="*/ 445129 w 689674"/>
                <a:gd name="connsiteY6" fmla="*/ 53975 h 346146"/>
                <a:gd name="connsiteX7" fmla="*/ 413379 w 689674"/>
                <a:gd name="connsiteY7" fmla="*/ 53975 h 346146"/>
                <a:gd name="connsiteX8" fmla="*/ 562604 w 689674"/>
                <a:gd name="connsiteY8" fmla="*/ 50800 h 346146"/>
                <a:gd name="connsiteX9" fmla="*/ 521329 w 689674"/>
                <a:gd name="connsiteY9" fmla="*/ 31750 h 346146"/>
                <a:gd name="connsiteX10" fmla="*/ 622929 w 689674"/>
                <a:gd name="connsiteY10" fmla="*/ 22225 h 346146"/>
                <a:gd name="connsiteX11" fmla="*/ 689604 w 689674"/>
                <a:gd name="connsiteY11" fmla="*/ 3175 h 346146"/>
                <a:gd name="connsiteX12" fmla="*/ 632454 w 689674"/>
                <a:gd name="connsiteY12" fmla="*/ 12700 h 346146"/>
                <a:gd name="connsiteX13" fmla="*/ 489579 w 689674"/>
                <a:gd name="connsiteY13" fmla="*/ 0 h 346146"/>
                <a:gd name="connsiteX14" fmla="*/ 543554 w 689674"/>
                <a:gd name="connsiteY14" fmla="*/ 12700 h 346146"/>
                <a:gd name="connsiteX15" fmla="*/ 461004 w 689674"/>
                <a:gd name="connsiteY15" fmla="*/ 31750 h 346146"/>
                <a:gd name="connsiteX16" fmla="*/ 337179 w 689674"/>
                <a:gd name="connsiteY16" fmla="*/ 66675 h 346146"/>
                <a:gd name="connsiteX17" fmla="*/ 375279 w 689674"/>
                <a:gd name="connsiteY17" fmla="*/ 63500 h 346146"/>
                <a:gd name="connsiteX18" fmla="*/ 267329 w 689674"/>
                <a:gd name="connsiteY18" fmla="*/ 133350 h 346146"/>
                <a:gd name="connsiteX19" fmla="*/ 311779 w 689674"/>
                <a:gd name="connsiteY19" fmla="*/ 123825 h 346146"/>
                <a:gd name="connsiteX20" fmla="*/ 200654 w 689674"/>
                <a:gd name="connsiteY20" fmla="*/ 184150 h 346146"/>
                <a:gd name="connsiteX21" fmla="*/ 137154 w 689674"/>
                <a:gd name="connsiteY21" fmla="*/ 222250 h 346146"/>
                <a:gd name="connsiteX22" fmla="*/ 629 w 689674"/>
                <a:gd name="connsiteY22" fmla="*/ 346075 h 3461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689674" h="346146">
                  <a:moveTo>
                    <a:pt x="629" y="346075"/>
                  </a:moveTo>
                  <a:cubicBezTo>
                    <a:pt x="10683" y="342900"/>
                    <a:pt x="174196" y="223837"/>
                    <a:pt x="197479" y="203200"/>
                  </a:cubicBezTo>
                  <a:cubicBezTo>
                    <a:pt x="220762" y="182563"/>
                    <a:pt x="129217" y="230187"/>
                    <a:pt x="140329" y="222250"/>
                  </a:cubicBezTo>
                  <a:cubicBezTo>
                    <a:pt x="151442" y="214312"/>
                    <a:pt x="235579" y="167217"/>
                    <a:pt x="264154" y="155575"/>
                  </a:cubicBezTo>
                  <a:cubicBezTo>
                    <a:pt x="292729" y="143933"/>
                    <a:pt x="304371" y="158750"/>
                    <a:pt x="311779" y="152400"/>
                  </a:cubicBezTo>
                  <a:cubicBezTo>
                    <a:pt x="319187" y="146050"/>
                    <a:pt x="286379" y="133879"/>
                    <a:pt x="308604" y="117475"/>
                  </a:cubicBezTo>
                  <a:cubicBezTo>
                    <a:pt x="330829" y="101071"/>
                    <a:pt x="427667" y="64558"/>
                    <a:pt x="445129" y="53975"/>
                  </a:cubicBezTo>
                  <a:cubicBezTo>
                    <a:pt x="462592" y="43392"/>
                    <a:pt x="413379" y="53975"/>
                    <a:pt x="413379" y="53975"/>
                  </a:cubicBezTo>
                  <a:cubicBezTo>
                    <a:pt x="432958" y="53446"/>
                    <a:pt x="544612" y="54504"/>
                    <a:pt x="562604" y="50800"/>
                  </a:cubicBezTo>
                  <a:cubicBezTo>
                    <a:pt x="580596" y="47096"/>
                    <a:pt x="511275" y="36512"/>
                    <a:pt x="521329" y="31750"/>
                  </a:cubicBezTo>
                  <a:cubicBezTo>
                    <a:pt x="531383" y="26987"/>
                    <a:pt x="594883" y="26987"/>
                    <a:pt x="622929" y="22225"/>
                  </a:cubicBezTo>
                  <a:cubicBezTo>
                    <a:pt x="650975" y="17463"/>
                    <a:pt x="688017" y="4762"/>
                    <a:pt x="689604" y="3175"/>
                  </a:cubicBezTo>
                  <a:cubicBezTo>
                    <a:pt x="691191" y="1588"/>
                    <a:pt x="665791" y="13229"/>
                    <a:pt x="632454" y="12700"/>
                  </a:cubicBezTo>
                  <a:cubicBezTo>
                    <a:pt x="599117" y="12171"/>
                    <a:pt x="504396" y="0"/>
                    <a:pt x="489579" y="0"/>
                  </a:cubicBezTo>
                  <a:cubicBezTo>
                    <a:pt x="474762" y="0"/>
                    <a:pt x="548317" y="7408"/>
                    <a:pt x="543554" y="12700"/>
                  </a:cubicBezTo>
                  <a:cubicBezTo>
                    <a:pt x="538792" y="17992"/>
                    <a:pt x="495400" y="22754"/>
                    <a:pt x="461004" y="31750"/>
                  </a:cubicBezTo>
                  <a:cubicBezTo>
                    <a:pt x="426608" y="40746"/>
                    <a:pt x="351466" y="61383"/>
                    <a:pt x="337179" y="66675"/>
                  </a:cubicBezTo>
                  <a:cubicBezTo>
                    <a:pt x="322892" y="71967"/>
                    <a:pt x="386921" y="52387"/>
                    <a:pt x="375279" y="63500"/>
                  </a:cubicBezTo>
                  <a:cubicBezTo>
                    <a:pt x="363637" y="74612"/>
                    <a:pt x="277912" y="123296"/>
                    <a:pt x="267329" y="133350"/>
                  </a:cubicBezTo>
                  <a:cubicBezTo>
                    <a:pt x="256746" y="143404"/>
                    <a:pt x="322891" y="115358"/>
                    <a:pt x="311779" y="123825"/>
                  </a:cubicBezTo>
                  <a:cubicBezTo>
                    <a:pt x="300667" y="132292"/>
                    <a:pt x="229758" y="167746"/>
                    <a:pt x="200654" y="184150"/>
                  </a:cubicBezTo>
                  <a:cubicBezTo>
                    <a:pt x="171550" y="200554"/>
                    <a:pt x="170491" y="198438"/>
                    <a:pt x="137154" y="222250"/>
                  </a:cubicBezTo>
                  <a:cubicBezTo>
                    <a:pt x="103817" y="246062"/>
                    <a:pt x="-9425" y="349250"/>
                    <a:pt x="629" y="34607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フリーフォーム 59">
              <a:extLst>
                <a:ext uri="{FF2B5EF4-FFF2-40B4-BE49-F238E27FC236}">
                  <a16:creationId xmlns:a16="http://schemas.microsoft.com/office/drawing/2014/main" id="{751DDBB7-630E-C469-25C5-FD0CEE95CB16}"/>
                </a:ext>
              </a:extLst>
            </p:cNvPr>
            <p:cNvSpPr/>
            <p:nvPr/>
          </p:nvSpPr>
          <p:spPr>
            <a:xfrm>
              <a:off x="6383545" y="5692756"/>
              <a:ext cx="287174" cy="236663"/>
            </a:xfrm>
            <a:custGeom>
              <a:avLst/>
              <a:gdLst>
                <a:gd name="connsiteX0" fmla="*/ 287130 w 287174"/>
                <a:gd name="connsiteY0" fmla="*/ 19 h 236663"/>
                <a:gd name="connsiteX1" fmla="*/ 236330 w 287174"/>
                <a:gd name="connsiteY1" fmla="*/ 60344 h 236663"/>
                <a:gd name="connsiteX2" fmla="*/ 55355 w 287174"/>
                <a:gd name="connsiteY2" fmla="*/ 117494 h 236663"/>
                <a:gd name="connsiteX3" fmla="*/ 93455 w 287174"/>
                <a:gd name="connsiteY3" fmla="*/ 114319 h 236663"/>
                <a:gd name="connsiteX4" fmla="*/ 99805 w 287174"/>
                <a:gd name="connsiteY4" fmla="*/ 149244 h 236663"/>
                <a:gd name="connsiteX5" fmla="*/ 1380 w 287174"/>
                <a:gd name="connsiteY5" fmla="*/ 234969 h 236663"/>
                <a:gd name="connsiteX6" fmla="*/ 49005 w 287174"/>
                <a:gd name="connsiteY6" fmla="*/ 196869 h 236663"/>
                <a:gd name="connsiteX7" fmla="*/ 144255 w 287174"/>
                <a:gd name="connsiteY7" fmla="*/ 85744 h 236663"/>
                <a:gd name="connsiteX8" fmla="*/ 115680 w 287174"/>
                <a:gd name="connsiteY8" fmla="*/ 98444 h 236663"/>
                <a:gd name="connsiteX9" fmla="*/ 242680 w 287174"/>
                <a:gd name="connsiteY9" fmla="*/ 66694 h 236663"/>
                <a:gd name="connsiteX10" fmla="*/ 287130 w 287174"/>
                <a:gd name="connsiteY10" fmla="*/ 19 h 2366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87174" h="236663">
                  <a:moveTo>
                    <a:pt x="287130" y="19"/>
                  </a:moveTo>
                  <a:cubicBezTo>
                    <a:pt x="286072" y="-1039"/>
                    <a:pt x="274959" y="40765"/>
                    <a:pt x="236330" y="60344"/>
                  </a:cubicBezTo>
                  <a:cubicBezTo>
                    <a:pt x="197701" y="79923"/>
                    <a:pt x="79167" y="108498"/>
                    <a:pt x="55355" y="117494"/>
                  </a:cubicBezTo>
                  <a:cubicBezTo>
                    <a:pt x="31543" y="126490"/>
                    <a:pt x="86047" y="109027"/>
                    <a:pt x="93455" y="114319"/>
                  </a:cubicBezTo>
                  <a:cubicBezTo>
                    <a:pt x="100863" y="119611"/>
                    <a:pt x="115151" y="129136"/>
                    <a:pt x="99805" y="149244"/>
                  </a:cubicBezTo>
                  <a:cubicBezTo>
                    <a:pt x="84459" y="169352"/>
                    <a:pt x="9847" y="227032"/>
                    <a:pt x="1380" y="234969"/>
                  </a:cubicBezTo>
                  <a:cubicBezTo>
                    <a:pt x="-7087" y="242907"/>
                    <a:pt x="25193" y="221740"/>
                    <a:pt x="49005" y="196869"/>
                  </a:cubicBezTo>
                  <a:cubicBezTo>
                    <a:pt x="72817" y="171998"/>
                    <a:pt x="133143" y="102148"/>
                    <a:pt x="144255" y="85744"/>
                  </a:cubicBezTo>
                  <a:cubicBezTo>
                    <a:pt x="155367" y="69340"/>
                    <a:pt x="99276" y="101619"/>
                    <a:pt x="115680" y="98444"/>
                  </a:cubicBezTo>
                  <a:cubicBezTo>
                    <a:pt x="132084" y="95269"/>
                    <a:pt x="215163" y="78865"/>
                    <a:pt x="242680" y="66694"/>
                  </a:cubicBezTo>
                  <a:cubicBezTo>
                    <a:pt x="270197" y="54523"/>
                    <a:pt x="288188" y="1077"/>
                    <a:pt x="287130" y="1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1" name="フリーフォーム 60">
              <a:extLst>
                <a:ext uri="{FF2B5EF4-FFF2-40B4-BE49-F238E27FC236}">
                  <a16:creationId xmlns:a16="http://schemas.microsoft.com/office/drawing/2014/main" id="{A4A823CB-239B-F507-B25A-75BC86D955EB}"/>
                </a:ext>
              </a:extLst>
            </p:cNvPr>
            <p:cNvSpPr/>
            <p:nvPr/>
          </p:nvSpPr>
          <p:spPr>
            <a:xfrm>
              <a:off x="6689052" y="5803900"/>
              <a:ext cx="176501" cy="99675"/>
            </a:xfrm>
            <a:custGeom>
              <a:avLst/>
              <a:gdLst>
                <a:gd name="connsiteX0" fmla="*/ 673 w 176501"/>
                <a:gd name="connsiteY0" fmla="*/ 57150 h 99675"/>
                <a:gd name="connsiteX1" fmla="*/ 60998 w 176501"/>
                <a:gd name="connsiteY1" fmla="*/ 34925 h 99675"/>
                <a:gd name="connsiteX2" fmla="*/ 118148 w 176501"/>
                <a:gd name="connsiteY2" fmla="*/ 0 h 99675"/>
                <a:gd name="connsiteX3" fmla="*/ 80048 w 176501"/>
                <a:gd name="connsiteY3" fmla="*/ 34925 h 99675"/>
                <a:gd name="connsiteX4" fmla="*/ 86398 w 176501"/>
                <a:gd name="connsiteY4" fmla="*/ 63500 h 99675"/>
                <a:gd name="connsiteX5" fmla="*/ 149898 w 176501"/>
                <a:gd name="connsiteY5" fmla="*/ 95250 h 99675"/>
                <a:gd name="connsiteX6" fmla="*/ 175298 w 176501"/>
                <a:gd name="connsiteY6" fmla="*/ 98425 h 99675"/>
                <a:gd name="connsiteX7" fmla="*/ 114973 w 176501"/>
                <a:gd name="connsiteY7" fmla="*/ 85725 h 99675"/>
                <a:gd name="connsiteX8" fmla="*/ 64173 w 176501"/>
                <a:gd name="connsiteY8" fmla="*/ 82550 h 99675"/>
                <a:gd name="connsiteX9" fmla="*/ 102273 w 176501"/>
                <a:gd name="connsiteY9" fmla="*/ 34925 h 99675"/>
                <a:gd name="connsiteX10" fmla="*/ 673 w 176501"/>
                <a:gd name="connsiteY10" fmla="*/ 57150 h 99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76501" h="99675">
                  <a:moveTo>
                    <a:pt x="673" y="57150"/>
                  </a:moveTo>
                  <a:cubicBezTo>
                    <a:pt x="-6206" y="57150"/>
                    <a:pt x="41419" y="44450"/>
                    <a:pt x="60998" y="34925"/>
                  </a:cubicBezTo>
                  <a:cubicBezTo>
                    <a:pt x="80577" y="25400"/>
                    <a:pt x="114973" y="0"/>
                    <a:pt x="118148" y="0"/>
                  </a:cubicBezTo>
                  <a:cubicBezTo>
                    <a:pt x="121323" y="0"/>
                    <a:pt x="85340" y="24342"/>
                    <a:pt x="80048" y="34925"/>
                  </a:cubicBezTo>
                  <a:cubicBezTo>
                    <a:pt x="74756" y="45508"/>
                    <a:pt x="74756" y="53446"/>
                    <a:pt x="86398" y="63500"/>
                  </a:cubicBezTo>
                  <a:cubicBezTo>
                    <a:pt x="98040" y="73554"/>
                    <a:pt x="135081" y="89429"/>
                    <a:pt x="149898" y="95250"/>
                  </a:cubicBezTo>
                  <a:cubicBezTo>
                    <a:pt x="164715" y="101071"/>
                    <a:pt x="181119" y="100013"/>
                    <a:pt x="175298" y="98425"/>
                  </a:cubicBezTo>
                  <a:cubicBezTo>
                    <a:pt x="169477" y="96838"/>
                    <a:pt x="133494" y="88371"/>
                    <a:pt x="114973" y="85725"/>
                  </a:cubicBezTo>
                  <a:cubicBezTo>
                    <a:pt x="96452" y="83079"/>
                    <a:pt x="66290" y="91017"/>
                    <a:pt x="64173" y="82550"/>
                  </a:cubicBezTo>
                  <a:cubicBezTo>
                    <a:pt x="62056" y="74083"/>
                    <a:pt x="108094" y="42333"/>
                    <a:pt x="102273" y="34925"/>
                  </a:cubicBezTo>
                  <a:cubicBezTo>
                    <a:pt x="96452" y="27517"/>
                    <a:pt x="7552" y="57150"/>
                    <a:pt x="673" y="5715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2" name="フリーフォーム 61">
              <a:extLst>
                <a:ext uri="{FF2B5EF4-FFF2-40B4-BE49-F238E27FC236}">
                  <a16:creationId xmlns:a16="http://schemas.microsoft.com/office/drawing/2014/main" id="{B135CD7F-41C6-3EFD-5304-7AEA1645A8C2}"/>
                </a:ext>
              </a:extLst>
            </p:cNvPr>
            <p:cNvSpPr/>
            <p:nvPr/>
          </p:nvSpPr>
          <p:spPr>
            <a:xfrm>
              <a:off x="6721103" y="5968668"/>
              <a:ext cx="148578" cy="299303"/>
            </a:xfrm>
            <a:custGeom>
              <a:avLst/>
              <a:gdLst>
                <a:gd name="connsiteX0" fmla="*/ 95622 w 148578"/>
                <a:gd name="connsiteY0" fmla="*/ 332 h 299303"/>
                <a:gd name="connsiteX1" fmla="*/ 130547 w 148578"/>
                <a:gd name="connsiteY1" fmla="*/ 89232 h 299303"/>
                <a:gd name="connsiteX2" fmla="*/ 124197 w 148578"/>
                <a:gd name="connsiteY2" fmla="*/ 120982 h 299303"/>
                <a:gd name="connsiteX3" fmla="*/ 136897 w 148578"/>
                <a:gd name="connsiteY3" fmla="*/ 165432 h 299303"/>
                <a:gd name="connsiteX4" fmla="*/ 117847 w 148578"/>
                <a:gd name="connsiteY4" fmla="*/ 206707 h 299303"/>
                <a:gd name="connsiteX5" fmla="*/ 372 w 148578"/>
                <a:gd name="connsiteY5" fmla="*/ 298782 h 299303"/>
                <a:gd name="connsiteX6" fmla="*/ 82922 w 148578"/>
                <a:gd name="connsiteY6" fmla="*/ 241632 h 299303"/>
                <a:gd name="connsiteX7" fmla="*/ 146422 w 148578"/>
                <a:gd name="connsiteY7" fmla="*/ 187657 h 299303"/>
                <a:gd name="connsiteX8" fmla="*/ 133722 w 148578"/>
                <a:gd name="connsiteY8" fmla="*/ 111457 h 299303"/>
                <a:gd name="connsiteX9" fmla="*/ 133722 w 148578"/>
                <a:gd name="connsiteY9" fmla="*/ 60657 h 299303"/>
                <a:gd name="connsiteX10" fmla="*/ 95622 w 148578"/>
                <a:gd name="connsiteY10" fmla="*/ 332 h 2993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48578" h="299303">
                  <a:moveTo>
                    <a:pt x="95622" y="332"/>
                  </a:moveTo>
                  <a:cubicBezTo>
                    <a:pt x="95093" y="5095"/>
                    <a:pt x="125785" y="69124"/>
                    <a:pt x="130547" y="89232"/>
                  </a:cubicBezTo>
                  <a:cubicBezTo>
                    <a:pt x="135309" y="109340"/>
                    <a:pt x="123139" y="108282"/>
                    <a:pt x="124197" y="120982"/>
                  </a:cubicBezTo>
                  <a:cubicBezTo>
                    <a:pt x="125255" y="133682"/>
                    <a:pt x="137955" y="151145"/>
                    <a:pt x="136897" y="165432"/>
                  </a:cubicBezTo>
                  <a:cubicBezTo>
                    <a:pt x="135839" y="179719"/>
                    <a:pt x="140601" y="184482"/>
                    <a:pt x="117847" y="206707"/>
                  </a:cubicBezTo>
                  <a:cubicBezTo>
                    <a:pt x="95093" y="228932"/>
                    <a:pt x="6193" y="292961"/>
                    <a:pt x="372" y="298782"/>
                  </a:cubicBezTo>
                  <a:cubicBezTo>
                    <a:pt x="-5449" y="304603"/>
                    <a:pt x="58580" y="260153"/>
                    <a:pt x="82922" y="241632"/>
                  </a:cubicBezTo>
                  <a:cubicBezTo>
                    <a:pt x="107264" y="223111"/>
                    <a:pt x="137955" y="209353"/>
                    <a:pt x="146422" y="187657"/>
                  </a:cubicBezTo>
                  <a:cubicBezTo>
                    <a:pt x="154889" y="165961"/>
                    <a:pt x="135839" y="132624"/>
                    <a:pt x="133722" y="111457"/>
                  </a:cubicBezTo>
                  <a:cubicBezTo>
                    <a:pt x="131605" y="90290"/>
                    <a:pt x="137426" y="78119"/>
                    <a:pt x="133722" y="60657"/>
                  </a:cubicBezTo>
                  <a:cubicBezTo>
                    <a:pt x="130018" y="43195"/>
                    <a:pt x="96151" y="-4431"/>
                    <a:pt x="95622" y="33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3" name="フリーフォーム 62">
              <a:extLst>
                <a:ext uri="{FF2B5EF4-FFF2-40B4-BE49-F238E27FC236}">
                  <a16:creationId xmlns:a16="http://schemas.microsoft.com/office/drawing/2014/main" id="{38502D04-2301-9FE1-0FC2-AADB16D4B2E7}"/>
                </a:ext>
              </a:extLst>
            </p:cNvPr>
            <p:cNvSpPr/>
            <p:nvPr/>
          </p:nvSpPr>
          <p:spPr>
            <a:xfrm>
              <a:off x="6079896" y="6082916"/>
              <a:ext cx="577973" cy="175113"/>
            </a:xfrm>
            <a:custGeom>
              <a:avLst/>
              <a:gdLst>
                <a:gd name="connsiteX0" fmla="*/ 229 w 577973"/>
                <a:gd name="connsiteY0" fmla="*/ 175009 h 175113"/>
                <a:gd name="connsiteX1" fmla="*/ 324079 w 577973"/>
                <a:gd name="connsiteY1" fmla="*/ 41659 h 175113"/>
                <a:gd name="connsiteX2" fmla="*/ 238354 w 577973"/>
                <a:gd name="connsiteY2" fmla="*/ 67059 h 175113"/>
                <a:gd name="connsiteX3" fmla="*/ 451079 w 577973"/>
                <a:gd name="connsiteY3" fmla="*/ 35309 h 175113"/>
                <a:gd name="connsiteX4" fmla="*/ 574904 w 577973"/>
                <a:gd name="connsiteY4" fmla="*/ 384 h 175113"/>
                <a:gd name="connsiteX5" fmla="*/ 520929 w 577973"/>
                <a:gd name="connsiteY5" fmla="*/ 16259 h 175113"/>
                <a:gd name="connsiteX6" fmla="*/ 314554 w 577973"/>
                <a:gd name="connsiteY6" fmla="*/ 9909 h 175113"/>
                <a:gd name="connsiteX7" fmla="*/ 432029 w 577973"/>
                <a:gd name="connsiteY7" fmla="*/ 38484 h 175113"/>
                <a:gd name="connsiteX8" fmla="*/ 276454 w 577973"/>
                <a:gd name="connsiteY8" fmla="*/ 48009 h 175113"/>
                <a:gd name="connsiteX9" fmla="*/ 152629 w 577973"/>
                <a:gd name="connsiteY9" fmla="*/ 57534 h 175113"/>
                <a:gd name="connsiteX10" fmla="*/ 270104 w 577973"/>
                <a:gd name="connsiteY10" fmla="*/ 63884 h 175113"/>
                <a:gd name="connsiteX11" fmla="*/ 229 w 577973"/>
                <a:gd name="connsiteY11" fmla="*/ 175009 h 1751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577973" h="175113">
                  <a:moveTo>
                    <a:pt x="229" y="175009"/>
                  </a:moveTo>
                  <a:lnTo>
                    <a:pt x="324079" y="41659"/>
                  </a:lnTo>
                  <a:cubicBezTo>
                    <a:pt x="363767" y="23667"/>
                    <a:pt x="217187" y="68117"/>
                    <a:pt x="238354" y="67059"/>
                  </a:cubicBezTo>
                  <a:cubicBezTo>
                    <a:pt x="259521" y="66001"/>
                    <a:pt x="394987" y="46421"/>
                    <a:pt x="451079" y="35309"/>
                  </a:cubicBezTo>
                  <a:cubicBezTo>
                    <a:pt x="507171" y="24197"/>
                    <a:pt x="563262" y="3559"/>
                    <a:pt x="574904" y="384"/>
                  </a:cubicBezTo>
                  <a:cubicBezTo>
                    <a:pt x="586546" y="-2791"/>
                    <a:pt x="564321" y="14671"/>
                    <a:pt x="520929" y="16259"/>
                  </a:cubicBezTo>
                  <a:cubicBezTo>
                    <a:pt x="477537" y="17846"/>
                    <a:pt x="329371" y="6205"/>
                    <a:pt x="314554" y="9909"/>
                  </a:cubicBezTo>
                  <a:cubicBezTo>
                    <a:pt x="299737" y="13613"/>
                    <a:pt x="438379" y="32134"/>
                    <a:pt x="432029" y="38484"/>
                  </a:cubicBezTo>
                  <a:cubicBezTo>
                    <a:pt x="425679" y="44834"/>
                    <a:pt x="276454" y="48009"/>
                    <a:pt x="276454" y="48009"/>
                  </a:cubicBezTo>
                  <a:cubicBezTo>
                    <a:pt x="229887" y="51184"/>
                    <a:pt x="153687" y="54888"/>
                    <a:pt x="152629" y="57534"/>
                  </a:cubicBezTo>
                  <a:cubicBezTo>
                    <a:pt x="151571" y="60180"/>
                    <a:pt x="290741" y="44834"/>
                    <a:pt x="270104" y="63884"/>
                  </a:cubicBezTo>
                  <a:cubicBezTo>
                    <a:pt x="249467" y="82934"/>
                    <a:pt x="-8767" y="178713"/>
                    <a:pt x="229" y="17500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24" name="フリーフォーム 1023">
              <a:extLst>
                <a:ext uri="{FF2B5EF4-FFF2-40B4-BE49-F238E27FC236}">
                  <a16:creationId xmlns:a16="http://schemas.microsoft.com/office/drawing/2014/main" id="{D87EDA4B-A006-B9D1-916A-A08B3D0E53FC}"/>
                </a:ext>
              </a:extLst>
            </p:cNvPr>
            <p:cNvSpPr/>
            <p:nvPr/>
          </p:nvSpPr>
          <p:spPr>
            <a:xfrm>
              <a:off x="6571512" y="5997477"/>
              <a:ext cx="191239" cy="102076"/>
            </a:xfrm>
            <a:custGeom>
              <a:avLst/>
              <a:gdLst>
                <a:gd name="connsiteX0" fmla="*/ 191238 w 191239"/>
                <a:gd name="connsiteY0" fmla="*/ 98 h 102076"/>
                <a:gd name="connsiteX1" fmla="*/ 67413 w 191239"/>
                <a:gd name="connsiteY1" fmla="*/ 44548 h 102076"/>
                <a:gd name="connsiteX2" fmla="*/ 738 w 191239"/>
                <a:gd name="connsiteY2" fmla="*/ 101698 h 102076"/>
                <a:gd name="connsiteX3" fmla="*/ 35663 w 191239"/>
                <a:gd name="connsiteY3" fmla="*/ 66773 h 102076"/>
                <a:gd name="connsiteX4" fmla="*/ 95988 w 191239"/>
                <a:gd name="connsiteY4" fmla="*/ 15973 h 102076"/>
                <a:gd name="connsiteX5" fmla="*/ 70588 w 191239"/>
                <a:gd name="connsiteY5" fmla="*/ 31848 h 102076"/>
                <a:gd name="connsiteX6" fmla="*/ 191238 w 191239"/>
                <a:gd name="connsiteY6" fmla="*/ 98 h 1020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91239" h="102076">
                  <a:moveTo>
                    <a:pt x="191238" y="98"/>
                  </a:moveTo>
                  <a:cubicBezTo>
                    <a:pt x="190709" y="2215"/>
                    <a:pt x="99163" y="27615"/>
                    <a:pt x="67413" y="44548"/>
                  </a:cubicBezTo>
                  <a:cubicBezTo>
                    <a:pt x="35663" y="61481"/>
                    <a:pt x="6030" y="97994"/>
                    <a:pt x="738" y="101698"/>
                  </a:cubicBezTo>
                  <a:cubicBezTo>
                    <a:pt x="-4554" y="105402"/>
                    <a:pt x="19788" y="81061"/>
                    <a:pt x="35663" y="66773"/>
                  </a:cubicBezTo>
                  <a:cubicBezTo>
                    <a:pt x="51538" y="52486"/>
                    <a:pt x="90167" y="21794"/>
                    <a:pt x="95988" y="15973"/>
                  </a:cubicBezTo>
                  <a:cubicBezTo>
                    <a:pt x="101809" y="10152"/>
                    <a:pt x="57888" y="32906"/>
                    <a:pt x="70588" y="31848"/>
                  </a:cubicBezTo>
                  <a:cubicBezTo>
                    <a:pt x="83288" y="30790"/>
                    <a:pt x="191767" y="-2019"/>
                    <a:pt x="191238" y="9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25" name="フリーフォーム 1024">
              <a:extLst>
                <a:ext uri="{FF2B5EF4-FFF2-40B4-BE49-F238E27FC236}">
                  <a16:creationId xmlns:a16="http://schemas.microsoft.com/office/drawing/2014/main" id="{1BAA7F37-0C2A-C3D8-967F-8C3F2714796E}"/>
                </a:ext>
              </a:extLst>
            </p:cNvPr>
            <p:cNvSpPr/>
            <p:nvPr/>
          </p:nvSpPr>
          <p:spPr>
            <a:xfrm>
              <a:off x="6059031" y="6162628"/>
              <a:ext cx="762759" cy="130268"/>
            </a:xfrm>
            <a:custGeom>
              <a:avLst/>
              <a:gdLst>
                <a:gd name="connsiteX0" fmla="*/ 36969 w 762759"/>
                <a:gd name="connsiteY0" fmla="*/ 47 h 130268"/>
                <a:gd name="connsiteX1" fmla="*/ 5219 w 762759"/>
                <a:gd name="connsiteY1" fmla="*/ 47672 h 130268"/>
                <a:gd name="connsiteX2" fmla="*/ 167144 w 762759"/>
                <a:gd name="connsiteY2" fmla="*/ 63547 h 130268"/>
                <a:gd name="connsiteX3" fmla="*/ 144919 w 762759"/>
                <a:gd name="connsiteY3" fmla="*/ 69897 h 130268"/>
                <a:gd name="connsiteX4" fmla="*/ 437019 w 762759"/>
                <a:gd name="connsiteY4" fmla="*/ 73072 h 130268"/>
                <a:gd name="connsiteX5" fmla="*/ 344944 w 762759"/>
                <a:gd name="connsiteY5" fmla="*/ 79422 h 130268"/>
                <a:gd name="connsiteX6" fmla="*/ 602119 w 762759"/>
                <a:gd name="connsiteY6" fmla="*/ 76247 h 130268"/>
                <a:gd name="connsiteX7" fmla="*/ 541794 w 762759"/>
                <a:gd name="connsiteY7" fmla="*/ 95297 h 130268"/>
                <a:gd name="connsiteX8" fmla="*/ 757694 w 762759"/>
                <a:gd name="connsiteY8" fmla="*/ 76247 h 130268"/>
                <a:gd name="connsiteX9" fmla="*/ 659269 w 762759"/>
                <a:gd name="connsiteY9" fmla="*/ 76247 h 130268"/>
                <a:gd name="connsiteX10" fmla="*/ 278269 w 762759"/>
                <a:gd name="connsiteY10" fmla="*/ 130222 h 130268"/>
                <a:gd name="connsiteX11" fmla="*/ 513219 w 762759"/>
                <a:gd name="connsiteY11" fmla="*/ 85772 h 130268"/>
                <a:gd name="connsiteX12" fmla="*/ 325894 w 762759"/>
                <a:gd name="connsiteY12" fmla="*/ 92122 h 130268"/>
                <a:gd name="connsiteX13" fmla="*/ 97294 w 762759"/>
                <a:gd name="connsiteY13" fmla="*/ 66722 h 130268"/>
                <a:gd name="connsiteX14" fmla="*/ 8394 w 762759"/>
                <a:gd name="connsiteY14" fmla="*/ 57197 h 130268"/>
                <a:gd name="connsiteX15" fmla="*/ 36969 w 762759"/>
                <a:gd name="connsiteY15" fmla="*/ 47 h 1302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762759" h="130268">
                  <a:moveTo>
                    <a:pt x="36969" y="47"/>
                  </a:moveTo>
                  <a:cubicBezTo>
                    <a:pt x="36440" y="-1540"/>
                    <a:pt x="-16477" y="37089"/>
                    <a:pt x="5219" y="47672"/>
                  </a:cubicBezTo>
                  <a:cubicBezTo>
                    <a:pt x="26915" y="58255"/>
                    <a:pt x="143861" y="59843"/>
                    <a:pt x="167144" y="63547"/>
                  </a:cubicBezTo>
                  <a:cubicBezTo>
                    <a:pt x="190427" y="67251"/>
                    <a:pt x="99940" y="68310"/>
                    <a:pt x="144919" y="69897"/>
                  </a:cubicBezTo>
                  <a:cubicBezTo>
                    <a:pt x="189898" y="71484"/>
                    <a:pt x="403682" y="71485"/>
                    <a:pt x="437019" y="73072"/>
                  </a:cubicBezTo>
                  <a:cubicBezTo>
                    <a:pt x="470356" y="74659"/>
                    <a:pt x="344944" y="79422"/>
                    <a:pt x="344944" y="79422"/>
                  </a:cubicBezTo>
                  <a:cubicBezTo>
                    <a:pt x="372461" y="79951"/>
                    <a:pt x="569311" y="73601"/>
                    <a:pt x="602119" y="76247"/>
                  </a:cubicBezTo>
                  <a:cubicBezTo>
                    <a:pt x="634927" y="78893"/>
                    <a:pt x="515865" y="95297"/>
                    <a:pt x="541794" y="95297"/>
                  </a:cubicBezTo>
                  <a:cubicBezTo>
                    <a:pt x="567723" y="95297"/>
                    <a:pt x="738115" y="79422"/>
                    <a:pt x="757694" y="76247"/>
                  </a:cubicBezTo>
                  <a:cubicBezTo>
                    <a:pt x="777273" y="73072"/>
                    <a:pt x="739173" y="67251"/>
                    <a:pt x="659269" y="76247"/>
                  </a:cubicBezTo>
                  <a:cubicBezTo>
                    <a:pt x="579365" y="85243"/>
                    <a:pt x="302611" y="128635"/>
                    <a:pt x="278269" y="130222"/>
                  </a:cubicBezTo>
                  <a:cubicBezTo>
                    <a:pt x="253927" y="131810"/>
                    <a:pt x="505282" y="92122"/>
                    <a:pt x="513219" y="85772"/>
                  </a:cubicBezTo>
                  <a:cubicBezTo>
                    <a:pt x="521156" y="79422"/>
                    <a:pt x="395215" y="95297"/>
                    <a:pt x="325894" y="92122"/>
                  </a:cubicBezTo>
                  <a:cubicBezTo>
                    <a:pt x="256573" y="88947"/>
                    <a:pt x="97294" y="66722"/>
                    <a:pt x="97294" y="66722"/>
                  </a:cubicBezTo>
                  <a:cubicBezTo>
                    <a:pt x="44377" y="60901"/>
                    <a:pt x="16331" y="65664"/>
                    <a:pt x="8394" y="57197"/>
                  </a:cubicBezTo>
                  <a:cubicBezTo>
                    <a:pt x="456" y="48730"/>
                    <a:pt x="37498" y="1634"/>
                    <a:pt x="36969" y="4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27" name="フリーフォーム 1026">
              <a:extLst>
                <a:ext uri="{FF2B5EF4-FFF2-40B4-BE49-F238E27FC236}">
                  <a16:creationId xmlns:a16="http://schemas.microsoft.com/office/drawing/2014/main" id="{47444B49-87B0-E1AD-6537-DBA527300233}"/>
                </a:ext>
              </a:extLst>
            </p:cNvPr>
            <p:cNvSpPr/>
            <p:nvPr/>
          </p:nvSpPr>
          <p:spPr>
            <a:xfrm>
              <a:off x="6562253" y="6083193"/>
              <a:ext cx="131751" cy="136149"/>
            </a:xfrm>
            <a:custGeom>
              <a:avLst/>
              <a:gdLst>
                <a:gd name="connsiteX0" fmla="*/ 130647 w 131751"/>
                <a:gd name="connsiteY0" fmla="*/ 107 h 136149"/>
                <a:gd name="connsiteX1" fmla="*/ 60797 w 131751"/>
                <a:gd name="connsiteY1" fmla="*/ 66782 h 136149"/>
                <a:gd name="connsiteX2" fmla="*/ 19522 w 131751"/>
                <a:gd name="connsiteY2" fmla="*/ 133457 h 136149"/>
                <a:gd name="connsiteX3" fmla="*/ 29047 w 131751"/>
                <a:gd name="connsiteY3" fmla="*/ 114407 h 136149"/>
                <a:gd name="connsiteX4" fmla="*/ 79847 w 131751"/>
                <a:gd name="connsiteY4" fmla="*/ 35032 h 136149"/>
                <a:gd name="connsiteX5" fmla="*/ 472 w 131751"/>
                <a:gd name="connsiteY5" fmla="*/ 82657 h 136149"/>
                <a:gd name="connsiteX6" fmla="*/ 130647 w 131751"/>
                <a:gd name="connsiteY6" fmla="*/ 107 h 136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1751" h="136149">
                  <a:moveTo>
                    <a:pt x="130647" y="107"/>
                  </a:moveTo>
                  <a:cubicBezTo>
                    <a:pt x="140701" y="-2539"/>
                    <a:pt x="79318" y="44557"/>
                    <a:pt x="60797" y="66782"/>
                  </a:cubicBezTo>
                  <a:cubicBezTo>
                    <a:pt x="42276" y="89007"/>
                    <a:pt x="19522" y="133457"/>
                    <a:pt x="19522" y="133457"/>
                  </a:cubicBezTo>
                  <a:cubicBezTo>
                    <a:pt x="14230" y="141394"/>
                    <a:pt x="18993" y="130811"/>
                    <a:pt x="29047" y="114407"/>
                  </a:cubicBezTo>
                  <a:cubicBezTo>
                    <a:pt x="39101" y="98003"/>
                    <a:pt x="84609" y="40324"/>
                    <a:pt x="79847" y="35032"/>
                  </a:cubicBezTo>
                  <a:cubicBezTo>
                    <a:pt x="75084" y="29740"/>
                    <a:pt x="-6936" y="86361"/>
                    <a:pt x="472" y="82657"/>
                  </a:cubicBezTo>
                  <a:cubicBezTo>
                    <a:pt x="7880" y="78953"/>
                    <a:pt x="120593" y="2753"/>
                    <a:pt x="130647" y="10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28" name="フリーフォーム 1027">
              <a:extLst>
                <a:ext uri="{FF2B5EF4-FFF2-40B4-BE49-F238E27FC236}">
                  <a16:creationId xmlns:a16="http://schemas.microsoft.com/office/drawing/2014/main" id="{17527985-EF36-B8DA-D5F8-C3492348FF58}"/>
                </a:ext>
              </a:extLst>
            </p:cNvPr>
            <p:cNvSpPr/>
            <p:nvPr/>
          </p:nvSpPr>
          <p:spPr>
            <a:xfrm>
              <a:off x="4841734" y="3178040"/>
              <a:ext cx="497337" cy="54918"/>
            </a:xfrm>
            <a:custGeom>
              <a:avLst/>
              <a:gdLst>
                <a:gd name="connsiteX0" fmla="*/ 495441 w 497337"/>
                <a:gd name="connsiteY0" fmla="*/ 28710 h 54918"/>
                <a:gd name="connsiteX1" fmla="*/ 355741 w 497337"/>
                <a:gd name="connsiteY1" fmla="*/ 41410 h 54918"/>
                <a:gd name="connsiteX2" fmla="*/ 120791 w 497337"/>
                <a:gd name="connsiteY2" fmla="*/ 44585 h 54918"/>
                <a:gd name="connsiteX3" fmla="*/ 295416 w 497337"/>
                <a:gd name="connsiteY3" fmla="*/ 31885 h 54918"/>
                <a:gd name="connsiteX4" fmla="*/ 333516 w 497337"/>
                <a:gd name="connsiteY4" fmla="*/ 22360 h 54918"/>
                <a:gd name="connsiteX5" fmla="*/ 212866 w 497337"/>
                <a:gd name="connsiteY5" fmla="*/ 31885 h 54918"/>
                <a:gd name="connsiteX6" fmla="*/ 114441 w 497337"/>
                <a:gd name="connsiteY6" fmla="*/ 54110 h 54918"/>
                <a:gd name="connsiteX7" fmla="*/ 141 w 497337"/>
                <a:gd name="connsiteY7" fmla="*/ 135 h 54918"/>
                <a:gd name="connsiteX8" fmla="*/ 92216 w 497337"/>
                <a:gd name="connsiteY8" fmla="*/ 38235 h 54918"/>
                <a:gd name="connsiteX9" fmla="*/ 155716 w 497337"/>
                <a:gd name="connsiteY9" fmla="*/ 22360 h 54918"/>
                <a:gd name="connsiteX10" fmla="*/ 333516 w 497337"/>
                <a:gd name="connsiteY10" fmla="*/ 22360 h 54918"/>
                <a:gd name="connsiteX11" fmla="*/ 257316 w 497337"/>
                <a:gd name="connsiteY11" fmla="*/ 25535 h 54918"/>
                <a:gd name="connsiteX12" fmla="*/ 495441 w 497337"/>
                <a:gd name="connsiteY12" fmla="*/ 28710 h 54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97337" h="54918">
                  <a:moveTo>
                    <a:pt x="495441" y="28710"/>
                  </a:moveTo>
                  <a:cubicBezTo>
                    <a:pt x="511845" y="31356"/>
                    <a:pt x="418183" y="38764"/>
                    <a:pt x="355741" y="41410"/>
                  </a:cubicBezTo>
                  <a:cubicBezTo>
                    <a:pt x="293299" y="44056"/>
                    <a:pt x="130845" y="46172"/>
                    <a:pt x="120791" y="44585"/>
                  </a:cubicBezTo>
                  <a:cubicBezTo>
                    <a:pt x="110737" y="42998"/>
                    <a:pt x="259962" y="35589"/>
                    <a:pt x="295416" y="31885"/>
                  </a:cubicBezTo>
                  <a:cubicBezTo>
                    <a:pt x="330870" y="28181"/>
                    <a:pt x="347274" y="22360"/>
                    <a:pt x="333516" y="22360"/>
                  </a:cubicBezTo>
                  <a:cubicBezTo>
                    <a:pt x="319758" y="22360"/>
                    <a:pt x="249379" y="26593"/>
                    <a:pt x="212866" y="31885"/>
                  </a:cubicBezTo>
                  <a:cubicBezTo>
                    <a:pt x="176353" y="37177"/>
                    <a:pt x="149895" y="59402"/>
                    <a:pt x="114441" y="54110"/>
                  </a:cubicBezTo>
                  <a:cubicBezTo>
                    <a:pt x="78987" y="48818"/>
                    <a:pt x="3845" y="2781"/>
                    <a:pt x="141" y="135"/>
                  </a:cubicBezTo>
                  <a:cubicBezTo>
                    <a:pt x="-3563" y="-2511"/>
                    <a:pt x="66287" y="34531"/>
                    <a:pt x="92216" y="38235"/>
                  </a:cubicBezTo>
                  <a:cubicBezTo>
                    <a:pt x="118145" y="41939"/>
                    <a:pt x="115499" y="25006"/>
                    <a:pt x="155716" y="22360"/>
                  </a:cubicBezTo>
                  <a:cubicBezTo>
                    <a:pt x="195933" y="19714"/>
                    <a:pt x="316583" y="21831"/>
                    <a:pt x="333516" y="22360"/>
                  </a:cubicBezTo>
                  <a:cubicBezTo>
                    <a:pt x="350449" y="22889"/>
                    <a:pt x="237208" y="22889"/>
                    <a:pt x="257316" y="25535"/>
                  </a:cubicBezTo>
                  <a:cubicBezTo>
                    <a:pt x="277424" y="28181"/>
                    <a:pt x="479037" y="26064"/>
                    <a:pt x="495441" y="2871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29" name="フリーフォーム 1028">
              <a:extLst>
                <a:ext uri="{FF2B5EF4-FFF2-40B4-BE49-F238E27FC236}">
                  <a16:creationId xmlns:a16="http://schemas.microsoft.com/office/drawing/2014/main" id="{D7DD8E0F-0263-9B26-392C-472435BA2B5A}"/>
                </a:ext>
              </a:extLst>
            </p:cNvPr>
            <p:cNvSpPr/>
            <p:nvPr/>
          </p:nvSpPr>
          <p:spPr>
            <a:xfrm>
              <a:off x="4838268" y="3333750"/>
              <a:ext cx="550156" cy="74553"/>
            </a:xfrm>
            <a:custGeom>
              <a:avLst/>
              <a:gdLst>
                <a:gd name="connsiteX0" fmla="*/ 549707 w 550156"/>
                <a:gd name="connsiteY0" fmla="*/ 69850 h 74553"/>
                <a:gd name="connsiteX1" fmla="*/ 368732 w 550156"/>
                <a:gd name="connsiteY1" fmla="*/ 34925 h 74553"/>
                <a:gd name="connsiteX2" fmla="*/ 273482 w 550156"/>
                <a:gd name="connsiteY2" fmla="*/ 25400 h 74553"/>
                <a:gd name="connsiteX3" fmla="*/ 381432 w 550156"/>
                <a:gd name="connsiteY3" fmla="*/ 53975 h 74553"/>
                <a:gd name="connsiteX4" fmla="*/ 190932 w 550156"/>
                <a:gd name="connsiteY4" fmla="*/ 0 h 74553"/>
                <a:gd name="connsiteX5" fmla="*/ 336982 w 550156"/>
                <a:gd name="connsiteY5" fmla="*/ 53975 h 74553"/>
                <a:gd name="connsiteX6" fmla="*/ 206807 w 550156"/>
                <a:gd name="connsiteY6" fmla="*/ 50800 h 74553"/>
                <a:gd name="connsiteX7" fmla="*/ 432 w 550156"/>
                <a:gd name="connsiteY7" fmla="*/ 73025 h 74553"/>
                <a:gd name="connsiteX8" fmla="*/ 159182 w 550156"/>
                <a:gd name="connsiteY8" fmla="*/ 69850 h 74553"/>
                <a:gd name="connsiteX9" fmla="*/ 381432 w 550156"/>
                <a:gd name="connsiteY9" fmla="*/ 47625 h 74553"/>
                <a:gd name="connsiteX10" fmla="*/ 311582 w 550156"/>
                <a:gd name="connsiteY10" fmla="*/ 25400 h 74553"/>
                <a:gd name="connsiteX11" fmla="*/ 549707 w 550156"/>
                <a:gd name="connsiteY11" fmla="*/ 69850 h 745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550156" h="74553">
                  <a:moveTo>
                    <a:pt x="549707" y="69850"/>
                  </a:moveTo>
                  <a:cubicBezTo>
                    <a:pt x="559232" y="71438"/>
                    <a:pt x="414769" y="42333"/>
                    <a:pt x="368732" y="34925"/>
                  </a:cubicBezTo>
                  <a:cubicBezTo>
                    <a:pt x="322694" y="27517"/>
                    <a:pt x="271365" y="22225"/>
                    <a:pt x="273482" y="25400"/>
                  </a:cubicBezTo>
                  <a:cubicBezTo>
                    <a:pt x="275599" y="28575"/>
                    <a:pt x="395190" y="58208"/>
                    <a:pt x="381432" y="53975"/>
                  </a:cubicBezTo>
                  <a:cubicBezTo>
                    <a:pt x="367674" y="49742"/>
                    <a:pt x="198340" y="0"/>
                    <a:pt x="190932" y="0"/>
                  </a:cubicBezTo>
                  <a:cubicBezTo>
                    <a:pt x="183524" y="0"/>
                    <a:pt x="334336" y="45508"/>
                    <a:pt x="336982" y="53975"/>
                  </a:cubicBezTo>
                  <a:cubicBezTo>
                    <a:pt x="339628" y="62442"/>
                    <a:pt x="262899" y="47625"/>
                    <a:pt x="206807" y="50800"/>
                  </a:cubicBezTo>
                  <a:cubicBezTo>
                    <a:pt x="150715" y="53975"/>
                    <a:pt x="8370" y="69850"/>
                    <a:pt x="432" y="73025"/>
                  </a:cubicBezTo>
                  <a:cubicBezTo>
                    <a:pt x="-7506" y="76200"/>
                    <a:pt x="95682" y="74083"/>
                    <a:pt x="159182" y="69850"/>
                  </a:cubicBezTo>
                  <a:cubicBezTo>
                    <a:pt x="222682" y="65617"/>
                    <a:pt x="356032" y="55033"/>
                    <a:pt x="381432" y="47625"/>
                  </a:cubicBezTo>
                  <a:cubicBezTo>
                    <a:pt x="406832" y="40217"/>
                    <a:pt x="284065" y="25400"/>
                    <a:pt x="311582" y="25400"/>
                  </a:cubicBezTo>
                  <a:cubicBezTo>
                    <a:pt x="339099" y="25400"/>
                    <a:pt x="540182" y="68262"/>
                    <a:pt x="549707" y="6985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0" name="フリーフォーム 1029">
              <a:extLst>
                <a:ext uri="{FF2B5EF4-FFF2-40B4-BE49-F238E27FC236}">
                  <a16:creationId xmlns:a16="http://schemas.microsoft.com/office/drawing/2014/main" id="{8ED2F4F5-C655-5219-4F10-4AE5DC3A6A1D}"/>
                </a:ext>
              </a:extLst>
            </p:cNvPr>
            <p:cNvSpPr/>
            <p:nvPr/>
          </p:nvSpPr>
          <p:spPr>
            <a:xfrm>
              <a:off x="4725784" y="3178143"/>
              <a:ext cx="221103" cy="125199"/>
            </a:xfrm>
            <a:custGeom>
              <a:avLst/>
              <a:gdLst>
                <a:gd name="connsiteX0" fmla="*/ 220866 w 221103"/>
                <a:gd name="connsiteY0" fmla="*/ 32 h 125199"/>
                <a:gd name="connsiteX1" fmla="*/ 39891 w 221103"/>
                <a:gd name="connsiteY1" fmla="*/ 44482 h 125199"/>
                <a:gd name="connsiteX2" fmla="*/ 14491 w 221103"/>
                <a:gd name="connsiteY2" fmla="*/ 123857 h 125199"/>
                <a:gd name="connsiteX3" fmla="*/ 1791 w 221103"/>
                <a:gd name="connsiteY3" fmla="*/ 88932 h 125199"/>
                <a:gd name="connsiteX4" fmla="*/ 1791 w 221103"/>
                <a:gd name="connsiteY4" fmla="*/ 19082 h 125199"/>
                <a:gd name="connsiteX5" fmla="*/ 17666 w 221103"/>
                <a:gd name="connsiteY5" fmla="*/ 98457 h 125199"/>
                <a:gd name="connsiteX6" fmla="*/ 17666 w 221103"/>
                <a:gd name="connsiteY6" fmla="*/ 111157 h 125199"/>
                <a:gd name="connsiteX7" fmla="*/ 49416 w 221103"/>
                <a:gd name="connsiteY7" fmla="*/ 50832 h 125199"/>
                <a:gd name="connsiteX8" fmla="*/ 27191 w 221103"/>
                <a:gd name="connsiteY8" fmla="*/ 69882 h 125199"/>
                <a:gd name="connsiteX9" fmla="*/ 77991 w 221103"/>
                <a:gd name="connsiteY9" fmla="*/ 38132 h 125199"/>
                <a:gd name="connsiteX10" fmla="*/ 220866 w 221103"/>
                <a:gd name="connsiteY10" fmla="*/ 32 h 1251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21103" h="125199">
                  <a:moveTo>
                    <a:pt x="220866" y="32"/>
                  </a:moveTo>
                  <a:cubicBezTo>
                    <a:pt x="214516" y="1090"/>
                    <a:pt x="74287" y="23845"/>
                    <a:pt x="39891" y="44482"/>
                  </a:cubicBezTo>
                  <a:cubicBezTo>
                    <a:pt x="5495" y="65119"/>
                    <a:pt x="20841" y="116449"/>
                    <a:pt x="14491" y="123857"/>
                  </a:cubicBezTo>
                  <a:cubicBezTo>
                    <a:pt x="8141" y="131265"/>
                    <a:pt x="3908" y="106394"/>
                    <a:pt x="1791" y="88932"/>
                  </a:cubicBezTo>
                  <a:cubicBezTo>
                    <a:pt x="-326" y="71470"/>
                    <a:pt x="-855" y="17495"/>
                    <a:pt x="1791" y="19082"/>
                  </a:cubicBezTo>
                  <a:cubicBezTo>
                    <a:pt x="4437" y="20670"/>
                    <a:pt x="17666" y="98457"/>
                    <a:pt x="17666" y="98457"/>
                  </a:cubicBezTo>
                  <a:cubicBezTo>
                    <a:pt x="20312" y="113803"/>
                    <a:pt x="12374" y="119094"/>
                    <a:pt x="17666" y="111157"/>
                  </a:cubicBezTo>
                  <a:cubicBezTo>
                    <a:pt x="22958" y="103220"/>
                    <a:pt x="47829" y="57711"/>
                    <a:pt x="49416" y="50832"/>
                  </a:cubicBezTo>
                  <a:cubicBezTo>
                    <a:pt x="51003" y="43953"/>
                    <a:pt x="22429" y="71999"/>
                    <a:pt x="27191" y="69882"/>
                  </a:cubicBezTo>
                  <a:cubicBezTo>
                    <a:pt x="31953" y="67765"/>
                    <a:pt x="51533" y="51890"/>
                    <a:pt x="77991" y="38132"/>
                  </a:cubicBezTo>
                  <a:cubicBezTo>
                    <a:pt x="104449" y="24374"/>
                    <a:pt x="227216" y="-1026"/>
                    <a:pt x="220866" y="3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1" name="フリーフォーム 1030">
              <a:extLst>
                <a:ext uri="{FF2B5EF4-FFF2-40B4-BE49-F238E27FC236}">
                  <a16:creationId xmlns:a16="http://schemas.microsoft.com/office/drawing/2014/main" id="{DAA97D20-AED1-2DF9-B15B-08CA86DE285B}"/>
                </a:ext>
              </a:extLst>
            </p:cNvPr>
            <p:cNvSpPr/>
            <p:nvPr/>
          </p:nvSpPr>
          <p:spPr>
            <a:xfrm>
              <a:off x="4581869" y="3184525"/>
              <a:ext cx="136647" cy="231483"/>
            </a:xfrm>
            <a:custGeom>
              <a:avLst/>
              <a:gdLst>
                <a:gd name="connsiteX0" fmla="*/ 126656 w 136647"/>
                <a:gd name="connsiteY0" fmla="*/ 0 h 231483"/>
                <a:gd name="connsiteX1" fmla="*/ 98081 w 136647"/>
                <a:gd name="connsiteY1" fmla="*/ 85725 h 231483"/>
                <a:gd name="connsiteX2" fmla="*/ 50456 w 136647"/>
                <a:gd name="connsiteY2" fmla="*/ 130175 h 231483"/>
                <a:gd name="connsiteX3" fmla="*/ 2831 w 136647"/>
                <a:gd name="connsiteY3" fmla="*/ 228600 h 231483"/>
                <a:gd name="connsiteX4" fmla="*/ 15531 w 136647"/>
                <a:gd name="connsiteY4" fmla="*/ 193675 h 231483"/>
                <a:gd name="connsiteX5" fmla="*/ 98081 w 136647"/>
                <a:gd name="connsiteY5" fmla="*/ 76200 h 231483"/>
                <a:gd name="connsiteX6" fmla="*/ 136181 w 136647"/>
                <a:gd name="connsiteY6" fmla="*/ 136525 h 231483"/>
                <a:gd name="connsiteX7" fmla="*/ 120306 w 136647"/>
                <a:gd name="connsiteY7" fmla="*/ 85725 h 231483"/>
                <a:gd name="connsiteX8" fmla="*/ 126656 w 136647"/>
                <a:gd name="connsiteY8" fmla="*/ 0 h 2314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6647" h="231483">
                  <a:moveTo>
                    <a:pt x="126656" y="0"/>
                  </a:moveTo>
                  <a:cubicBezTo>
                    <a:pt x="122952" y="0"/>
                    <a:pt x="110781" y="64029"/>
                    <a:pt x="98081" y="85725"/>
                  </a:cubicBezTo>
                  <a:cubicBezTo>
                    <a:pt x="85381" y="107421"/>
                    <a:pt x="66331" y="106363"/>
                    <a:pt x="50456" y="130175"/>
                  </a:cubicBezTo>
                  <a:cubicBezTo>
                    <a:pt x="34581" y="153988"/>
                    <a:pt x="8652" y="218017"/>
                    <a:pt x="2831" y="228600"/>
                  </a:cubicBezTo>
                  <a:cubicBezTo>
                    <a:pt x="-2990" y="239183"/>
                    <a:pt x="-344" y="219075"/>
                    <a:pt x="15531" y="193675"/>
                  </a:cubicBezTo>
                  <a:cubicBezTo>
                    <a:pt x="31406" y="168275"/>
                    <a:pt x="77973" y="85725"/>
                    <a:pt x="98081" y="76200"/>
                  </a:cubicBezTo>
                  <a:cubicBezTo>
                    <a:pt x="118189" y="66675"/>
                    <a:pt x="132477" y="134938"/>
                    <a:pt x="136181" y="136525"/>
                  </a:cubicBezTo>
                  <a:cubicBezTo>
                    <a:pt x="139885" y="138112"/>
                    <a:pt x="120306" y="105833"/>
                    <a:pt x="120306" y="85725"/>
                  </a:cubicBezTo>
                  <a:cubicBezTo>
                    <a:pt x="120306" y="65617"/>
                    <a:pt x="130360" y="0"/>
                    <a:pt x="126656" y="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2" name="フリーフォーム 1031">
              <a:extLst>
                <a:ext uri="{FF2B5EF4-FFF2-40B4-BE49-F238E27FC236}">
                  <a16:creationId xmlns:a16="http://schemas.microsoft.com/office/drawing/2014/main" id="{EF707239-2B94-FB91-DDC9-2684454B57C7}"/>
                </a:ext>
              </a:extLst>
            </p:cNvPr>
            <p:cNvSpPr/>
            <p:nvPr/>
          </p:nvSpPr>
          <p:spPr>
            <a:xfrm>
              <a:off x="4613056" y="3285875"/>
              <a:ext cx="311398" cy="254300"/>
            </a:xfrm>
            <a:custGeom>
              <a:avLst/>
              <a:gdLst>
                <a:gd name="connsiteX0" fmla="*/ 311369 w 311398"/>
                <a:gd name="connsiteY0" fmla="*/ 250 h 254300"/>
                <a:gd name="connsiteX1" fmla="*/ 162144 w 311398"/>
                <a:gd name="connsiteY1" fmla="*/ 101850 h 254300"/>
                <a:gd name="connsiteX2" fmla="*/ 178019 w 311398"/>
                <a:gd name="connsiteY2" fmla="*/ 136775 h 254300"/>
                <a:gd name="connsiteX3" fmla="*/ 155794 w 311398"/>
                <a:gd name="connsiteY3" fmla="*/ 111375 h 254300"/>
                <a:gd name="connsiteX4" fmla="*/ 51019 w 311398"/>
                <a:gd name="connsiteY4" fmla="*/ 193925 h 254300"/>
                <a:gd name="connsiteX5" fmla="*/ 219 w 311398"/>
                <a:gd name="connsiteY5" fmla="*/ 254250 h 254300"/>
                <a:gd name="connsiteX6" fmla="*/ 41494 w 311398"/>
                <a:gd name="connsiteY6" fmla="*/ 200275 h 254300"/>
                <a:gd name="connsiteX7" fmla="*/ 219294 w 311398"/>
                <a:gd name="connsiteY7" fmla="*/ 16125 h 254300"/>
                <a:gd name="connsiteX8" fmla="*/ 120869 w 311398"/>
                <a:gd name="connsiteY8" fmla="*/ 105025 h 254300"/>
                <a:gd name="connsiteX9" fmla="*/ 174844 w 311398"/>
                <a:gd name="connsiteY9" fmla="*/ 73275 h 254300"/>
                <a:gd name="connsiteX10" fmla="*/ 311369 w 311398"/>
                <a:gd name="connsiteY10" fmla="*/ 250 h 254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11398" h="254300">
                  <a:moveTo>
                    <a:pt x="311369" y="250"/>
                  </a:moveTo>
                  <a:cubicBezTo>
                    <a:pt x="309252" y="5012"/>
                    <a:pt x="184369" y="79096"/>
                    <a:pt x="162144" y="101850"/>
                  </a:cubicBezTo>
                  <a:cubicBezTo>
                    <a:pt x="139919" y="124604"/>
                    <a:pt x="179077" y="135187"/>
                    <a:pt x="178019" y="136775"/>
                  </a:cubicBezTo>
                  <a:cubicBezTo>
                    <a:pt x="176961" y="138363"/>
                    <a:pt x="176961" y="101850"/>
                    <a:pt x="155794" y="111375"/>
                  </a:cubicBezTo>
                  <a:cubicBezTo>
                    <a:pt x="134627" y="120900"/>
                    <a:pt x="76948" y="170113"/>
                    <a:pt x="51019" y="193925"/>
                  </a:cubicBezTo>
                  <a:cubicBezTo>
                    <a:pt x="25090" y="217737"/>
                    <a:pt x="1807" y="253192"/>
                    <a:pt x="219" y="254250"/>
                  </a:cubicBezTo>
                  <a:cubicBezTo>
                    <a:pt x="-1369" y="255308"/>
                    <a:pt x="4982" y="239962"/>
                    <a:pt x="41494" y="200275"/>
                  </a:cubicBezTo>
                  <a:cubicBezTo>
                    <a:pt x="78006" y="160588"/>
                    <a:pt x="206065" y="32000"/>
                    <a:pt x="219294" y="16125"/>
                  </a:cubicBezTo>
                  <a:cubicBezTo>
                    <a:pt x="232523" y="250"/>
                    <a:pt x="128277" y="95500"/>
                    <a:pt x="120869" y="105025"/>
                  </a:cubicBezTo>
                  <a:cubicBezTo>
                    <a:pt x="113461" y="114550"/>
                    <a:pt x="149973" y="86504"/>
                    <a:pt x="174844" y="73275"/>
                  </a:cubicBezTo>
                  <a:cubicBezTo>
                    <a:pt x="199715" y="60046"/>
                    <a:pt x="313486" y="-4512"/>
                    <a:pt x="311369" y="25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3" name="フリーフォーム 1032">
              <a:extLst>
                <a:ext uri="{FF2B5EF4-FFF2-40B4-BE49-F238E27FC236}">
                  <a16:creationId xmlns:a16="http://schemas.microsoft.com/office/drawing/2014/main" id="{E771EF93-AE96-13E0-E9B1-3BE7646D5EA9}"/>
                </a:ext>
              </a:extLst>
            </p:cNvPr>
            <p:cNvSpPr/>
            <p:nvPr/>
          </p:nvSpPr>
          <p:spPr>
            <a:xfrm>
              <a:off x="5073650" y="3311525"/>
              <a:ext cx="351146" cy="89228"/>
            </a:xfrm>
            <a:custGeom>
              <a:avLst/>
              <a:gdLst>
                <a:gd name="connsiteX0" fmla="*/ 0 w 351146"/>
                <a:gd name="connsiteY0" fmla="*/ 0 h 89228"/>
                <a:gd name="connsiteX1" fmla="*/ 184150 w 351146"/>
                <a:gd name="connsiteY1" fmla="*/ 63500 h 89228"/>
                <a:gd name="connsiteX2" fmla="*/ 184150 w 351146"/>
                <a:gd name="connsiteY2" fmla="*/ 28575 h 89228"/>
                <a:gd name="connsiteX3" fmla="*/ 349250 w 351146"/>
                <a:gd name="connsiteY3" fmla="*/ 88900 h 89228"/>
                <a:gd name="connsiteX4" fmla="*/ 266700 w 351146"/>
                <a:gd name="connsiteY4" fmla="*/ 50800 h 89228"/>
                <a:gd name="connsiteX5" fmla="*/ 158750 w 351146"/>
                <a:gd name="connsiteY5" fmla="*/ 9525 h 89228"/>
                <a:gd name="connsiteX6" fmla="*/ 209550 w 351146"/>
                <a:gd name="connsiteY6" fmla="*/ 53975 h 89228"/>
                <a:gd name="connsiteX7" fmla="*/ 158750 w 351146"/>
                <a:gd name="connsiteY7" fmla="*/ 44450 h 89228"/>
                <a:gd name="connsiteX8" fmla="*/ 0 w 351146"/>
                <a:gd name="connsiteY8" fmla="*/ 0 h 892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51146" h="89228">
                  <a:moveTo>
                    <a:pt x="0" y="0"/>
                  </a:moveTo>
                  <a:cubicBezTo>
                    <a:pt x="76729" y="29369"/>
                    <a:pt x="153459" y="58738"/>
                    <a:pt x="184150" y="63500"/>
                  </a:cubicBezTo>
                  <a:cubicBezTo>
                    <a:pt x="214841" y="68262"/>
                    <a:pt x="156633" y="24342"/>
                    <a:pt x="184150" y="28575"/>
                  </a:cubicBezTo>
                  <a:cubicBezTo>
                    <a:pt x="211667" y="32808"/>
                    <a:pt x="335492" y="85196"/>
                    <a:pt x="349250" y="88900"/>
                  </a:cubicBezTo>
                  <a:cubicBezTo>
                    <a:pt x="363008" y="92604"/>
                    <a:pt x="298450" y="64029"/>
                    <a:pt x="266700" y="50800"/>
                  </a:cubicBezTo>
                  <a:cubicBezTo>
                    <a:pt x="234950" y="37571"/>
                    <a:pt x="168275" y="8996"/>
                    <a:pt x="158750" y="9525"/>
                  </a:cubicBezTo>
                  <a:cubicBezTo>
                    <a:pt x="149225" y="10054"/>
                    <a:pt x="209550" y="48154"/>
                    <a:pt x="209550" y="53975"/>
                  </a:cubicBezTo>
                  <a:cubicBezTo>
                    <a:pt x="209550" y="59796"/>
                    <a:pt x="158750" y="44450"/>
                    <a:pt x="158750" y="44450"/>
                  </a:cubicBezTo>
                  <a:lnTo>
                    <a:pt x="0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4" name="フリーフォーム 1033">
              <a:extLst>
                <a:ext uri="{FF2B5EF4-FFF2-40B4-BE49-F238E27FC236}">
                  <a16:creationId xmlns:a16="http://schemas.microsoft.com/office/drawing/2014/main" id="{0F32D060-6EA7-6748-9BD4-CC2AF3C01CBF}"/>
                </a:ext>
              </a:extLst>
            </p:cNvPr>
            <p:cNvSpPr/>
            <p:nvPr/>
          </p:nvSpPr>
          <p:spPr>
            <a:xfrm>
              <a:off x="4825714" y="3295435"/>
              <a:ext cx="291263" cy="61483"/>
            </a:xfrm>
            <a:custGeom>
              <a:avLst/>
              <a:gdLst>
                <a:gd name="connsiteX0" fmla="*/ 286 w 291263"/>
                <a:gd name="connsiteY0" fmla="*/ 60540 h 61483"/>
                <a:gd name="connsiteX1" fmla="*/ 187611 w 291263"/>
                <a:gd name="connsiteY1" fmla="*/ 57365 h 61483"/>
                <a:gd name="connsiteX2" fmla="*/ 143161 w 291263"/>
                <a:gd name="connsiteY2" fmla="*/ 57365 h 61483"/>
                <a:gd name="connsiteX3" fmla="*/ 289211 w 291263"/>
                <a:gd name="connsiteY3" fmla="*/ 215 h 61483"/>
                <a:gd name="connsiteX4" fmla="*/ 225711 w 291263"/>
                <a:gd name="connsiteY4" fmla="*/ 38315 h 61483"/>
                <a:gd name="connsiteX5" fmla="*/ 181261 w 291263"/>
                <a:gd name="connsiteY5" fmla="*/ 51015 h 61483"/>
                <a:gd name="connsiteX6" fmla="*/ 98711 w 291263"/>
                <a:gd name="connsiteY6" fmla="*/ 28790 h 61483"/>
                <a:gd name="connsiteX7" fmla="*/ 143161 w 291263"/>
                <a:gd name="connsiteY7" fmla="*/ 44665 h 61483"/>
                <a:gd name="connsiteX8" fmla="*/ 286 w 291263"/>
                <a:gd name="connsiteY8" fmla="*/ 60540 h 614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91263" h="61483">
                  <a:moveTo>
                    <a:pt x="286" y="60540"/>
                  </a:moveTo>
                  <a:cubicBezTo>
                    <a:pt x="7694" y="62657"/>
                    <a:pt x="163799" y="57894"/>
                    <a:pt x="187611" y="57365"/>
                  </a:cubicBezTo>
                  <a:cubicBezTo>
                    <a:pt x="211423" y="56836"/>
                    <a:pt x="126228" y="66890"/>
                    <a:pt x="143161" y="57365"/>
                  </a:cubicBezTo>
                  <a:cubicBezTo>
                    <a:pt x="160094" y="47840"/>
                    <a:pt x="275453" y="3390"/>
                    <a:pt x="289211" y="215"/>
                  </a:cubicBezTo>
                  <a:cubicBezTo>
                    <a:pt x="302969" y="-2960"/>
                    <a:pt x="243703" y="29848"/>
                    <a:pt x="225711" y="38315"/>
                  </a:cubicBezTo>
                  <a:cubicBezTo>
                    <a:pt x="207719" y="46782"/>
                    <a:pt x="202428" y="52602"/>
                    <a:pt x="181261" y="51015"/>
                  </a:cubicBezTo>
                  <a:cubicBezTo>
                    <a:pt x="160094" y="49428"/>
                    <a:pt x="105061" y="29848"/>
                    <a:pt x="98711" y="28790"/>
                  </a:cubicBezTo>
                  <a:cubicBezTo>
                    <a:pt x="92361" y="27732"/>
                    <a:pt x="154803" y="39903"/>
                    <a:pt x="143161" y="44665"/>
                  </a:cubicBezTo>
                  <a:cubicBezTo>
                    <a:pt x="131519" y="49427"/>
                    <a:pt x="-7122" y="58423"/>
                    <a:pt x="286" y="6054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5" name="フリーフォーム 1034">
              <a:extLst>
                <a:ext uri="{FF2B5EF4-FFF2-40B4-BE49-F238E27FC236}">
                  <a16:creationId xmlns:a16="http://schemas.microsoft.com/office/drawing/2014/main" id="{14EB40B8-7D67-C8CE-90F0-D7116C9CA090}"/>
                </a:ext>
              </a:extLst>
            </p:cNvPr>
            <p:cNvSpPr/>
            <p:nvPr/>
          </p:nvSpPr>
          <p:spPr>
            <a:xfrm>
              <a:off x="4924425" y="3238488"/>
              <a:ext cx="306607" cy="60454"/>
            </a:xfrm>
            <a:custGeom>
              <a:avLst/>
              <a:gdLst>
                <a:gd name="connsiteX0" fmla="*/ 0 w 306607"/>
                <a:gd name="connsiteY0" fmla="*/ 28587 h 60454"/>
                <a:gd name="connsiteX1" fmla="*/ 203200 w 306607"/>
                <a:gd name="connsiteY1" fmla="*/ 12712 h 60454"/>
                <a:gd name="connsiteX2" fmla="*/ 304800 w 306607"/>
                <a:gd name="connsiteY2" fmla="*/ 60337 h 60454"/>
                <a:gd name="connsiteX3" fmla="*/ 263525 w 306607"/>
                <a:gd name="connsiteY3" fmla="*/ 25412 h 60454"/>
                <a:gd name="connsiteX4" fmla="*/ 203200 w 306607"/>
                <a:gd name="connsiteY4" fmla="*/ 12 h 60454"/>
                <a:gd name="connsiteX5" fmla="*/ 0 w 306607"/>
                <a:gd name="connsiteY5" fmla="*/ 28587 h 604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06607" h="60454">
                  <a:moveTo>
                    <a:pt x="0" y="28587"/>
                  </a:moveTo>
                  <a:cubicBezTo>
                    <a:pt x="0" y="30704"/>
                    <a:pt x="152400" y="7420"/>
                    <a:pt x="203200" y="12712"/>
                  </a:cubicBezTo>
                  <a:cubicBezTo>
                    <a:pt x="254000" y="18004"/>
                    <a:pt x="294746" y="58220"/>
                    <a:pt x="304800" y="60337"/>
                  </a:cubicBezTo>
                  <a:cubicBezTo>
                    <a:pt x="314854" y="62454"/>
                    <a:pt x="280458" y="35466"/>
                    <a:pt x="263525" y="25412"/>
                  </a:cubicBezTo>
                  <a:cubicBezTo>
                    <a:pt x="246592" y="15358"/>
                    <a:pt x="247121" y="-517"/>
                    <a:pt x="203200" y="12"/>
                  </a:cubicBezTo>
                  <a:cubicBezTo>
                    <a:pt x="159279" y="541"/>
                    <a:pt x="0" y="26470"/>
                    <a:pt x="0" y="2858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6" name="フリーフォーム 1035">
              <a:extLst>
                <a:ext uri="{FF2B5EF4-FFF2-40B4-BE49-F238E27FC236}">
                  <a16:creationId xmlns:a16="http://schemas.microsoft.com/office/drawing/2014/main" id="{B1D2826C-9736-6040-0D50-92E5AA7AE200}"/>
                </a:ext>
              </a:extLst>
            </p:cNvPr>
            <p:cNvSpPr/>
            <p:nvPr/>
          </p:nvSpPr>
          <p:spPr>
            <a:xfrm>
              <a:off x="4660600" y="3241229"/>
              <a:ext cx="198196" cy="199507"/>
            </a:xfrm>
            <a:custGeom>
              <a:avLst/>
              <a:gdLst>
                <a:gd name="connsiteX0" fmla="*/ 197150 w 198196"/>
                <a:gd name="connsiteY0" fmla="*/ 446 h 199507"/>
                <a:gd name="connsiteX1" fmla="*/ 79675 w 198196"/>
                <a:gd name="connsiteY1" fmla="*/ 79821 h 199507"/>
                <a:gd name="connsiteX2" fmla="*/ 3475 w 198196"/>
                <a:gd name="connsiteY2" fmla="*/ 197296 h 199507"/>
                <a:gd name="connsiteX3" fmla="*/ 19350 w 198196"/>
                <a:gd name="connsiteY3" fmla="*/ 149671 h 199507"/>
                <a:gd name="connsiteX4" fmla="*/ 76500 w 198196"/>
                <a:gd name="connsiteY4" fmla="*/ 63946 h 199507"/>
                <a:gd name="connsiteX5" fmla="*/ 6650 w 198196"/>
                <a:gd name="connsiteY5" fmla="*/ 114746 h 199507"/>
                <a:gd name="connsiteX6" fmla="*/ 197150 w 198196"/>
                <a:gd name="connsiteY6" fmla="*/ 446 h 1995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98196" h="199507">
                  <a:moveTo>
                    <a:pt x="197150" y="446"/>
                  </a:moveTo>
                  <a:cubicBezTo>
                    <a:pt x="209321" y="-5375"/>
                    <a:pt x="111954" y="47013"/>
                    <a:pt x="79675" y="79821"/>
                  </a:cubicBezTo>
                  <a:cubicBezTo>
                    <a:pt x="47396" y="112629"/>
                    <a:pt x="13529" y="185654"/>
                    <a:pt x="3475" y="197296"/>
                  </a:cubicBezTo>
                  <a:cubicBezTo>
                    <a:pt x="-6579" y="208938"/>
                    <a:pt x="7179" y="171896"/>
                    <a:pt x="19350" y="149671"/>
                  </a:cubicBezTo>
                  <a:cubicBezTo>
                    <a:pt x="31521" y="127446"/>
                    <a:pt x="78617" y="69767"/>
                    <a:pt x="76500" y="63946"/>
                  </a:cubicBezTo>
                  <a:cubicBezTo>
                    <a:pt x="74383" y="58125"/>
                    <a:pt x="-7108" y="122684"/>
                    <a:pt x="6650" y="114746"/>
                  </a:cubicBezTo>
                  <a:cubicBezTo>
                    <a:pt x="20408" y="106809"/>
                    <a:pt x="184979" y="6267"/>
                    <a:pt x="197150" y="44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7" name="フリーフォーム 1036">
              <a:extLst>
                <a:ext uri="{FF2B5EF4-FFF2-40B4-BE49-F238E27FC236}">
                  <a16:creationId xmlns:a16="http://schemas.microsoft.com/office/drawing/2014/main" id="{927CBC06-F2E7-63C6-E3E6-DDF15B68B440}"/>
                </a:ext>
              </a:extLst>
            </p:cNvPr>
            <p:cNvSpPr/>
            <p:nvPr/>
          </p:nvSpPr>
          <p:spPr>
            <a:xfrm>
              <a:off x="6828377" y="6283307"/>
              <a:ext cx="130101" cy="740047"/>
            </a:xfrm>
            <a:custGeom>
              <a:avLst/>
              <a:gdLst>
                <a:gd name="connsiteX0" fmla="*/ 26448 w 130101"/>
                <a:gd name="connsiteY0" fmla="*/ 18 h 740047"/>
                <a:gd name="connsiteX1" fmla="*/ 20098 w 130101"/>
                <a:gd name="connsiteY1" fmla="*/ 155593 h 740047"/>
                <a:gd name="connsiteX2" fmla="*/ 86773 w 130101"/>
                <a:gd name="connsiteY2" fmla="*/ 342918 h 740047"/>
                <a:gd name="connsiteX3" fmla="*/ 61373 w 130101"/>
                <a:gd name="connsiteY3" fmla="*/ 298468 h 740047"/>
                <a:gd name="connsiteX4" fmla="*/ 118523 w 130101"/>
                <a:gd name="connsiteY4" fmla="*/ 434993 h 740047"/>
                <a:gd name="connsiteX5" fmla="*/ 121698 w 130101"/>
                <a:gd name="connsiteY5" fmla="*/ 546118 h 740047"/>
                <a:gd name="connsiteX6" fmla="*/ 39148 w 130101"/>
                <a:gd name="connsiteY6" fmla="*/ 733443 h 740047"/>
                <a:gd name="connsiteX7" fmla="*/ 61373 w 130101"/>
                <a:gd name="connsiteY7" fmla="*/ 682643 h 740047"/>
                <a:gd name="connsiteX8" fmla="*/ 128048 w 130101"/>
                <a:gd name="connsiteY8" fmla="*/ 536593 h 740047"/>
                <a:gd name="connsiteX9" fmla="*/ 108998 w 130101"/>
                <a:gd name="connsiteY9" fmla="*/ 444518 h 740047"/>
                <a:gd name="connsiteX10" fmla="*/ 67723 w 130101"/>
                <a:gd name="connsiteY10" fmla="*/ 295293 h 740047"/>
                <a:gd name="connsiteX11" fmla="*/ 1048 w 130101"/>
                <a:gd name="connsiteY11" fmla="*/ 146068 h 740047"/>
                <a:gd name="connsiteX12" fmla="*/ 26448 w 130101"/>
                <a:gd name="connsiteY12" fmla="*/ 18 h 7400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30101" h="740047">
                  <a:moveTo>
                    <a:pt x="26448" y="18"/>
                  </a:moveTo>
                  <a:cubicBezTo>
                    <a:pt x="29623" y="1605"/>
                    <a:pt x="10044" y="98443"/>
                    <a:pt x="20098" y="155593"/>
                  </a:cubicBezTo>
                  <a:cubicBezTo>
                    <a:pt x="30152" y="212743"/>
                    <a:pt x="79894" y="319106"/>
                    <a:pt x="86773" y="342918"/>
                  </a:cubicBezTo>
                  <a:cubicBezTo>
                    <a:pt x="93652" y="366730"/>
                    <a:pt x="56081" y="283122"/>
                    <a:pt x="61373" y="298468"/>
                  </a:cubicBezTo>
                  <a:cubicBezTo>
                    <a:pt x="66665" y="313814"/>
                    <a:pt x="108469" y="393718"/>
                    <a:pt x="118523" y="434993"/>
                  </a:cubicBezTo>
                  <a:cubicBezTo>
                    <a:pt x="128577" y="476268"/>
                    <a:pt x="134927" y="496376"/>
                    <a:pt x="121698" y="546118"/>
                  </a:cubicBezTo>
                  <a:cubicBezTo>
                    <a:pt x="108469" y="595860"/>
                    <a:pt x="49202" y="710689"/>
                    <a:pt x="39148" y="733443"/>
                  </a:cubicBezTo>
                  <a:cubicBezTo>
                    <a:pt x="29094" y="756197"/>
                    <a:pt x="46556" y="715451"/>
                    <a:pt x="61373" y="682643"/>
                  </a:cubicBezTo>
                  <a:cubicBezTo>
                    <a:pt x="76190" y="649835"/>
                    <a:pt x="120111" y="576280"/>
                    <a:pt x="128048" y="536593"/>
                  </a:cubicBezTo>
                  <a:cubicBezTo>
                    <a:pt x="135985" y="496906"/>
                    <a:pt x="119052" y="484735"/>
                    <a:pt x="108998" y="444518"/>
                  </a:cubicBezTo>
                  <a:cubicBezTo>
                    <a:pt x="98944" y="404301"/>
                    <a:pt x="85715" y="345035"/>
                    <a:pt x="67723" y="295293"/>
                  </a:cubicBezTo>
                  <a:cubicBezTo>
                    <a:pt x="49731" y="245551"/>
                    <a:pt x="7927" y="194751"/>
                    <a:pt x="1048" y="146068"/>
                  </a:cubicBezTo>
                  <a:cubicBezTo>
                    <a:pt x="-5831" y="97385"/>
                    <a:pt x="23273" y="-1569"/>
                    <a:pt x="26448" y="1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8" name="フリーフォーム 1037">
              <a:extLst>
                <a:ext uri="{FF2B5EF4-FFF2-40B4-BE49-F238E27FC236}">
                  <a16:creationId xmlns:a16="http://schemas.microsoft.com/office/drawing/2014/main" id="{B2DA4A1E-303F-8628-ED8E-B162F6FE4030}"/>
                </a:ext>
              </a:extLst>
            </p:cNvPr>
            <p:cNvSpPr/>
            <p:nvPr/>
          </p:nvSpPr>
          <p:spPr>
            <a:xfrm>
              <a:off x="5804707" y="6987241"/>
              <a:ext cx="1137185" cy="175635"/>
            </a:xfrm>
            <a:custGeom>
              <a:avLst/>
              <a:gdLst>
                <a:gd name="connsiteX0" fmla="*/ 2368 w 1137185"/>
                <a:gd name="connsiteY0" fmla="*/ 175559 h 175635"/>
                <a:gd name="connsiteX1" fmla="*/ 554818 w 1137185"/>
                <a:gd name="connsiteY1" fmla="*/ 80309 h 175635"/>
                <a:gd name="connsiteX2" fmla="*/ 456393 w 1137185"/>
                <a:gd name="connsiteY2" fmla="*/ 134284 h 175635"/>
                <a:gd name="connsiteX3" fmla="*/ 748493 w 1137185"/>
                <a:gd name="connsiteY3" fmla="*/ 51734 h 175635"/>
                <a:gd name="connsiteX4" fmla="*/ 961218 w 1137185"/>
                <a:gd name="connsiteY4" fmla="*/ 13634 h 175635"/>
                <a:gd name="connsiteX5" fmla="*/ 926293 w 1137185"/>
                <a:gd name="connsiteY5" fmla="*/ 934 h 175635"/>
                <a:gd name="connsiteX6" fmla="*/ 1135843 w 1137185"/>
                <a:gd name="connsiteY6" fmla="*/ 35859 h 175635"/>
                <a:gd name="connsiteX7" fmla="*/ 1021543 w 1137185"/>
                <a:gd name="connsiteY7" fmla="*/ 29509 h 175635"/>
                <a:gd name="connsiteX8" fmla="*/ 802468 w 1137185"/>
                <a:gd name="connsiteY8" fmla="*/ 32684 h 175635"/>
                <a:gd name="connsiteX9" fmla="*/ 589743 w 1137185"/>
                <a:gd name="connsiteY9" fmla="*/ 48559 h 175635"/>
                <a:gd name="connsiteX10" fmla="*/ 688168 w 1137185"/>
                <a:gd name="connsiteY10" fmla="*/ 48559 h 175635"/>
                <a:gd name="connsiteX11" fmla="*/ 615143 w 1137185"/>
                <a:gd name="connsiteY11" fmla="*/ 86659 h 175635"/>
                <a:gd name="connsiteX12" fmla="*/ 551643 w 1137185"/>
                <a:gd name="connsiteY12" fmla="*/ 83484 h 175635"/>
                <a:gd name="connsiteX13" fmla="*/ 361143 w 1137185"/>
                <a:gd name="connsiteY13" fmla="*/ 96184 h 175635"/>
                <a:gd name="connsiteX14" fmla="*/ 2368 w 1137185"/>
                <a:gd name="connsiteY14" fmla="*/ 175559 h 1756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137185" h="175635">
                  <a:moveTo>
                    <a:pt x="2368" y="175559"/>
                  </a:moveTo>
                  <a:cubicBezTo>
                    <a:pt x="34647" y="172913"/>
                    <a:pt x="479147" y="87188"/>
                    <a:pt x="554818" y="80309"/>
                  </a:cubicBezTo>
                  <a:cubicBezTo>
                    <a:pt x="630489" y="73430"/>
                    <a:pt x="424114" y="139046"/>
                    <a:pt x="456393" y="134284"/>
                  </a:cubicBezTo>
                  <a:cubicBezTo>
                    <a:pt x="488672" y="129521"/>
                    <a:pt x="664356" y="71842"/>
                    <a:pt x="748493" y="51734"/>
                  </a:cubicBezTo>
                  <a:cubicBezTo>
                    <a:pt x="832630" y="31626"/>
                    <a:pt x="931585" y="22101"/>
                    <a:pt x="961218" y="13634"/>
                  </a:cubicBezTo>
                  <a:cubicBezTo>
                    <a:pt x="990851" y="5167"/>
                    <a:pt x="897189" y="-2770"/>
                    <a:pt x="926293" y="934"/>
                  </a:cubicBezTo>
                  <a:cubicBezTo>
                    <a:pt x="955397" y="4638"/>
                    <a:pt x="1119968" y="31097"/>
                    <a:pt x="1135843" y="35859"/>
                  </a:cubicBezTo>
                  <a:cubicBezTo>
                    <a:pt x="1151718" y="40621"/>
                    <a:pt x="1021543" y="29509"/>
                    <a:pt x="1021543" y="29509"/>
                  </a:cubicBezTo>
                  <a:cubicBezTo>
                    <a:pt x="965981" y="28980"/>
                    <a:pt x="874435" y="29509"/>
                    <a:pt x="802468" y="32684"/>
                  </a:cubicBezTo>
                  <a:cubicBezTo>
                    <a:pt x="730501" y="35859"/>
                    <a:pt x="608793" y="45913"/>
                    <a:pt x="589743" y="48559"/>
                  </a:cubicBezTo>
                  <a:cubicBezTo>
                    <a:pt x="570693" y="51205"/>
                    <a:pt x="683935" y="42209"/>
                    <a:pt x="688168" y="48559"/>
                  </a:cubicBezTo>
                  <a:cubicBezTo>
                    <a:pt x="692401" y="54909"/>
                    <a:pt x="637897" y="80838"/>
                    <a:pt x="615143" y="86659"/>
                  </a:cubicBezTo>
                  <a:cubicBezTo>
                    <a:pt x="592389" y="92480"/>
                    <a:pt x="593976" y="81896"/>
                    <a:pt x="551643" y="83484"/>
                  </a:cubicBezTo>
                  <a:cubicBezTo>
                    <a:pt x="509310" y="85071"/>
                    <a:pt x="445280" y="81367"/>
                    <a:pt x="361143" y="96184"/>
                  </a:cubicBezTo>
                  <a:cubicBezTo>
                    <a:pt x="277006" y="111001"/>
                    <a:pt x="-29911" y="178205"/>
                    <a:pt x="2368" y="17555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9" name="フリーフォーム 1038">
              <a:extLst>
                <a:ext uri="{FF2B5EF4-FFF2-40B4-BE49-F238E27FC236}">
                  <a16:creationId xmlns:a16="http://schemas.microsoft.com/office/drawing/2014/main" id="{7850116A-10F2-10D3-375D-281958524918}"/>
                </a:ext>
              </a:extLst>
            </p:cNvPr>
            <p:cNvSpPr/>
            <p:nvPr/>
          </p:nvSpPr>
          <p:spPr>
            <a:xfrm>
              <a:off x="4892560" y="7156283"/>
              <a:ext cx="1315527" cy="124006"/>
            </a:xfrm>
            <a:custGeom>
              <a:avLst/>
              <a:gdLst>
                <a:gd name="connsiteX0" fmla="*/ 1314565 w 1315527"/>
                <a:gd name="connsiteY0" fmla="*/ 92242 h 124006"/>
                <a:gd name="connsiteX1" fmla="*/ 895465 w 1315527"/>
                <a:gd name="connsiteY1" fmla="*/ 114467 h 124006"/>
                <a:gd name="connsiteX2" fmla="*/ 479540 w 1315527"/>
                <a:gd name="connsiteY2" fmla="*/ 66842 h 124006"/>
                <a:gd name="connsiteX3" fmla="*/ 698615 w 1315527"/>
                <a:gd name="connsiteY3" fmla="*/ 123992 h 124006"/>
                <a:gd name="connsiteX4" fmla="*/ 428740 w 1315527"/>
                <a:gd name="connsiteY4" fmla="*/ 60492 h 124006"/>
                <a:gd name="connsiteX5" fmla="*/ 115 w 1315527"/>
                <a:gd name="connsiteY5" fmla="*/ 167 h 124006"/>
                <a:gd name="connsiteX6" fmla="*/ 390640 w 1315527"/>
                <a:gd name="connsiteY6" fmla="*/ 79542 h 124006"/>
                <a:gd name="connsiteX7" fmla="*/ 835140 w 1315527"/>
                <a:gd name="connsiteY7" fmla="*/ 111292 h 124006"/>
                <a:gd name="connsiteX8" fmla="*/ 774815 w 1315527"/>
                <a:gd name="connsiteY8" fmla="*/ 70017 h 124006"/>
                <a:gd name="connsiteX9" fmla="*/ 1314565 w 1315527"/>
                <a:gd name="connsiteY9" fmla="*/ 92242 h 1240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315527" h="124006">
                  <a:moveTo>
                    <a:pt x="1314565" y="92242"/>
                  </a:moveTo>
                  <a:cubicBezTo>
                    <a:pt x="1334673" y="99650"/>
                    <a:pt x="1034636" y="118700"/>
                    <a:pt x="895465" y="114467"/>
                  </a:cubicBezTo>
                  <a:cubicBezTo>
                    <a:pt x="756294" y="110234"/>
                    <a:pt x="512348" y="65254"/>
                    <a:pt x="479540" y="66842"/>
                  </a:cubicBezTo>
                  <a:cubicBezTo>
                    <a:pt x="446732" y="68429"/>
                    <a:pt x="707082" y="125050"/>
                    <a:pt x="698615" y="123992"/>
                  </a:cubicBezTo>
                  <a:cubicBezTo>
                    <a:pt x="690148" y="122934"/>
                    <a:pt x="545157" y="81129"/>
                    <a:pt x="428740" y="60492"/>
                  </a:cubicBezTo>
                  <a:cubicBezTo>
                    <a:pt x="312323" y="39855"/>
                    <a:pt x="6465" y="-3008"/>
                    <a:pt x="115" y="167"/>
                  </a:cubicBezTo>
                  <a:cubicBezTo>
                    <a:pt x="-6235" y="3342"/>
                    <a:pt x="251469" y="61021"/>
                    <a:pt x="390640" y="79542"/>
                  </a:cubicBezTo>
                  <a:cubicBezTo>
                    <a:pt x="529811" y="98063"/>
                    <a:pt x="771111" y="112879"/>
                    <a:pt x="835140" y="111292"/>
                  </a:cubicBezTo>
                  <a:cubicBezTo>
                    <a:pt x="899169" y="109705"/>
                    <a:pt x="690148" y="69488"/>
                    <a:pt x="774815" y="70017"/>
                  </a:cubicBezTo>
                  <a:cubicBezTo>
                    <a:pt x="859482" y="70546"/>
                    <a:pt x="1294457" y="84834"/>
                    <a:pt x="1314565" y="9224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0" name="フリーフォーム 1039">
              <a:extLst>
                <a:ext uri="{FF2B5EF4-FFF2-40B4-BE49-F238E27FC236}">
                  <a16:creationId xmlns:a16="http://schemas.microsoft.com/office/drawing/2014/main" id="{FE5847C3-1B4A-8BBD-E878-9CEC874EDDE2}"/>
                </a:ext>
              </a:extLst>
            </p:cNvPr>
            <p:cNvSpPr/>
            <p:nvPr/>
          </p:nvSpPr>
          <p:spPr>
            <a:xfrm>
              <a:off x="3994066" y="6991349"/>
              <a:ext cx="1072072" cy="213745"/>
            </a:xfrm>
            <a:custGeom>
              <a:avLst/>
              <a:gdLst>
                <a:gd name="connsiteX0" fmla="*/ 84 w 1072072"/>
                <a:gd name="connsiteY0" fmla="*/ 1 h 213745"/>
                <a:gd name="connsiteX1" fmla="*/ 581109 w 1072072"/>
                <a:gd name="connsiteY1" fmla="*/ 142876 h 213745"/>
                <a:gd name="connsiteX2" fmla="*/ 492209 w 1072072"/>
                <a:gd name="connsiteY2" fmla="*/ 104776 h 213745"/>
                <a:gd name="connsiteX3" fmla="*/ 1063709 w 1072072"/>
                <a:gd name="connsiteY3" fmla="*/ 212726 h 213745"/>
                <a:gd name="connsiteX4" fmla="*/ 847809 w 1072072"/>
                <a:gd name="connsiteY4" fmla="*/ 161926 h 213745"/>
                <a:gd name="connsiteX5" fmla="*/ 365209 w 1072072"/>
                <a:gd name="connsiteY5" fmla="*/ 53976 h 213745"/>
                <a:gd name="connsiteX6" fmla="*/ 536659 w 1072072"/>
                <a:gd name="connsiteY6" fmla="*/ 146051 h 213745"/>
                <a:gd name="connsiteX7" fmla="*/ 84 w 1072072"/>
                <a:gd name="connsiteY7" fmla="*/ 1 h 2137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72072" h="213745">
                  <a:moveTo>
                    <a:pt x="84" y="1"/>
                  </a:moveTo>
                  <a:cubicBezTo>
                    <a:pt x="7492" y="-528"/>
                    <a:pt x="499088" y="125414"/>
                    <a:pt x="581109" y="142876"/>
                  </a:cubicBezTo>
                  <a:cubicBezTo>
                    <a:pt x="663130" y="160339"/>
                    <a:pt x="411776" y="93134"/>
                    <a:pt x="492209" y="104776"/>
                  </a:cubicBezTo>
                  <a:cubicBezTo>
                    <a:pt x="572642" y="116418"/>
                    <a:pt x="1004442" y="203201"/>
                    <a:pt x="1063709" y="212726"/>
                  </a:cubicBezTo>
                  <a:cubicBezTo>
                    <a:pt x="1122976" y="222251"/>
                    <a:pt x="847809" y="161926"/>
                    <a:pt x="847809" y="161926"/>
                  </a:cubicBezTo>
                  <a:cubicBezTo>
                    <a:pt x="731392" y="135468"/>
                    <a:pt x="417067" y="56622"/>
                    <a:pt x="365209" y="53976"/>
                  </a:cubicBezTo>
                  <a:cubicBezTo>
                    <a:pt x="313351" y="51330"/>
                    <a:pt x="598042" y="155047"/>
                    <a:pt x="536659" y="146051"/>
                  </a:cubicBezTo>
                  <a:cubicBezTo>
                    <a:pt x="475276" y="137055"/>
                    <a:pt x="-7324" y="530"/>
                    <a:pt x="84" y="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1" name="フリーフォーム 1040">
              <a:extLst>
                <a:ext uri="{FF2B5EF4-FFF2-40B4-BE49-F238E27FC236}">
                  <a16:creationId xmlns:a16="http://schemas.microsoft.com/office/drawing/2014/main" id="{CBB14347-1855-6D02-273A-E32EB3A89C9D}"/>
                </a:ext>
              </a:extLst>
            </p:cNvPr>
            <p:cNvSpPr/>
            <p:nvPr/>
          </p:nvSpPr>
          <p:spPr>
            <a:xfrm>
              <a:off x="6250752" y="4127489"/>
              <a:ext cx="334409" cy="314988"/>
            </a:xfrm>
            <a:custGeom>
              <a:avLst/>
              <a:gdLst>
                <a:gd name="connsiteX0" fmla="*/ 823 w 334409"/>
                <a:gd name="connsiteY0" fmla="*/ 19061 h 314988"/>
                <a:gd name="connsiteX1" fmla="*/ 156398 w 334409"/>
                <a:gd name="connsiteY1" fmla="*/ 146061 h 314988"/>
                <a:gd name="connsiteX2" fmla="*/ 327848 w 334409"/>
                <a:gd name="connsiteY2" fmla="*/ 307986 h 314988"/>
                <a:gd name="connsiteX3" fmla="*/ 289748 w 334409"/>
                <a:gd name="connsiteY3" fmla="*/ 276236 h 314988"/>
                <a:gd name="connsiteX4" fmla="*/ 204023 w 334409"/>
                <a:gd name="connsiteY4" fmla="*/ 190511 h 314988"/>
                <a:gd name="connsiteX5" fmla="*/ 111948 w 334409"/>
                <a:gd name="connsiteY5" fmla="*/ 85736 h 314988"/>
                <a:gd name="connsiteX6" fmla="*/ 61148 w 334409"/>
                <a:gd name="connsiteY6" fmla="*/ 11 h 314988"/>
                <a:gd name="connsiteX7" fmla="*/ 92898 w 334409"/>
                <a:gd name="connsiteY7" fmla="*/ 79386 h 314988"/>
                <a:gd name="connsiteX8" fmla="*/ 823 w 334409"/>
                <a:gd name="connsiteY8" fmla="*/ 19061 h 3149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34409" h="314988">
                  <a:moveTo>
                    <a:pt x="823" y="19061"/>
                  </a:moveTo>
                  <a:cubicBezTo>
                    <a:pt x="11406" y="30173"/>
                    <a:pt x="101894" y="97907"/>
                    <a:pt x="156398" y="146061"/>
                  </a:cubicBezTo>
                  <a:cubicBezTo>
                    <a:pt x="210902" y="194215"/>
                    <a:pt x="305623" y="286290"/>
                    <a:pt x="327848" y="307986"/>
                  </a:cubicBezTo>
                  <a:cubicBezTo>
                    <a:pt x="350073" y="329682"/>
                    <a:pt x="310385" y="295815"/>
                    <a:pt x="289748" y="276236"/>
                  </a:cubicBezTo>
                  <a:cubicBezTo>
                    <a:pt x="269111" y="256657"/>
                    <a:pt x="233656" y="222261"/>
                    <a:pt x="204023" y="190511"/>
                  </a:cubicBezTo>
                  <a:cubicBezTo>
                    <a:pt x="174390" y="158761"/>
                    <a:pt x="135760" y="117486"/>
                    <a:pt x="111948" y="85736"/>
                  </a:cubicBezTo>
                  <a:cubicBezTo>
                    <a:pt x="88136" y="53986"/>
                    <a:pt x="64323" y="1069"/>
                    <a:pt x="61148" y="11"/>
                  </a:cubicBezTo>
                  <a:cubicBezTo>
                    <a:pt x="57973" y="-1047"/>
                    <a:pt x="100835" y="73565"/>
                    <a:pt x="92898" y="79386"/>
                  </a:cubicBezTo>
                  <a:cubicBezTo>
                    <a:pt x="84961" y="85207"/>
                    <a:pt x="-9760" y="7949"/>
                    <a:pt x="823" y="1906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2" name="フリーフォーム 1041">
              <a:extLst>
                <a:ext uri="{FF2B5EF4-FFF2-40B4-BE49-F238E27FC236}">
                  <a16:creationId xmlns:a16="http://schemas.microsoft.com/office/drawing/2014/main" id="{87ABF9AA-9A97-9E9D-E915-0F86132059E0}"/>
                </a:ext>
              </a:extLst>
            </p:cNvPr>
            <p:cNvSpPr/>
            <p:nvPr/>
          </p:nvSpPr>
          <p:spPr>
            <a:xfrm>
              <a:off x="6203927" y="4501679"/>
              <a:ext cx="105631" cy="243086"/>
            </a:xfrm>
            <a:custGeom>
              <a:avLst/>
              <a:gdLst>
                <a:gd name="connsiteX0" fmla="*/ 66698 w 105631"/>
                <a:gd name="connsiteY0" fmla="*/ 471 h 243086"/>
                <a:gd name="connsiteX1" fmla="*/ 53998 w 105631"/>
                <a:gd name="connsiteY1" fmla="*/ 83021 h 243086"/>
                <a:gd name="connsiteX2" fmla="*/ 98448 w 105631"/>
                <a:gd name="connsiteY2" fmla="*/ 235421 h 243086"/>
                <a:gd name="connsiteX3" fmla="*/ 95273 w 105631"/>
                <a:gd name="connsiteY3" fmla="*/ 216371 h 243086"/>
                <a:gd name="connsiteX4" fmla="*/ 23 w 105631"/>
                <a:gd name="connsiteY4" fmla="*/ 181446 h 243086"/>
                <a:gd name="connsiteX5" fmla="*/ 85748 w 105631"/>
                <a:gd name="connsiteY5" fmla="*/ 203671 h 243086"/>
                <a:gd name="connsiteX6" fmla="*/ 57173 w 105631"/>
                <a:gd name="connsiteY6" fmla="*/ 165571 h 243086"/>
                <a:gd name="connsiteX7" fmla="*/ 38123 w 105631"/>
                <a:gd name="connsiteY7" fmla="*/ 117946 h 243086"/>
                <a:gd name="connsiteX8" fmla="*/ 66698 w 105631"/>
                <a:gd name="connsiteY8" fmla="*/ 471 h 2430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5631" h="243086">
                  <a:moveTo>
                    <a:pt x="66698" y="471"/>
                  </a:moveTo>
                  <a:cubicBezTo>
                    <a:pt x="69344" y="-5350"/>
                    <a:pt x="48706" y="43863"/>
                    <a:pt x="53998" y="83021"/>
                  </a:cubicBezTo>
                  <a:cubicBezTo>
                    <a:pt x="59290" y="122179"/>
                    <a:pt x="98448" y="235421"/>
                    <a:pt x="98448" y="235421"/>
                  </a:cubicBezTo>
                  <a:cubicBezTo>
                    <a:pt x="105327" y="257646"/>
                    <a:pt x="111677" y="225367"/>
                    <a:pt x="95273" y="216371"/>
                  </a:cubicBezTo>
                  <a:cubicBezTo>
                    <a:pt x="78869" y="207375"/>
                    <a:pt x="1611" y="183563"/>
                    <a:pt x="23" y="181446"/>
                  </a:cubicBezTo>
                  <a:cubicBezTo>
                    <a:pt x="-1565" y="179329"/>
                    <a:pt x="76223" y="206317"/>
                    <a:pt x="85748" y="203671"/>
                  </a:cubicBezTo>
                  <a:cubicBezTo>
                    <a:pt x="95273" y="201025"/>
                    <a:pt x="65110" y="179858"/>
                    <a:pt x="57173" y="165571"/>
                  </a:cubicBezTo>
                  <a:cubicBezTo>
                    <a:pt x="49236" y="151284"/>
                    <a:pt x="36535" y="142817"/>
                    <a:pt x="38123" y="117946"/>
                  </a:cubicBezTo>
                  <a:cubicBezTo>
                    <a:pt x="39710" y="93075"/>
                    <a:pt x="64052" y="6292"/>
                    <a:pt x="66698" y="47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3" name="フリーフォーム 1042">
              <a:extLst>
                <a:ext uri="{FF2B5EF4-FFF2-40B4-BE49-F238E27FC236}">
                  <a16:creationId xmlns:a16="http://schemas.microsoft.com/office/drawing/2014/main" id="{FB0AE473-1B77-79AC-1F61-9C2EAA31EAAC}"/>
                </a:ext>
              </a:extLst>
            </p:cNvPr>
            <p:cNvSpPr/>
            <p:nvPr/>
          </p:nvSpPr>
          <p:spPr>
            <a:xfrm>
              <a:off x="6381297" y="4683104"/>
              <a:ext cx="194184" cy="320280"/>
            </a:xfrm>
            <a:custGeom>
              <a:avLst/>
              <a:gdLst>
                <a:gd name="connsiteX0" fmla="*/ 114753 w 194184"/>
                <a:gd name="connsiteY0" fmla="*/ 21 h 320280"/>
                <a:gd name="connsiteX1" fmla="*/ 73478 w 194184"/>
                <a:gd name="connsiteY1" fmla="*/ 136546 h 320280"/>
                <a:gd name="connsiteX2" fmla="*/ 181428 w 194184"/>
                <a:gd name="connsiteY2" fmla="*/ 311171 h 320280"/>
                <a:gd name="connsiteX3" fmla="*/ 171903 w 194184"/>
                <a:gd name="connsiteY3" fmla="*/ 288946 h 320280"/>
                <a:gd name="connsiteX4" fmla="*/ 453 w 194184"/>
                <a:gd name="connsiteY4" fmla="*/ 231796 h 320280"/>
                <a:gd name="connsiteX5" fmla="*/ 121103 w 194184"/>
                <a:gd name="connsiteY5" fmla="*/ 250846 h 320280"/>
                <a:gd name="connsiteX6" fmla="*/ 98878 w 194184"/>
                <a:gd name="connsiteY6" fmla="*/ 228621 h 320280"/>
                <a:gd name="connsiteX7" fmla="*/ 79828 w 194184"/>
                <a:gd name="connsiteY7" fmla="*/ 146071 h 320280"/>
                <a:gd name="connsiteX8" fmla="*/ 114753 w 194184"/>
                <a:gd name="connsiteY8" fmla="*/ 21 h 3202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94184" h="320280">
                  <a:moveTo>
                    <a:pt x="114753" y="21"/>
                  </a:moveTo>
                  <a:cubicBezTo>
                    <a:pt x="113695" y="-1567"/>
                    <a:pt x="62366" y="84688"/>
                    <a:pt x="73478" y="136546"/>
                  </a:cubicBezTo>
                  <a:cubicBezTo>
                    <a:pt x="84590" y="188404"/>
                    <a:pt x="165024" y="285771"/>
                    <a:pt x="181428" y="311171"/>
                  </a:cubicBezTo>
                  <a:cubicBezTo>
                    <a:pt x="197832" y="336571"/>
                    <a:pt x="202065" y="302175"/>
                    <a:pt x="171903" y="288946"/>
                  </a:cubicBezTo>
                  <a:cubicBezTo>
                    <a:pt x="141741" y="275717"/>
                    <a:pt x="8920" y="238146"/>
                    <a:pt x="453" y="231796"/>
                  </a:cubicBezTo>
                  <a:cubicBezTo>
                    <a:pt x="-8014" y="225446"/>
                    <a:pt x="104699" y="251375"/>
                    <a:pt x="121103" y="250846"/>
                  </a:cubicBezTo>
                  <a:cubicBezTo>
                    <a:pt x="137507" y="250317"/>
                    <a:pt x="105757" y="246083"/>
                    <a:pt x="98878" y="228621"/>
                  </a:cubicBezTo>
                  <a:cubicBezTo>
                    <a:pt x="91999" y="211159"/>
                    <a:pt x="78241" y="182583"/>
                    <a:pt x="79828" y="146071"/>
                  </a:cubicBezTo>
                  <a:cubicBezTo>
                    <a:pt x="81415" y="109559"/>
                    <a:pt x="115811" y="1609"/>
                    <a:pt x="114753" y="2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4" name="フリーフォーム 1043">
              <a:extLst>
                <a:ext uri="{FF2B5EF4-FFF2-40B4-BE49-F238E27FC236}">
                  <a16:creationId xmlns:a16="http://schemas.microsoft.com/office/drawing/2014/main" id="{21E6F946-C309-018E-1D7F-7EE5681BBC61}"/>
                </a:ext>
              </a:extLst>
            </p:cNvPr>
            <p:cNvSpPr/>
            <p:nvPr/>
          </p:nvSpPr>
          <p:spPr>
            <a:xfrm>
              <a:off x="6498083" y="4272151"/>
              <a:ext cx="255807" cy="275295"/>
            </a:xfrm>
            <a:custGeom>
              <a:avLst/>
              <a:gdLst>
                <a:gd name="connsiteX0" fmla="*/ 1142 w 255807"/>
                <a:gd name="connsiteY0" fmla="*/ 1399 h 275295"/>
                <a:gd name="connsiteX1" fmla="*/ 185292 w 255807"/>
                <a:gd name="connsiteY1" fmla="*/ 188724 h 275295"/>
                <a:gd name="connsiteX2" fmla="*/ 255142 w 255807"/>
                <a:gd name="connsiteY2" fmla="*/ 274449 h 275295"/>
                <a:gd name="connsiteX3" fmla="*/ 217042 w 255807"/>
                <a:gd name="connsiteY3" fmla="*/ 226824 h 275295"/>
                <a:gd name="connsiteX4" fmla="*/ 159892 w 255807"/>
                <a:gd name="connsiteY4" fmla="*/ 134749 h 275295"/>
                <a:gd name="connsiteX5" fmla="*/ 169417 w 255807"/>
                <a:gd name="connsiteY5" fmla="*/ 179199 h 275295"/>
                <a:gd name="connsiteX6" fmla="*/ 109092 w 255807"/>
                <a:gd name="connsiteY6" fmla="*/ 106174 h 275295"/>
                <a:gd name="connsiteX7" fmla="*/ 1142 w 255807"/>
                <a:gd name="connsiteY7" fmla="*/ 1399 h 2752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55807" h="275295">
                  <a:moveTo>
                    <a:pt x="1142" y="1399"/>
                  </a:moveTo>
                  <a:cubicBezTo>
                    <a:pt x="13842" y="15157"/>
                    <a:pt x="142959" y="143216"/>
                    <a:pt x="185292" y="188724"/>
                  </a:cubicBezTo>
                  <a:cubicBezTo>
                    <a:pt x="227625" y="234232"/>
                    <a:pt x="249850" y="268099"/>
                    <a:pt x="255142" y="274449"/>
                  </a:cubicBezTo>
                  <a:cubicBezTo>
                    <a:pt x="260434" y="280799"/>
                    <a:pt x="232917" y="250107"/>
                    <a:pt x="217042" y="226824"/>
                  </a:cubicBezTo>
                  <a:cubicBezTo>
                    <a:pt x="201167" y="203541"/>
                    <a:pt x="167829" y="142686"/>
                    <a:pt x="159892" y="134749"/>
                  </a:cubicBezTo>
                  <a:cubicBezTo>
                    <a:pt x="151955" y="126812"/>
                    <a:pt x="177884" y="183962"/>
                    <a:pt x="169417" y="179199"/>
                  </a:cubicBezTo>
                  <a:cubicBezTo>
                    <a:pt x="160950" y="174436"/>
                    <a:pt x="132904" y="133161"/>
                    <a:pt x="109092" y="106174"/>
                  </a:cubicBezTo>
                  <a:cubicBezTo>
                    <a:pt x="85280" y="79187"/>
                    <a:pt x="-11558" y="-12359"/>
                    <a:pt x="1142" y="139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5" name="フリーフォーム 1044">
              <a:extLst>
                <a:ext uri="{FF2B5EF4-FFF2-40B4-BE49-F238E27FC236}">
                  <a16:creationId xmlns:a16="http://schemas.microsoft.com/office/drawing/2014/main" id="{3C02B100-E8DA-15CF-8EF6-6D0247854EB3}"/>
                </a:ext>
              </a:extLst>
            </p:cNvPr>
            <p:cNvSpPr/>
            <p:nvPr/>
          </p:nvSpPr>
          <p:spPr>
            <a:xfrm>
              <a:off x="6648340" y="4235404"/>
              <a:ext cx="147375" cy="288913"/>
            </a:xfrm>
            <a:custGeom>
              <a:avLst/>
              <a:gdLst>
                <a:gd name="connsiteX0" fmla="*/ 110 w 147375"/>
                <a:gd name="connsiteY0" fmla="*/ 46 h 288913"/>
                <a:gd name="connsiteX1" fmla="*/ 101710 w 147375"/>
                <a:gd name="connsiteY1" fmla="*/ 165146 h 288913"/>
                <a:gd name="connsiteX2" fmla="*/ 146160 w 147375"/>
                <a:gd name="connsiteY2" fmla="*/ 285796 h 288913"/>
                <a:gd name="connsiteX3" fmla="*/ 130285 w 147375"/>
                <a:gd name="connsiteY3" fmla="*/ 244521 h 288913"/>
                <a:gd name="connsiteX4" fmla="*/ 82660 w 147375"/>
                <a:gd name="connsiteY4" fmla="*/ 149271 h 288913"/>
                <a:gd name="connsiteX5" fmla="*/ 110 w 147375"/>
                <a:gd name="connsiteY5" fmla="*/ 46 h 2889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7375" h="288913">
                  <a:moveTo>
                    <a:pt x="110" y="46"/>
                  </a:moveTo>
                  <a:cubicBezTo>
                    <a:pt x="3285" y="2692"/>
                    <a:pt x="77368" y="117521"/>
                    <a:pt x="101710" y="165146"/>
                  </a:cubicBezTo>
                  <a:cubicBezTo>
                    <a:pt x="126052" y="212771"/>
                    <a:pt x="141398" y="272567"/>
                    <a:pt x="146160" y="285796"/>
                  </a:cubicBezTo>
                  <a:cubicBezTo>
                    <a:pt x="150922" y="299025"/>
                    <a:pt x="140868" y="267275"/>
                    <a:pt x="130285" y="244521"/>
                  </a:cubicBezTo>
                  <a:cubicBezTo>
                    <a:pt x="119702" y="221767"/>
                    <a:pt x="102239" y="189488"/>
                    <a:pt x="82660" y="149271"/>
                  </a:cubicBezTo>
                  <a:cubicBezTo>
                    <a:pt x="63081" y="109054"/>
                    <a:pt x="-3065" y="-2600"/>
                    <a:pt x="110" y="4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6" name="フリーフォーム 1045">
              <a:extLst>
                <a:ext uri="{FF2B5EF4-FFF2-40B4-BE49-F238E27FC236}">
                  <a16:creationId xmlns:a16="http://schemas.microsoft.com/office/drawing/2014/main" id="{B138EFF7-CBCF-45E1-D8C2-7F4C30525A4B}"/>
                </a:ext>
              </a:extLst>
            </p:cNvPr>
            <p:cNvSpPr/>
            <p:nvPr/>
          </p:nvSpPr>
          <p:spPr>
            <a:xfrm>
              <a:off x="5591508" y="7350125"/>
              <a:ext cx="739442" cy="430184"/>
            </a:xfrm>
            <a:custGeom>
              <a:avLst/>
              <a:gdLst>
                <a:gd name="connsiteX0" fmla="*/ 739442 w 739442"/>
                <a:gd name="connsiteY0" fmla="*/ 0 h 430184"/>
                <a:gd name="connsiteX1" fmla="*/ 304467 w 739442"/>
                <a:gd name="connsiteY1" fmla="*/ 254000 h 430184"/>
                <a:gd name="connsiteX2" fmla="*/ 393367 w 739442"/>
                <a:gd name="connsiteY2" fmla="*/ 219075 h 430184"/>
                <a:gd name="connsiteX3" fmla="*/ 18717 w 739442"/>
                <a:gd name="connsiteY3" fmla="*/ 422275 h 430184"/>
                <a:gd name="connsiteX4" fmla="*/ 94917 w 739442"/>
                <a:gd name="connsiteY4" fmla="*/ 365125 h 430184"/>
                <a:gd name="connsiteX5" fmla="*/ 428292 w 739442"/>
                <a:gd name="connsiteY5" fmla="*/ 146050 h 430184"/>
                <a:gd name="connsiteX6" fmla="*/ 326692 w 739442"/>
                <a:gd name="connsiteY6" fmla="*/ 206375 h 430184"/>
                <a:gd name="connsiteX7" fmla="*/ 469567 w 739442"/>
                <a:gd name="connsiteY7" fmla="*/ 136525 h 430184"/>
                <a:gd name="connsiteX8" fmla="*/ 387017 w 739442"/>
                <a:gd name="connsiteY8" fmla="*/ 187325 h 430184"/>
                <a:gd name="connsiteX9" fmla="*/ 542592 w 739442"/>
                <a:gd name="connsiteY9" fmla="*/ 101600 h 430184"/>
                <a:gd name="connsiteX10" fmla="*/ 739442 w 739442"/>
                <a:gd name="connsiteY10" fmla="*/ 0 h 4301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39442" h="430184">
                  <a:moveTo>
                    <a:pt x="739442" y="0"/>
                  </a:moveTo>
                  <a:lnTo>
                    <a:pt x="304467" y="254000"/>
                  </a:lnTo>
                  <a:cubicBezTo>
                    <a:pt x="246788" y="290513"/>
                    <a:pt x="440992" y="191029"/>
                    <a:pt x="393367" y="219075"/>
                  </a:cubicBezTo>
                  <a:cubicBezTo>
                    <a:pt x="345742" y="247121"/>
                    <a:pt x="68459" y="397933"/>
                    <a:pt x="18717" y="422275"/>
                  </a:cubicBezTo>
                  <a:cubicBezTo>
                    <a:pt x="-31025" y="446617"/>
                    <a:pt x="26655" y="411162"/>
                    <a:pt x="94917" y="365125"/>
                  </a:cubicBezTo>
                  <a:cubicBezTo>
                    <a:pt x="163179" y="319088"/>
                    <a:pt x="389663" y="172508"/>
                    <a:pt x="428292" y="146050"/>
                  </a:cubicBezTo>
                  <a:cubicBezTo>
                    <a:pt x="466921" y="119592"/>
                    <a:pt x="319813" y="207962"/>
                    <a:pt x="326692" y="206375"/>
                  </a:cubicBezTo>
                  <a:cubicBezTo>
                    <a:pt x="333571" y="204788"/>
                    <a:pt x="459513" y="139700"/>
                    <a:pt x="469567" y="136525"/>
                  </a:cubicBezTo>
                  <a:cubicBezTo>
                    <a:pt x="479621" y="133350"/>
                    <a:pt x="374846" y="193146"/>
                    <a:pt x="387017" y="187325"/>
                  </a:cubicBezTo>
                  <a:cubicBezTo>
                    <a:pt x="399188" y="181504"/>
                    <a:pt x="542592" y="101600"/>
                    <a:pt x="542592" y="101600"/>
                  </a:cubicBezTo>
                  <a:lnTo>
                    <a:pt x="739442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7" name="フリーフォーム 1046">
              <a:extLst>
                <a:ext uri="{FF2B5EF4-FFF2-40B4-BE49-F238E27FC236}">
                  <a16:creationId xmlns:a16="http://schemas.microsoft.com/office/drawing/2014/main" id="{8490484B-378E-014C-8E11-8FDA18F8869C}"/>
                </a:ext>
              </a:extLst>
            </p:cNvPr>
            <p:cNvSpPr/>
            <p:nvPr/>
          </p:nvSpPr>
          <p:spPr>
            <a:xfrm>
              <a:off x="3262730" y="7051361"/>
              <a:ext cx="150186" cy="930300"/>
            </a:xfrm>
            <a:custGeom>
              <a:avLst/>
              <a:gdLst>
                <a:gd name="connsiteX0" fmla="*/ 1170 w 150186"/>
                <a:gd name="connsiteY0" fmla="*/ 314 h 930300"/>
                <a:gd name="connsiteX1" fmla="*/ 102770 w 150186"/>
                <a:gd name="connsiteY1" fmla="*/ 251139 h 930300"/>
                <a:gd name="connsiteX2" fmla="*/ 55145 w 150186"/>
                <a:gd name="connsiteY2" fmla="*/ 320989 h 930300"/>
                <a:gd name="connsiteX3" fmla="*/ 77370 w 150186"/>
                <a:gd name="connsiteY3" fmla="*/ 301939 h 930300"/>
                <a:gd name="connsiteX4" fmla="*/ 1170 w 150186"/>
                <a:gd name="connsiteY4" fmla="*/ 543239 h 930300"/>
                <a:gd name="connsiteX5" fmla="*/ 147220 w 150186"/>
                <a:gd name="connsiteY5" fmla="*/ 917889 h 930300"/>
                <a:gd name="connsiteX6" fmla="*/ 93245 w 150186"/>
                <a:gd name="connsiteY6" fmla="*/ 819464 h 930300"/>
                <a:gd name="connsiteX7" fmla="*/ 20220 w 150186"/>
                <a:gd name="connsiteY7" fmla="*/ 609914 h 930300"/>
                <a:gd name="connsiteX8" fmla="*/ 7520 w 150186"/>
                <a:gd name="connsiteY8" fmla="*/ 479739 h 930300"/>
                <a:gd name="connsiteX9" fmla="*/ 80545 w 150186"/>
                <a:gd name="connsiteY9" fmla="*/ 317814 h 930300"/>
                <a:gd name="connsiteX10" fmla="*/ 131345 w 150186"/>
                <a:gd name="connsiteY10" fmla="*/ 232089 h 930300"/>
                <a:gd name="connsiteX11" fmla="*/ 80545 w 150186"/>
                <a:gd name="connsiteY11" fmla="*/ 146364 h 930300"/>
                <a:gd name="connsiteX12" fmla="*/ 80545 w 150186"/>
                <a:gd name="connsiteY12" fmla="*/ 197164 h 930300"/>
                <a:gd name="connsiteX13" fmla="*/ 1170 w 150186"/>
                <a:gd name="connsiteY13" fmla="*/ 314 h 930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50186" h="930300">
                  <a:moveTo>
                    <a:pt x="1170" y="314"/>
                  </a:moveTo>
                  <a:cubicBezTo>
                    <a:pt x="4874" y="9310"/>
                    <a:pt x="93774" y="197693"/>
                    <a:pt x="102770" y="251139"/>
                  </a:cubicBezTo>
                  <a:cubicBezTo>
                    <a:pt x="111766" y="304585"/>
                    <a:pt x="59378" y="312522"/>
                    <a:pt x="55145" y="320989"/>
                  </a:cubicBezTo>
                  <a:cubicBezTo>
                    <a:pt x="50912" y="329456"/>
                    <a:pt x="86366" y="264897"/>
                    <a:pt x="77370" y="301939"/>
                  </a:cubicBezTo>
                  <a:cubicBezTo>
                    <a:pt x="68374" y="338981"/>
                    <a:pt x="-10472" y="440581"/>
                    <a:pt x="1170" y="543239"/>
                  </a:cubicBezTo>
                  <a:cubicBezTo>
                    <a:pt x="12812" y="645897"/>
                    <a:pt x="131874" y="871851"/>
                    <a:pt x="147220" y="917889"/>
                  </a:cubicBezTo>
                  <a:cubicBezTo>
                    <a:pt x="162566" y="963927"/>
                    <a:pt x="114412" y="870793"/>
                    <a:pt x="93245" y="819464"/>
                  </a:cubicBezTo>
                  <a:cubicBezTo>
                    <a:pt x="72078" y="768135"/>
                    <a:pt x="34508" y="666535"/>
                    <a:pt x="20220" y="609914"/>
                  </a:cubicBezTo>
                  <a:cubicBezTo>
                    <a:pt x="5932" y="553293"/>
                    <a:pt x="-2534" y="528422"/>
                    <a:pt x="7520" y="479739"/>
                  </a:cubicBezTo>
                  <a:cubicBezTo>
                    <a:pt x="17574" y="431056"/>
                    <a:pt x="59908" y="359089"/>
                    <a:pt x="80545" y="317814"/>
                  </a:cubicBezTo>
                  <a:cubicBezTo>
                    <a:pt x="101183" y="276539"/>
                    <a:pt x="131345" y="260664"/>
                    <a:pt x="131345" y="232089"/>
                  </a:cubicBezTo>
                  <a:cubicBezTo>
                    <a:pt x="131345" y="203514"/>
                    <a:pt x="89012" y="152185"/>
                    <a:pt x="80545" y="146364"/>
                  </a:cubicBezTo>
                  <a:cubicBezTo>
                    <a:pt x="72078" y="140543"/>
                    <a:pt x="89541" y="216214"/>
                    <a:pt x="80545" y="197164"/>
                  </a:cubicBezTo>
                  <a:cubicBezTo>
                    <a:pt x="71549" y="178114"/>
                    <a:pt x="-2534" y="-8682"/>
                    <a:pt x="1170" y="31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8" name="フリーフォーム 1047">
              <a:extLst>
                <a:ext uri="{FF2B5EF4-FFF2-40B4-BE49-F238E27FC236}">
                  <a16:creationId xmlns:a16="http://schemas.microsoft.com/office/drawing/2014/main" id="{70C0F228-33DA-AEA2-53CF-3D87DC29F0DE}"/>
                </a:ext>
              </a:extLst>
            </p:cNvPr>
            <p:cNvSpPr/>
            <p:nvPr/>
          </p:nvSpPr>
          <p:spPr>
            <a:xfrm>
              <a:off x="3235325" y="6508750"/>
              <a:ext cx="794585" cy="538193"/>
            </a:xfrm>
            <a:custGeom>
              <a:avLst/>
              <a:gdLst>
                <a:gd name="connsiteX0" fmla="*/ 0 w 794585"/>
                <a:gd name="connsiteY0" fmla="*/ 0 h 538193"/>
                <a:gd name="connsiteX1" fmla="*/ 352425 w 794585"/>
                <a:gd name="connsiteY1" fmla="*/ 323850 h 538193"/>
                <a:gd name="connsiteX2" fmla="*/ 327025 w 794585"/>
                <a:gd name="connsiteY2" fmla="*/ 288925 h 538193"/>
                <a:gd name="connsiteX3" fmla="*/ 771525 w 794585"/>
                <a:gd name="connsiteY3" fmla="*/ 527050 h 538193"/>
                <a:gd name="connsiteX4" fmla="*/ 695325 w 794585"/>
                <a:gd name="connsiteY4" fmla="*/ 482600 h 538193"/>
                <a:gd name="connsiteX5" fmla="*/ 387350 w 794585"/>
                <a:gd name="connsiteY5" fmla="*/ 336550 h 538193"/>
                <a:gd name="connsiteX6" fmla="*/ 260350 w 794585"/>
                <a:gd name="connsiteY6" fmla="*/ 209550 h 538193"/>
                <a:gd name="connsiteX7" fmla="*/ 0 w 794585"/>
                <a:gd name="connsiteY7" fmla="*/ 0 h 538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94585" h="538193">
                  <a:moveTo>
                    <a:pt x="0" y="0"/>
                  </a:moveTo>
                  <a:lnTo>
                    <a:pt x="352425" y="323850"/>
                  </a:lnTo>
                  <a:cubicBezTo>
                    <a:pt x="406929" y="372004"/>
                    <a:pt x="257175" y="255058"/>
                    <a:pt x="327025" y="288925"/>
                  </a:cubicBezTo>
                  <a:cubicBezTo>
                    <a:pt x="396875" y="322792"/>
                    <a:pt x="710142" y="494771"/>
                    <a:pt x="771525" y="527050"/>
                  </a:cubicBezTo>
                  <a:cubicBezTo>
                    <a:pt x="832908" y="559329"/>
                    <a:pt x="759354" y="514350"/>
                    <a:pt x="695325" y="482600"/>
                  </a:cubicBezTo>
                  <a:cubicBezTo>
                    <a:pt x="631296" y="450850"/>
                    <a:pt x="459846" y="382058"/>
                    <a:pt x="387350" y="336550"/>
                  </a:cubicBezTo>
                  <a:cubicBezTo>
                    <a:pt x="314854" y="291042"/>
                    <a:pt x="260350" y="209550"/>
                    <a:pt x="260350" y="209550"/>
                  </a:cubicBezTo>
                  <a:lnTo>
                    <a:pt x="0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9" name="フリーフォーム 1048">
              <a:extLst>
                <a:ext uri="{FF2B5EF4-FFF2-40B4-BE49-F238E27FC236}">
                  <a16:creationId xmlns:a16="http://schemas.microsoft.com/office/drawing/2014/main" id="{B36ACAC3-D58B-C02A-FB21-5879FBD0C942}"/>
                </a:ext>
              </a:extLst>
            </p:cNvPr>
            <p:cNvSpPr/>
            <p:nvPr/>
          </p:nvSpPr>
          <p:spPr>
            <a:xfrm>
              <a:off x="1616481" y="5144407"/>
              <a:ext cx="498114" cy="501752"/>
            </a:xfrm>
            <a:custGeom>
              <a:avLst/>
              <a:gdLst>
                <a:gd name="connsiteX0" fmla="*/ 498069 w 498114"/>
                <a:gd name="connsiteY0" fmla="*/ 84818 h 501752"/>
                <a:gd name="connsiteX1" fmla="*/ 329794 w 498114"/>
                <a:gd name="connsiteY1" fmla="*/ 18143 h 501752"/>
                <a:gd name="connsiteX2" fmla="*/ 171044 w 498114"/>
                <a:gd name="connsiteY2" fmla="*/ 56243 h 501752"/>
                <a:gd name="connsiteX3" fmla="*/ 199619 w 498114"/>
                <a:gd name="connsiteY3" fmla="*/ 34018 h 501752"/>
                <a:gd name="connsiteX4" fmla="*/ 94844 w 498114"/>
                <a:gd name="connsiteY4" fmla="*/ 180068 h 501752"/>
                <a:gd name="connsiteX5" fmla="*/ 40869 w 498114"/>
                <a:gd name="connsiteY5" fmla="*/ 268968 h 501752"/>
                <a:gd name="connsiteX6" fmla="*/ 82144 w 498114"/>
                <a:gd name="connsiteY6" fmla="*/ 205468 h 501752"/>
                <a:gd name="connsiteX7" fmla="*/ 34519 w 498114"/>
                <a:gd name="connsiteY7" fmla="*/ 326118 h 501752"/>
                <a:gd name="connsiteX8" fmla="*/ 2769 w 498114"/>
                <a:gd name="connsiteY8" fmla="*/ 481693 h 501752"/>
                <a:gd name="connsiteX9" fmla="*/ 5944 w 498114"/>
                <a:gd name="connsiteY9" fmla="*/ 465818 h 501752"/>
                <a:gd name="connsiteX10" fmla="*/ 40869 w 498114"/>
                <a:gd name="connsiteY10" fmla="*/ 173718 h 501752"/>
                <a:gd name="connsiteX11" fmla="*/ 72619 w 498114"/>
                <a:gd name="connsiteY11" fmla="*/ 68943 h 501752"/>
                <a:gd name="connsiteX12" fmla="*/ 37694 w 498114"/>
                <a:gd name="connsiteY12" fmla="*/ 214993 h 501752"/>
                <a:gd name="connsiteX13" fmla="*/ 126594 w 498114"/>
                <a:gd name="connsiteY13" fmla="*/ 91168 h 501752"/>
                <a:gd name="connsiteX14" fmla="*/ 212319 w 498114"/>
                <a:gd name="connsiteY14" fmla="*/ 18143 h 501752"/>
                <a:gd name="connsiteX15" fmla="*/ 228194 w 498114"/>
                <a:gd name="connsiteY15" fmla="*/ 5443 h 501752"/>
                <a:gd name="connsiteX16" fmla="*/ 345669 w 498114"/>
                <a:gd name="connsiteY16" fmla="*/ 5443 h 501752"/>
                <a:gd name="connsiteX17" fmla="*/ 498069 w 498114"/>
                <a:gd name="connsiteY17" fmla="*/ 84818 h 5017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498114" h="501752">
                  <a:moveTo>
                    <a:pt x="498069" y="84818"/>
                  </a:moveTo>
                  <a:cubicBezTo>
                    <a:pt x="495423" y="86935"/>
                    <a:pt x="384298" y="22905"/>
                    <a:pt x="329794" y="18143"/>
                  </a:cubicBezTo>
                  <a:cubicBezTo>
                    <a:pt x="275290" y="13381"/>
                    <a:pt x="192740" y="53597"/>
                    <a:pt x="171044" y="56243"/>
                  </a:cubicBezTo>
                  <a:cubicBezTo>
                    <a:pt x="149348" y="58889"/>
                    <a:pt x="212319" y="13381"/>
                    <a:pt x="199619" y="34018"/>
                  </a:cubicBezTo>
                  <a:cubicBezTo>
                    <a:pt x="186919" y="54655"/>
                    <a:pt x="121302" y="140910"/>
                    <a:pt x="94844" y="180068"/>
                  </a:cubicBezTo>
                  <a:cubicBezTo>
                    <a:pt x="68386" y="219226"/>
                    <a:pt x="42986" y="264735"/>
                    <a:pt x="40869" y="268968"/>
                  </a:cubicBezTo>
                  <a:cubicBezTo>
                    <a:pt x="38752" y="273201"/>
                    <a:pt x="83202" y="195943"/>
                    <a:pt x="82144" y="205468"/>
                  </a:cubicBezTo>
                  <a:cubicBezTo>
                    <a:pt x="81086" y="214993"/>
                    <a:pt x="47748" y="280080"/>
                    <a:pt x="34519" y="326118"/>
                  </a:cubicBezTo>
                  <a:cubicBezTo>
                    <a:pt x="21290" y="372156"/>
                    <a:pt x="2769" y="481693"/>
                    <a:pt x="2769" y="481693"/>
                  </a:cubicBezTo>
                  <a:cubicBezTo>
                    <a:pt x="-1994" y="504976"/>
                    <a:pt x="-406" y="517147"/>
                    <a:pt x="5944" y="465818"/>
                  </a:cubicBezTo>
                  <a:cubicBezTo>
                    <a:pt x="12294" y="414489"/>
                    <a:pt x="29756" y="239864"/>
                    <a:pt x="40869" y="173718"/>
                  </a:cubicBezTo>
                  <a:cubicBezTo>
                    <a:pt x="51982" y="107572"/>
                    <a:pt x="73148" y="62064"/>
                    <a:pt x="72619" y="68943"/>
                  </a:cubicBezTo>
                  <a:cubicBezTo>
                    <a:pt x="72090" y="75822"/>
                    <a:pt x="28698" y="211289"/>
                    <a:pt x="37694" y="214993"/>
                  </a:cubicBezTo>
                  <a:cubicBezTo>
                    <a:pt x="46690" y="218697"/>
                    <a:pt x="97490" y="123976"/>
                    <a:pt x="126594" y="91168"/>
                  </a:cubicBezTo>
                  <a:cubicBezTo>
                    <a:pt x="155698" y="58360"/>
                    <a:pt x="195386" y="32430"/>
                    <a:pt x="212319" y="18143"/>
                  </a:cubicBezTo>
                  <a:cubicBezTo>
                    <a:pt x="229252" y="3856"/>
                    <a:pt x="205969" y="7560"/>
                    <a:pt x="228194" y="5443"/>
                  </a:cubicBezTo>
                  <a:cubicBezTo>
                    <a:pt x="250419" y="3326"/>
                    <a:pt x="304394" y="-5669"/>
                    <a:pt x="345669" y="5443"/>
                  </a:cubicBezTo>
                  <a:cubicBezTo>
                    <a:pt x="386944" y="16555"/>
                    <a:pt x="500715" y="82701"/>
                    <a:pt x="498069" y="8481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0" name="フリーフォーム 1049">
              <a:extLst>
                <a:ext uri="{FF2B5EF4-FFF2-40B4-BE49-F238E27FC236}">
                  <a16:creationId xmlns:a16="http://schemas.microsoft.com/office/drawing/2014/main" id="{164A0894-4205-2FDB-30CF-9DB0928691A0}"/>
                </a:ext>
              </a:extLst>
            </p:cNvPr>
            <p:cNvSpPr/>
            <p:nvPr/>
          </p:nvSpPr>
          <p:spPr>
            <a:xfrm>
              <a:off x="1613291" y="5632425"/>
              <a:ext cx="471719" cy="745292"/>
            </a:xfrm>
            <a:custGeom>
              <a:avLst/>
              <a:gdLst>
                <a:gd name="connsiteX0" fmla="*/ 9134 w 471719"/>
                <a:gd name="connsiteY0" fmla="*/ 25 h 745292"/>
                <a:gd name="connsiteX1" fmla="*/ 56759 w 471719"/>
                <a:gd name="connsiteY1" fmla="*/ 250850 h 745292"/>
                <a:gd name="connsiteX2" fmla="*/ 50409 w 471719"/>
                <a:gd name="connsiteY2" fmla="*/ 238150 h 745292"/>
                <a:gd name="connsiteX3" fmla="*/ 209159 w 471719"/>
                <a:gd name="connsiteY3" fmla="*/ 450875 h 745292"/>
                <a:gd name="connsiteX4" fmla="*/ 466334 w 471719"/>
                <a:gd name="connsiteY4" fmla="*/ 739800 h 745292"/>
                <a:gd name="connsiteX5" fmla="*/ 390134 w 471719"/>
                <a:gd name="connsiteY5" fmla="*/ 647725 h 745292"/>
                <a:gd name="connsiteX6" fmla="*/ 40884 w 471719"/>
                <a:gd name="connsiteY6" fmla="*/ 238150 h 745292"/>
                <a:gd name="connsiteX7" fmla="*/ 9134 w 471719"/>
                <a:gd name="connsiteY7" fmla="*/ 25 h 745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71719" h="745292">
                  <a:moveTo>
                    <a:pt x="9134" y="25"/>
                  </a:moveTo>
                  <a:cubicBezTo>
                    <a:pt x="11780" y="2142"/>
                    <a:pt x="56759" y="250850"/>
                    <a:pt x="56759" y="250850"/>
                  </a:cubicBezTo>
                  <a:cubicBezTo>
                    <a:pt x="63638" y="290537"/>
                    <a:pt x="25009" y="204813"/>
                    <a:pt x="50409" y="238150"/>
                  </a:cubicBezTo>
                  <a:cubicBezTo>
                    <a:pt x="75809" y="271487"/>
                    <a:pt x="139838" y="367267"/>
                    <a:pt x="209159" y="450875"/>
                  </a:cubicBezTo>
                  <a:cubicBezTo>
                    <a:pt x="278480" y="534483"/>
                    <a:pt x="436172" y="706992"/>
                    <a:pt x="466334" y="739800"/>
                  </a:cubicBezTo>
                  <a:cubicBezTo>
                    <a:pt x="496496" y="772608"/>
                    <a:pt x="390134" y="647725"/>
                    <a:pt x="390134" y="647725"/>
                  </a:cubicBezTo>
                  <a:cubicBezTo>
                    <a:pt x="319226" y="564117"/>
                    <a:pt x="104913" y="346100"/>
                    <a:pt x="40884" y="238150"/>
                  </a:cubicBezTo>
                  <a:cubicBezTo>
                    <a:pt x="-23145" y="130200"/>
                    <a:pt x="6488" y="-2092"/>
                    <a:pt x="9134" y="2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1" name="フリーフォーム 1050">
              <a:extLst>
                <a:ext uri="{FF2B5EF4-FFF2-40B4-BE49-F238E27FC236}">
                  <a16:creationId xmlns:a16="http://schemas.microsoft.com/office/drawing/2014/main" id="{21B1A89E-583A-68E2-262B-668D702DF667}"/>
                </a:ext>
              </a:extLst>
            </p:cNvPr>
            <p:cNvSpPr/>
            <p:nvPr/>
          </p:nvSpPr>
          <p:spPr>
            <a:xfrm>
              <a:off x="2142842" y="6391219"/>
              <a:ext cx="1007055" cy="265950"/>
            </a:xfrm>
            <a:custGeom>
              <a:avLst/>
              <a:gdLst>
                <a:gd name="connsiteX0" fmla="*/ 283 w 1007055"/>
                <a:gd name="connsiteY0" fmla="*/ 56 h 265950"/>
                <a:gd name="connsiteX1" fmla="*/ 266983 w 1007055"/>
                <a:gd name="connsiteY1" fmla="*/ 161981 h 265950"/>
                <a:gd name="connsiteX2" fmla="*/ 216183 w 1007055"/>
                <a:gd name="connsiteY2" fmla="*/ 155631 h 265950"/>
                <a:gd name="connsiteX3" fmla="*/ 406683 w 1007055"/>
                <a:gd name="connsiteY3" fmla="*/ 238181 h 265950"/>
                <a:gd name="connsiteX4" fmla="*/ 381283 w 1007055"/>
                <a:gd name="connsiteY4" fmla="*/ 225481 h 265950"/>
                <a:gd name="connsiteX5" fmla="*/ 603533 w 1007055"/>
                <a:gd name="connsiteY5" fmla="*/ 241356 h 265950"/>
                <a:gd name="connsiteX6" fmla="*/ 489233 w 1007055"/>
                <a:gd name="connsiteY6" fmla="*/ 241356 h 265950"/>
                <a:gd name="connsiteX7" fmla="*/ 771808 w 1007055"/>
                <a:gd name="connsiteY7" fmla="*/ 238181 h 265950"/>
                <a:gd name="connsiteX8" fmla="*/ 851183 w 1007055"/>
                <a:gd name="connsiteY8" fmla="*/ 184206 h 265950"/>
                <a:gd name="connsiteX9" fmla="*/ 765458 w 1007055"/>
                <a:gd name="connsiteY9" fmla="*/ 206431 h 265950"/>
                <a:gd name="connsiteX10" fmla="*/ 917858 w 1007055"/>
                <a:gd name="connsiteY10" fmla="*/ 149281 h 265950"/>
                <a:gd name="connsiteX11" fmla="*/ 1006758 w 1007055"/>
                <a:gd name="connsiteY11" fmla="*/ 82606 h 265950"/>
                <a:gd name="connsiteX12" fmla="*/ 889283 w 1007055"/>
                <a:gd name="connsiteY12" fmla="*/ 168331 h 265950"/>
                <a:gd name="connsiteX13" fmla="*/ 692433 w 1007055"/>
                <a:gd name="connsiteY13" fmla="*/ 263581 h 265950"/>
                <a:gd name="connsiteX14" fmla="*/ 444783 w 1007055"/>
                <a:gd name="connsiteY14" fmla="*/ 238181 h 265950"/>
                <a:gd name="connsiteX15" fmla="*/ 460658 w 1007055"/>
                <a:gd name="connsiteY15" fmla="*/ 250881 h 265950"/>
                <a:gd name="connsiteX16" fmla="*/ 95533 w 1007055"/>
                <a:gd name="connsiteY16" fmla="*/ 92131 h 265950"/>
                <a:gd name="connsiteX17" fmla="*/ 213008 w 1007055"/>
                <a:gd name="connsiteY17" fmla="*/ 142931 h 265950"/>
                <a:gd name="connsiteX18" fmla="*/ 283 w 1007055"/>
                <a:gd name="connsiteY18" fmla="*/ 56 h 265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007055" h="265950">
                  <a:moveTo>
                    <a:pt x="283" y="56"/>
                  </a:moveTo>
                  <a:cubicBezTo>
                    <a:pt x="9279" y="3231"/>
                    <a:pt x="231000" y="136052"/>
                    <a:pt x="266983" y="161981"/>
                  </a:cubicBezTo>
                  <a:cubicBezTo>
                    <a:pt x="302966" y="187910"/>
                    <a:pt x="192900" y="142931"/>
                    <a:pt x="216183" y="155631"/>
                  </a:cubicBezTo>
                  <a:cubicBezTo>
                    <a:pt x="239466" y="168331"/>
                    <a:pt x="379166" y="226539"/>
                    <a:pt x="406683" y="238181"/>
                  </a:cubicBezTo>
                  <a:cubicBezTo>
                    <a:pt x="434200" y="249823"/>
                    <a:pt x="348475" y="224952"/>
                    <a:pt x="381283" y="225481"/>
                  </a:cubicBezTo>
                  <a:cubicBezTo>
                    <a:pt x="414091" y="226010"/>
                    <a:pt x="585541" y="238710"/>
                    <a:pt x="603533" y="241356"/>
                  </a:cubicBezTo>
                  <a:cubicBezTo>
                    <a:pt x="621525" y="244002"/>
                    <a:pt x="489233" y="241356"/>
                    <a:pt x="489233" y="241356"/>
                  </a:cubicBezTo>
                  <a:cubicBezTo>
                    <a:pt x="517279" y="240827"/>
                    <a:pt x="711483" y="247706"/>
                    <a:pt x="771808" y="238181"/>
                  </a:cubicBezTo>
                  <a:cubicBezTo>
                    <a:pt x="832133" y="228656"/>
                    <a:pt x="852241" y="189497"/>
                    <a:pt x="851183" y="184206"/>
                  </a:cubicBezTo>
                  <a:cubicBezTo>
                    <a:pt x="850125" y="178915"/>
                    <a:pt x="754346" y="212252"/>
                    <a:pt x="765458" y="206431"/>
                  </a:cubicBezTo>
                  <a:cubicBezTo>
                    <a:pt x="776570" y="200610"/>
                    <a:pt x="877642" y="169918"/>
                    <a:pt x="917858" y="149281"/>
                  </a:cubicBezTo>
                  <a:cubicBezTo>
                    <a:pt x="958074" y="128644"/>
                    <a:pt x="1011520" y="79431"/>
                    <a:pt x="1006758" y="82606"/>
                  </a:cubicBezTo>
                  <a:cubicBezTo>
                    <a:pt x="1001996" y="85781"/>
                    <a:pt x="941670" y="138169"/>
                    <a:pt x="889283" y="168331"/>
                  </a:cubicBezTo>
                  <a:cubicBezTo>
                    <a:pt x="836896" y="198493"/>
                    <a:pt x="766516" y="251939"/>
                    <a:pt x="692433" y="263581"/>
                  </a:cubicBezTo>
                  <a:cubicBezTo>
                    <a:pt x="618350" y="275223"/>
                    <a:pt x="483412" y="240298"/>
                    <a:pt x="444783" y="238181"/>
                  </a:cubicBezTo>
                  <a:cubicBezTo>
                    <a:pt x="406154" y="236064"/>
                    <a:pt x="518866" y="275223"/>
                    <a:pt x="460658" y="250881"/>
                  </a:cubicBezTo>
                  <a:cubicBezTo>
                    <a:pt x="402450" y="226539"/>
                    <a:pt x="95533" y="92131"/>
                    <a:pt x="95533" y="92131"/>
                  </a:cubicBezTo>
                  <a:cubicBezTo>
                    <a:pt x="54258" y="74139"/>
                    <a:pt x="226766" y="157748"/>
                    <a:pt x="213008" y="142931"/>
                  </a:cubicBezTo>
                  <a:cubicBezTo>
                    <a:pt x="199250" y="128114"/>
                    <a:pt x="-8713" y="-3119"/>
                    <a:pt x="283" y="5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2" name="フリーフォーム 1051">
              <a:extLst>
                <a:ext uri="{FF2B5EF4-FFF2-40B4-BE49-F238E27FC236}">
                  <a16:creationId xmlns:a16="http://schemas.microsoft.com/office/drawing/2014/main" id="{65BB2476-F437-0992-4045-C3231FF96A19}"/>
                </a:ext>
              </a:extLst>
            </p:cNvPr>
            <p:cNvSpPr/>
            <p:nvPr/>
          </p:nvSpPr>
          <p:spPr>
            <a:xfrm>
              <a:off x="1701319" y="5294776"/>
              <a:ext cx="464031" cy="355837"/>
            </a:xfrm>
            <a:custGeom>
              <a:avLst/>
              <a:gdLst>
                <a:gd name="connsiteX0" fmla="*/ 464031 w 464031"/>
                <a:gd name="connsiteY0" fmla="*/ 1124 h 355837"/>
                <a:gd name="connsiteX1" fmla="*/ 238606 w 464031"/>
                <a:gd name="connsiteY1" fmla="*/ 20174 h 355837"/>
                <a:gd name="connsiteX2" fmla="*/ 60806 w 464031"/>
                <a:gd name="connsiteY2" fmla="*/ 134474 h 355837"/>
                <a:gd name="connsiteX3" fmla="*/ 156056 w 464031"/>
                <a:gd name="connsiteY3" fmla="*/ 77324 h 355837"/>
                <a:gd name="connsiteX4" fmla="*/ 48106 w 464031"/>
                <a:gd name="connsiteY4" fmla="*/ 185274 h 355837"/>
                <a:gd name="connsiteX5" fmla="*/ 481 w 464031"/>
                <a:gd name="connsiteY5" fmla="*/ 353549 h 355837"/>
                <a:gd name="connsiteX6" fmla="*/ 35406 w 464031"/>
                <a:gd name="connsiteY6" fmla="*/ 264649 h 355837"/>
                <a:gd name="connsiteX7" fmla="*/ 200506 w 464031"/>
                <a:gd name="connsiteY7" fmla="*/ 16999 h 355837"/>
                <a:gd name="connsiteX8" fmla="*/ 213206 w 464031"/>
                <a:gd name="connsiteY8" fmla="*/ 20174 h 355837"/>
                <a:gd name="connsiteX9" fmla="*/ 413231 w 464031"/>
                <a:gd name="connsiteY9" fmla="*/ 7474 h 355837"/>
                <a:gd name="connsiteX10" fmla="*/ 464031 w 464031"/>
                <a:gd name="connsiteY10" fmla="*/ 1124 h 3558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64031" h="355837">
                  <a:moveTo>
                    <a:pt x="464031" y="1124"/>
                  </a:moveTo>
                  <a:cubicBezTo>
                    <a:pt x="384920" y="-464"/>
                    <a:pt x="305810" y="-2051"/>
                    <a:pt x="238606" y="20174"/>
                  </a:cubicBezTo>
                  <a:cubicBezTo>
                    <a:pt x="171402" y="42399"/>
                    <a:pt x="74564" y="124949"/>
                    <a:pt x="60806" y="134474"/>
                  </a:cubicBezTo>
                  <a:cubicBezTo>
                    <a:pt x="47048" y="143999"/>
                    <a:pt x="158173" y="68857"/>
                    <a:pt x="156056" y="77324"/>
                  </a:cubicBezTo>
                  <a:cubicBezTo>
                    <a:pt x="153939" y="85791"/>
                    <a:pt x="74035" y="139237"/>
                    <a:pt x="48106" y="185274"/>
                  </a:cubicBezTo>
                  <a:cubicBezTo>
                    <a:pt x="22177" y="231312"/>
                    <a:pt x="2598" y="340320"/>
                    <a:pt x="481" y="353549"/>
                  </a:cubicBezTo>
                  <a:cubicBezTo>
                    <a:pt x="-1636" y="366778"/>
                    <a:pt x="2068" y="320741"/>
                    <a:pt x="35406" y="264649"/>
                  </a:cubicBezTo>
                  <a:cubicBezTo>
                    <a:pt x="68744" y="208557"/>
                    <a:pt x="170873" y="57745"/>
                    <a:pt x="200506" y="16999"/>
                  </a:cubicBezTo>
                  <a:cubicBezTo>
                    <a:pt x="230139" y="-23747"/>
                    <a:pt x="177752" y="21761"/>
                    <a:pt x="213206" y="20174"/>
                  </a:cubicBezTo>
                  <a:cubicBezTo>
                    <a:pt x="248660" y="18587"/>
                    <a:pt x="413231" y="7474"/>
                    <a:pt x="413231" y="7474"/>
                  </a:cubicBezTo>
                  <a:lnTo>
                    <a:pt x="464031" y="1124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3" name="フリーフォーム 1052">
              <a:extLst>
                <a:ext uri="{FF2B5EF4-FFF2-40B4-BE49-F238E27FC236}">
                  <a16:creationId xmlns:a16="http://schemas.microsoft.com/office/drawing/2014/main" id="{A22B7319-9459-4A9B-84BD-3C155DFCFE25}"/>
                </a:ext>
              </a:extLst>
            </p:cNvPr>
            <p:cNvSpPr/>
            <p:nvPr/>
          </p:nvSpPr>
          <p:spPr>
            <a:xfrm>
              <a:off x="1704946" y="5555998"/>
              <a:ext cx="265397" cy="629251"/>
            </a:xfrm>
            <a:custGeom>
              <a:avLst/>
              <a:gdLst>
                <a:gd name="connsiteX0" fmla="*/ 29 w 265397"/>
                <a:gd name="connsiteY0" fmla="*/ 252 h 629251"/>
                <a:gd name="connsiteX1" fmla="*/ 34954 w 265397"/>
                <a:gd name="connsiteY1" fmla="*/ 301877 h 629251"/>
                <a:gd name="connsiteX2" fmla="*/ 50829 w 265397"/>
                <a:gd name="connsiteY2" fmla="*/ 251077 h 629251"/>
                <a:gd name="connsiteX3" fmla="*/ 98454 w 265397"/>
                <a:gd name="connsiteY3" fmla="*/ 381252 h 629251"/>
                <a:gd name="connsiteX4" fmla="*/ 120679 w 265397"/>
                <a:gd name="connsiteY4" fmla="*/ 317752 h 629251"/>
                <a:gd name="connsiteX5" fmla="*/ 174654 w 265397"/>
                <a:gd name="connsiteY5" fmla="*/ 451102 h 629251"/>
                <a:gd name="connsiteX6" fmla="*/ 247679 w 265397"/>
                <a:gd name="connsiteY6" fmla="*/ 559052 h 629251"/>
                <a:gd name="connsiteX7" fmla="*/ 263554 w 265397"/>
                <a:gd name="connsiteY7" fmla="*/ 628902 h 629251"/>
                <a:gd name="connsiteX8" fmla="*/ 215929 w 265397"/>
                <a:gd name="connsiteY8" fmla="*/ 530477 h 629251"/>
                <a:gd name="connsiteX9" fmla="*/ 111154 w 265397"/>
                <a:gd name="connsiteY9" fmla="*/ 362202 h 629251"/>
                <a:gd name="connsiteX10" fmla="*/ 92104 w 265397"/>
                <a:gd name="connsiteY10" fmla="*/ 330452 h 629251"/>
                <a:gd name="connsiteX11" fmla="*/ 92104 w 265397"/>
                <a:gd name="connsiteY11" fmla="*/ 381252 h 629251"/>
                <a:gd name="connsiteX12" fmla="*/ 31779 w 265397"/>
                <a:gd name="connsiteY12" fmla="*/ 152652 h 629251"/>
                <a:gd name="connsiteX13" fmla="*/ 41304 w 265397"/>
                <a:gd name="connsiteY13" fmla="*/ 247902 h 629251"/>
                <a:gd name="connsiteX14" fmla="*/ 29 w 265397"/>
                <a:gd name="connsiteY14" fmla="*/ 252 h 6292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65397" h="629251">
                  <a:moveTo>
                    <a:pt x="29" y="252"/>
                  </a:moveTo>
                  <a:cubicBezTo>
                    <a:pt x="-1029" y="9248"/>
                    <a:pt x="26487" y="260073"/>
                    <a:pt x="34954" y="301877"/>
                  </a:cubicBezTo>
                  <a:cubicBezTo>
                    <a:pt x="43421" y="343681"/>
                    <a:pt x="40246" y="237848"/>
                    <a:pt x="50829" y="251077"/>
                  </a:cubicBezTo>
                  <a:cubicBezTo>
                    <a:pt x="61412" y="264306"/>
                    <a:pt x="86812" y="370140"/>
                    <a:pt x="98454" y="381252"/>
                  </a:cubicBezTo>
                  <a:cubicBezTo>
                    <a:pt x="110096" y="392365"/>
                    <a:pt x="107979" y="306110"/>
                    <a:pt x="120679" y="317752"/>
                  </a:cubicBezTo>
                  <a:cubicBezTo>
                    <a:pt x="133379" y="329394"/>
                    <a:pt x="153487" y="410885"/>
                    <a:pt x="174654" y="451102"/>
                  </a:cubicBezTo>
                  <a:cubicBezTo>
                    <a:pt x="195821" y="491319"/>
                    <a:pt x="232862" y="529419"/>
                    <a:pt x="247679" y="559052"/>
                  </a:cubicBezTo>
                  <a:cubicBezTo>
                    <a:pt x="262496" y="588685"/>
                    <a:pt x="268846" y="633665"/>
                    <a:pt x="263554" y="628902"/>
                  </a:cubicBezTo>
                  <a:cubicBezTo>
                    <a:pt x="258262" y="624140"/>
                    <a:pt x="241329" y="574927"/>
                    <a:pt x="215929" y="530477"/>
                  </a:cubicBezTo>
                  <a:cubicBezTo>
                    <a:pt x="190529" y="486027"/>
                    <a:pt x="131792" y="395540"/>
                    <a:pt x="111154" y="362202"/>
                  </a:cubicBezTo>
                  <a:cubicBezTo>
                    <a:pt x="90517" y="328865"/>
                    <a:pt x="95279" y="327277"/>
                    <a:pt x="92104" y="330452"/>
                  </a:cubicBezTo>
                  <a:cubicBezTo>
                    <a:pt x="88929" y="333627"/>
                    <a:pt x="102158" y="410885"/>
                    <a:pt x="92104" y="381252"/>
                  </a:cubicBezTo>
                  <a:cubicBezTo>
                    <a:pt x="82050" y="351619"/>
                    <a:pt x="40246" y="174877"/>
                    <a:pt x="31779" y="152652"/>
                  </a:cubicBezTo>
                  <a:cubicBezTo>
                    <a:pt x="23312" y="130427"/>
                    <a:pt x="43950" y="270656"/>
                    <a:pt x="41304" y="247902"/>
                  </a:cubicBezTo>
                  <a:cubicBezTo>
                    <a:pt x="38658" y="225148"/>
                    <a:pt x="1087" y="-8744"/>
                    <a:pt x="29" y="25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4" name="フリーフォーム 1053">
              <a:extLst>
                <a:ext uri="{FF2B5EF4-FFF2-40B4-BE49-F238E27FC236}">
                  <a16:creationId xmlns:a16="http://schemas.microsoft.com/office/drawing/2014/main" id="{4C5E2521-287E-A3A2-A0F5-8140A1B39481}"/>
                </a:ext>
              </a:extLst>
            </p:cNvPr>
            <p:cNvSpPr/>
            <p:nvPr/>
          </p:nvSpPr>
          <p:spPr>
            <a:xfrm>
              <a:off x="1867723" y="5403858"/>
              <a:ext cx="208456" cy="807774"/>
            </a:xfrm>
            <a:custGeom>
              <a:avLst/>
              <a:gdLst>
                <a:gd name="connsiteX0" fmla="*/ 110302 w 208456"/>
                <a:gd name="connsiteY0" fmla="*/ 34917 h 807774"/>
                <a:gd name="connsiteX1" fmla="*/ 53152 w 208456"/>
                <a:gd name="connsiteY1" fmla="*/ 365117 h 807774"/>
                <a:gd name="connsiteX2" fmla="*/ 91252 w 208456"/>
                <a:gd name="connsiteY2" fmla="*/ 285742 h 807774"/>
                <a:gd name="connsiteX3" fmla="*/ 94427 w 208456"/>
                <a:gd name="connsiteY3" fmla="*/ 514342 h 807774"/>
                <a:gd name="connsiteX4" fmla="*/ 132527 w 208456"/>
                <a:gd name="connsiteY4" fmla="*/ 704842 h 807774"/>
                <a:gd name="connsiteX5" fmla="*/ 110302 w 208456"/>
                <a:gd name="connsiteY5" fmla="*/ 609592 h 807774"/>
                <a:gd name="connsiteX6" fmla="*/ 205552 w 208456"/>
                <a:gd name="connsiteY6" fmla="*/ 800092 h 807774"/>
                <a:gd name="connsiteX7" fmla="*/ 173802 w 208456"/>
                <a:gd name="connsiteY7" fmla="*/ 746117 h 807774"/>
                <a:gd name="connsiteX8" fmla="*/ 72202 w 208456"/>
                <a:gd name="connsiteY8" fmla="*/ 523867 h 807774"/>
                <a:gd name="connsiteX9" fmla="*/ 43627 w 208456"/>
                <a:gd name="connsiteY9" fmla="*/ 466717 h 807774"/>
                <a:gd name="connsiteX10" fmla="*/ 78552 w 208456"/>
                <a:gd name="connsiteY10" fmla="*/ 555617 h 807774"/>
                <a:gd name="connsiteX11" fmla="*/ 84902 w 208456"/>
                <a:gd name="connsiteY11" fmla="*/ 361942 h 807774"/>
                <a:gd name="connsiteX12" fmla="*/ 62677 w 208456"/>
                <a:gd name="connsiteY12" fmla="*/ 473067 h 807774"/>
                <a:gd name="connsiteX13" fmla="*/ 78552 w 208456"/>
                <a:gd name="connsiteY13" fmla="*/ 215892 h 807774"/>
                <a:gd name="connsiteX14" fmla="*/ 2352 w 208456"/>
                <a:gd name="connsiteY14" fmla="*/ 425442 h 807774"/>
                <a:gd name="connsiteX15" fmla="*/ 18227 w 208456"/>
                <a:gd name="connsiteY15" fmla="*/ 3167 h 807774"/>
                <a:gd name="connsiteX16" fmla="*/ 5527 w 208456"/>
                <a:gd name="connsiteY16" fmla="*/ 238117 h 807774"/>
                <a:gd name="connsiteX17" fmla="*/ 18227 w 208456"/>
                <a:gd name="connsiteY17" fmla="*/ 349242 h 807774"/>
                <a:gd name="connsiteX18" fmla="*/ 46802 w 208456"/>
                <a:gd name="connsiteY18" fmla="*/ 257167 h 807774"/>
                <a:gd name="connsiteX19" fmla="*/ 110302 w 208456"/>
                <a:gd name="connsiteY19" fmla="*/ 34917 h 8077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208456" h="807774">
                  <a:moveTo>
                    <a:pt x="110302" y="34917"/>
                  </a:moveTo>
                  <a:cubicBezTo>
                    <a:pt x="111360" y="52908"/>
                    <a:pt x="56327" y="323313"/>
                    <a:pt x="53152" y="365117"/>
                  </a:cubicBezTo>
                  <a:cubicBezTo>
                    <a:pt x="49977" y="406921"/>
                    <a:pt x="84373" y="260871"/>
                    <a:pt x="91252" y="285742"/>
                  </a:cubicBezTo>
                  <a:cubicBezTo>
                    <a:pt x="98131" y="310613"/>
                    <a:pt x="87548" y="444492"/>
                    <a:pt x="94427" y="514342"/>
                  </a:cubicBezTo>
                  <a:cubicBezTo>
                    <a:pt x="101306" y="584192"/>
                    <a:pt x="129881" y="688967"/>
                    <a:pt x="132527" y="704842"/>
                  </a:cubicBezTo>
                  <a:cubicBezTo>
                    <a:pt x="135173" y="720717"/>
                    <a:pt x="98131" y="593717"/>
                    <a:pt x="110302" y="609592"/>
                  </a:cubicBezTo>
                  <a:cubicBezTo>
                    <a:pt x="122473" y="625467"/>
                    <a:pt x="194969" y="777338"/>
                    <a:pt x="205552" y="800092"/>
                  </a:cubicBezTo>
                  <a:cubicBezTo>
                    <a:pt x="216135" y="822846"/>
                    <a:pt x="196027" y="792154"/>
                    <a:pt x="173802" y="746117"/>
                  </a:cubicBezTo>
                  <a:cubicBezTo>
                    <a:pt x="151577" y="700080"/>
                    <a:pt x="93898" y="570434"/>
                    <a:pt x="72202" y="523867"/>
                  </a:cubicBezTo>
                  <a:cubicBezTo>
                    <a:pt x="50506" y="477300"/>
                    <a:pt x="42569" y="461426"/>
                    <a:pt x="43627" y="466717"/>
                  </a:cubicBezTo>
                  <a:cubicBezTo>
                    <a:pt x="44685" y="472008"/>
                    <a:pt x="71673" y="573079"/>
                    <a:pt x="78552" y="555617"/>
                  </a:cubicBezTo>
                  <a:cubicBezTo>
                    <a:pt x="85431" y="538155"/>
                    <a:pt x="87548" y="375700"/>
                    <a:pt x="84902" y="361942"/>
                  </a:cubicBezTo>
                  <a:cubicBezTo>
                    <a:pt x="82256" y="348184"/>
                    <a:pt x="63735" y="497409"/>
                    <a:pt x="62677" y="473067"/>
                  </a:cubicBezTo>
                  <a:cubicBezTo>
                    <a:pt x="61619" y="448725"/>
                    <a:pt x="88606" y="223829"/>
                    <a:pt x="78552" y="215892"/>
                  </a:cubicBezTo>
                  <a:cubicBezTo>
                    <a:pt x="68498" y="207955"/>
                    <a:pt x="12406" y="460896"/>
                    <a:pt x="2352" y="425442"/>
                  </a:cubicBezTo>
                  <a:cubicBezTo>
                    <a:pt x="-7702" y="389988"/>
                    <a:pt x="17698" y="34388"/>
                    <a:pt x="18227" y="3167"/>
                  </a:cubicBezTo>
                  <a:cubicBezTo>
                    <a:pt x="18756" y="-28054"/>
                    <a:pt x="5527" y="180438"/>
                    <a:pt x="5527" y="238117"/>
                  </a:cubicBezTo>
                  <a:cubicBezTo>
                    <a:pt x="5527" y="295796"/>
                    <a:pt x="11348" y="346067"/>
                    <a:pt x="18227" y="349242"/>
                  </a:cubicBezTo>
                  <a:cubicBezTo>
                    <a:pt x="25106" y="352417"/>
                    <a:pt x="27752" y="310084"/>
                    <a:pt x="46802" y="257167"/>
                  </a:cubicBezTo>
                  <a:cubicBezTo>
                    <a:pt x="65852" y="204250"/>
                    <a:pt x="109244" y="16926"/>
                    <a:pt x="110302" y="3491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5" name="フリーフォーム 1054">
              <a:extLst>
                <a:ext uri="{FF2B5EF4-FFF2-40B4-BE49-F238E27FC236}">
                  <a16:creationId xmlns:a16="http://schemas.microsoft.com/office/drawing/2014/main" id="{29D5678C-AED9-4D91-3F8C-1669A578AFFE}"/>
                </a:ext>
              </a:extLst>
            </p:cNvPr>
            <p:cNvSpPr/>
            <p:nvPr/>
          </p:nvSpPr>
          <p:spPr>
            <a:xfrm>
              <a:off x="1991558" y="5416323"/>
              <a:ext cx="326653" cy="349479"/>
            </a:xfrm>
            <a:custGeom>
              <a:avLst/>
              <a:gdLst>
                <a:gd name="connsiteX0" fmla="*/ 43617 w 326653"/>
                <a:gd name="connsiteY0" fmla="*/ 227 h 349479"/>
                <a:gd name="connsiteX1" fmla="*/ 11867 w 326653"/>
                <a:gd name="connsiteY1" fmla="*/ 133577 h 349479"/>
                <a:gd name="connsiteX2" fmla="*/ 34092 w 326653"/>
                <a:gd name="connsiteY2" fmla="*/ 190727 h 349479"/>
                <a:gd name="connsiteX3" fmla="*/ 5517 w 326653"/>
                <a:gd name="connsiteY3" fmla="*/ 197077 h 349479"/>
                <a:gd name="connsiteX4" fmla="*/ 164267 w 326653"/>
                <a:gd name="connsiteY4" fmla="*/ 178027 h 349479"/>
                <a:gd name="connsiteX5" fmla="*/ 199192 w 326653"/>
                <a:gd name="connsiteY5" fmla="*/ 120877 h 349479"/>
                <a:gd name="connsiteX6" fmla="*/ 186492 w 326653"/>
                <a:gd name="connsiteY6" fmla="*/ 178027 h 349479"/>
                <a:gd name="connsiteX7" fmla="*/ 246817 w 326653"/>
                <a:gd name="connsiteY7" fmla="*/ 73252 h 349479"/>
                <a:gd name="connsiteX8" fmla="*/ 326192 w 326653"/>
                <a:gd name="connsiteY8" fmla="*/ 6577 h 349479"/>
                <a:gd name="connsiteX9" fmla="*/ 272217 w 326653"/>
                <a:gd name="connsiteY9" fmla="*/ 76427 h 349479"/>
                <a:gd name="connsiteX10" fmla="*/ 129342 w 326653"/>
                <a:gd name="connsiteY10" fmla="*/ 203427 h 349479"/>
                <a:gd name="connsiteX11" fmla="*/ 56317 w 326653"/>
                <a:gd name="connsiteY11" fmla="*/ 349477 h 349479"/>
                <a:gd name="connsiteX12" fmla="*/ 132517 w 326653"/>
                <a:gd name="connsiteY12" fmla="*/ 200252 h 349479"/>
                <a:gd name="connsiteX13" fmla="*/ 72192 w 326653"/>
                <a:gd name="connsiteY13" fmla="*/ 190727 h 349479"/>
                <a:gd name="connsiteX14" fmla="*/ 37267 w 326653"/>
                <a:gd name="connsiteY14" fmla="*/ 168502 h 349479"/>
                <a:gd name="connsiteX15" fmla="*/ 43617 w 326653"/>
                <a:gd name="connsiteY15" fmla="*/ 227 h 3494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326653" h="349479">
                  <a:moveTo>
                    <a:pt x="43617" y="227"/>
                  </a:moveTo>
                  <a:cubicBezTo>
                    <a:pt x="39384" y="-5594"/>
                    <a:pt x="13455" y="101827"/>
                    <a:pt x="11867" y="133577"/>
                  </a:cubicBezTo>
                  <a:cubicBezTo>
                    <a:pt x="10279" y="165327"/>
                    <a:pt x="35150" y="180144"/>
                    <a:pt x="34092" y="190727"/>
                  </a:cubicBezTo>
                  <a:cubicBezTo>
                    <a:pt x="33034" y="201310"/>
                    <a:pt x="-16179" y="199194"/>
                    <a:pt x="5517" y="197077"/>
                  </a:cubicBezTo>
                  <a:cubicBezTo>
                    <a:pt x="27213" y="194960"/>
                    <a:pt x="131988" y="190727"/>
                    <a:pt x="164267" y="178027"/>
                  </a:cubicBezTo>
                  <a:cubicBezTo>
                    <a:pt x="196546" y="165327"/>
                    <a:pt x="195488" y="120877"/>
                    <a:pt x="199192" y="120877"/>
                  </a:cubicBezTo>
                  <a:cubicBezTo>
                    <a:pt x="202896" y="120877"/>
                    <a:pt x="178555" y="185964"/>
                    <a:pt x="186492" y="178027"/>
                  </a:cubicBezTo>
                  <a:cubicBezTo>
                    <a:pt x="194429" y="170090"/>
                    <a:pt x="223534" y="101827"/>
                    <a:pt x="246817" y="73252"/>
                  </a:cubicBezTo>
                  <a:cubicBezTo>
                    <a:pt x="270100" y="44677"/>
                    <a:pt x="321959" y="6048"/>
                    <a:pt x="326192" y="6577"/>
                  </a:cubicBezTo>
                  <a:cubicBezTo>
                    <a:pt x="330425" y="7106"/>
                    <a:pt x="305025" y="43619"/>
                    <a:pt x="272217" y="76427"/>
                  </a:cubicBezTo>
                  <a:cubicBezTo>
                    <a:pt x="239409" y="109235"/>
                    <a:pt x="165325" y="157919"/>
                    <a:pt x="129342" y="203427"/>
                  </a:cubicBezTo>
                  <a:cubicBezTo>
                    <a:pt x="93359" y="248935"/>
                    <a:pt x="55788" y="350006"/>
                    <a:pt x="56317" y="349477"/>
                  </a:cubicBezTo>
                  <a:cubicBezTo>
                    <a:pt x="56846" y="348948"/>
                    <a:pt x="129871" y="226710"/>
                    <a:pt x="132517" y="200252"/>
                  </a:cubicBezTo>
                  <a:cubicBezTo>
                    <a:pt x="135163" y="173794"/>
                    <a:pt x="88067" y="196019"/>
                    <a:pt x="72192" y="190727"/>
                  </a:cubicBezTo>
                  <a:cubicBezTo>
                    <a:pt x="56317" y="185435"/>
                    <a:pt x="42559" y="197077"/>
                    <a:pt x="37267" y="168502"/>
                  </a:cubicBezTo>
                  <a:cubicBezTo>
                    <a:pt x="31975" y="139927"/>
                    <a:pt x="47850" y="6048"/>
                    <a:pt x="43617" y="22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6" name="フリーフォーム 1055">
              <a:extLst>
                <a:ext uri="{FF2B5EF4-FFF2-40B4-BE49-F238E27FC236}">
                  <a16:creationId xmlns:a16="http://schemas.microsoft.com/office/drawing/2014/main" id="{ABE3B21D-624C-78A8-AE8D-BC4D3A0B746A}"/>
                </a:ext>
              </a:extLst>
            </p:cNvPr>
            <p:cNvSpPr/>
            <p:nvPr/>
          </p:nvSpPr>
          <p:spPr>
            <a:xfrm>
              <a:off x="2027528" y="5584703"/>
              <a:ext cx="184990" cy="632680"/>
            </a:xfrm>
            <a:custGeom>
              <a:avLst/>
              <a:gdLst>
                <a:gd name="connsiteX0" fmla="*/ 179097 w 184990"/>
                <a:gd name="connsiteY0" fmla="*/ 122 h 632680"/>
                <a:gd name="connsiteX1" fmla="*/ 67972 w 184990"/>
                <a:gd name="connsiteY1" fmla="*/ 190622 h 632680"/>
                <a:gd name="connsiteX2" fmla="*/ 55272 w 184990"/>
                <a:gd name="connsiteY2" fmla="*/ 374772 h 632680"/>
                <a:gd name="connsiteX3" fmla="*/ 48922 w 184990"/>
                <a:gd name="connsiteY3" fmla="*/ 279522 h 632680"/>
                <a:gd name="connsiteX4" fmla="*/ 93372 w 184990"/>
                <a:gd name="connsiteY4" fmla="*/ 431922 h 632680"/>
                <a:gd name="connsiteX5" fmla="*/ 182272 w 184990"/>
                <a:gd name="connsiteY5" fmla="*/ 625597 h 632680"/>
                <a:gd name="connsiteX6" fmla="*/ 147347 w 184990"/>
                <a:gd name="connsiteY6" fmla="*/ 565272 h 632680"/>
                <a:gd name="connsiteX7" fmla="*/ 1297 w 184990"/>
                <a:gd name="connsiteY7" fmla="*/ 327147 h 632680"/>
                <a:gd name="connsiteX8" fmla="*/ 74322 w 184990"/>
                <a:gd name="connsiteY8" fmla="*/ 409697 h 632680"/>
                <a:gd name="connsiteX9" fmla="*/ 48922 w 184990"/>
                <a:gd name="connsiteY9" fmla="*/ 219197 h 632680"/>
                <a:gd name="connsiteX10" fmla="*/ 80672 w 184990"/>
                <a:gd name="connsiteY10" fmla="*/ 162047 h 632680"/>
                <a:gd name="connsiteX11" fmla="*/ 179097 w 184990"/>
                <a:gd name="connsiteY11" fmla="*/ 122 h 6326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84990" h="632680">
                  <a:moveTo>
                    <a:pt x="179097" y="122"/>
                  </a:moveTo>
                  <a:cubicBezTo>
                    <a:pt x="176980" y="4884"/>
                    <a:pt x="88610" y="128180"/>
                    <a:pt x="67972" y="190622"/>
                  </a:cubicBezTo>
                  <a:cubicBezTo>
                    <a:pt x="47334" y="253064"/>
                    <a:pt x="58447" y="359955"/>
                    <a:pt x="55272" y="374772"/>
                  </a:cubicBezTo>
                  <a:cubicBezTo>
                    <a:pt x="52097" y="389589"/>
                    <a:pt x="42572" y="269997"/>
                    <a:pt x="48922" y="279522"/>
                  </a:cubicBezTo>
                  <a:cubicBezTo>
                    <a:pt x="55272" y="289047"/>
                    <a:pt x="71147" y="374243"/>
                    <a:pt x="93372" y="431922"/>
                  </a:cubicBezTo>
                  <a:cubicBezTo>
                    <a:pt x="115597" y="489601"/>
                    <a:pt x="173276" y="603372"/>
                    <a:pt x="182272" y="625597"/>
                  </a:cubicBezTo>
                  <a:cubicBezTo>
                    <a:pt x="191268" y="647822"/>
                    <a:pt x="177509" y="615014"/>
                    <a:pt x="147347" y="565272"/>
                  </a:cubicBezTo>
                  <a:cubicBezTo>
                    <a:pt x="117184" y="515530"/>
                    <a:pt x="13468" y="353076"/>
                    <a:pt x="1297" y="327147"/>
                  </a:cubicBezTo>
                  <a:cubicBezTo>
                    <a:pt x="-10874" y="301218"/>
                    <a:pt x="66384" y="427689"/>
                    <a:pt x="74322" y="409697"/>
                  </a:cubicBezTo>
                  <a:cubicBezTo>
                    <a:pt x="82259" y="391705"/>
                    <a:pt x="47864" y="260472"/>
                    <a:pt x="48922" y="219197"/>
                  </a:cubicBezTo>
                  <a:cubicBezTo>
                    <a:pt x="49980" y="177922"/>
                    <a:pt x="63209" y="192739"/>
                    <a:pt x="80672" y="162047"/>
                  </a:cubicBezTo>
                  <a:cubicBezTo>
                    <a:pt x="98134" y="131355"/>
                    <a:pt x="181214" y="-4640"/>
                    <a:pt x="179097" y="12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7" name="フリーフォーム 1056">
              <a:extLst>
                <a:ext uri="{FF2B5EF4-FFF2-40B4-BE49-F238E27FC236}">
                  <a16:creationId xmlns:a16="http://schemas.microsoft.com/office/drawing/2014/main" id="{01605B07-FB84-942D-178D-641C563E9CE5}"/>
                </a:ext>
              </a:extLst>
            </p:cNvPr>
            <p:cNvSpPr/>
            <p:nvPr/>
          </p:nvSpPr>
          <p:spPr>
            <a:xfrm>
              <a:off x="2133465" y="5762524"/>
              <a:ext cx="432334" cy="423315"/>
            </a:xfrm>
            <a:custGeom>
              <a:avLst/>
              <a:gdLst>
                <a:gd name="connsiteX0" fmla="*/ 41410 w 432334"/>
                <a:gd name="connsiteY0" fmla="*/ 101 h 423315"/>
                <a:gd name="connsiteX1" fmla="*/ 16010 w 432334"/>
                <a:gd name="connsiteY1" fmla="*/ 114401 h 423315"/>
                <a:gd name="connsiteX2" fmla="*/ 98560 w 432334"/>
                <a:gd name="connsiteY2" fmla="*/ 250926 h 423315"/>
                <a:gd name="connsiteX3" fmla="*/ 54110 w 432334"/>
                <a:gd name="connsiteY3" fmla="*/ 266801 h 423315"/>
                <a:gd name="connsiteX4" fmla="*/ 174760 w 432334"/>
                <a:gd name="connsiteY4" fmla="*/ 317601 h 423315"/>
                <a:gd name="connsiteX5" fmla="*/ 152535 w 432334"/>
                <a:gd name="connsiteY5" fmla="*/ 365226 h 423315"/>
                <a:gd name="connsiteX6" fmla="*/ 295410 w 432334"/>
                <a:gd name="connsiteY6" fmla="*/ 381101 h 423315"/>
                <a:gd name="connsiteX7" fmla="*/ 431935 w 432334"/>
                <a:gd name="connsiteY7" fmla="*/ 371576 h 423315"/>
                <a:gd name="connsiteX8" fmla="*/ 250960 w 432334"/>
                <a:gd name="connsiteY8" fmla="*/ 381101 h 423315"/>
                <a:gd name="connsiteX9" fmla="*/ 139835 w 432334"/>
                <a:gd name="connsiteY9" fmla="*/ 384276 h 423315"/>
                <a:gd name="connsiteX10" fmla="*/ 95385 w 432334"/>
                <a:gd name="connsiteY10" fmla="*/ 422376 h 423315"/>
                <a:gd name="connsiteX11" fmla="*/ 152535 w 432334"/>
                <a:gd name="connsiteY11" fmla="*/ 339826 h 423315"/>
                <a:gd name="connsiteX12" fmla="*/ 114435 w 432334"/>
                <a:gd name="connsiteY12" fmla="*/ 289026 h 423315"/>
                <a:gd name="connsiteX13" fmla="*/ 9660 w 432334"/>
                <a:gd name="connsiteY13" fmla="*/ 184251 h 423315"/>
                <a:gd name="connsiteX14" fmla="*/ 63635 w 432334"/>
                <a:gd name="connsiteY14" fmla="*/ 241401 h 423315"/>
                <a:gd name="connsiteX15" fmla="*/ 31885 w 432334"/>
                <a:gd name="connsiteY15" fmla="*/ 165201 h 423315"/>
                <a:gd name="connsiteX16" fmla="*/ 135 w 432334"/>
                <a:gd name="connsiteY16" fmla="*/ 95351 h 423315"/>
                <a:gd name="connsiteX17" fmla="*/ 41410 w 432334"/>
                <a:gd name="connsiteY17" fmla="*/ 101 h 4233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432334" h="423315">
                  <a:moveTo>
                    <a:pt x="41410" y="101"/>
                  </a:moveTo>
                  <a:cubicBezTo>
                    <a:pt x="44056" y="3276"/>
                    <a:pt x="6485" y="72597"/>
                    <a:pt x="16010" y="114401"/>
                  </a:cubicBezTo>
                  <a:cubicBezTo>
                    <a:pt x="25535" y="156205"/>
                    <a:pt x="92210" y="225526"/>
                    <a:pt x="98560" y="250926"/>
                  </a:cubicBezTo>
                  <a:cubicBezTo>
                    <a:pt x="104910" y="276326"/>
                    <a:pt x="41410" y="255689"/>
                    <a:pt x="54110" y="266801"/>
                  </a:cubicBezTo>
                  <a:cubicBezTo>
                    <a:pt x="66810" y="277913"/>
                    <a:pt x="158356" y="301197"/>
                    <a:pt x="174760" y="317601"/>
                  </a:cubicBezTo>
                  <a:cubicBezTo>
                    <a:pt x="191164" y="334005"/>
                    <a:pt x="132427" y="354643"/>
                    <a:pt x="152535" y="365226"/>
                  </a:cubicBezTo>
                  <a:cubicBezTo>
                    <a:pt x="172643" y="375809"/>
                    <a:pt x="248843" y="380043"/>
                    <a:pt x="295410" y="381101"/>
                  </a:cubicBezTo>
                  <a:cubicBezTo>
                    <a:pt x="341977" y="382159"/>
                    <a:pt x="439343" y="371576"/>
                    <a:pt x="431935" y="371576"/>
                  </a:cubicBezTo>
                  <a:cubicBezTo>
                    <a:pt x="424527" y="371576"/>
                    <a:pt x="299643" y="378984"/>
                    <a:pt x="250960" y="381101"/>
                  </a:cubicBezTo>
                  <a:cubicBezTo>
                    <a:pt x="202277" y="383218"/>
                    <a:pt x="165764" y="377397"/>
                    <a:pt x="139835" y="384276"/>
                  </a:cubicBezTo>
                  <a:cubicBezTo>
                    <a:pt x="113906" y="391155"/>
                    <a:pt x="93268" y="429784"/>
                    <a:pt x="95385" y="422376"/>
                  </a:cubicBezTo>
                  <a:cubicBezTo>
                    <a:pt x="97502" y="414968"/>
                    <a:pt x="149360" y="362051"/>
                    <a:pt x="152535" y="339826"/>
                  </a:cubicBezTo>
                  <a:cubicBezTo>
                    <a:pt x="155710" y="317601"/>
                    <a:pt x="138247" y="314955"/>
                    <a:pt x="114435" y="289026"/>
                  </a:cubicBezTo>
                  <a:cubicBezTo>
                    <a:pt x="90623" y="263097"/>
                    <a:pt x="18127" y="192189"/>
                    <a:pt x="9660" y="184251"/>
                  </a:cubicBezTo>
                  <a:cubicBezTo>
                    <a:pt x="1193" y="176314"/>
                    <a:pt x="59931" y="244576"/>
                    <a:pt x="63635" y="241401"/>
                  </a:cubicBezTo>
                  <a:cubicBezTo>
                    <a:pt x="67339" y="238226"/>
                    <a:pt x="42468" y="189543"/>
                    <a:pt x="31885" y="165201"/>
                  </a:cubicBezTo>
                  <a:cubicBezTo>
                    <a:pt x="21302" y="140859"/>
                    <a:pt x="-1982" y="121280"/>
                    <a:pt x="135" y="95351"/>
                  </a:cubicBezTo>
                  <a:cubicBezTo>
                    <a:pt x="2252" y="69422"/>
                    <a:pt x="38764" y="-3074"/>
                    <a:pt x="41410" y="10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8" name="フリーフォーム 1057">
              <a:extLst>
                <a:ext uri="{FF2B5EF4-FFF2-40B4-BE49-F238E27FC236}">
                  <a16:creationId xmlns:a16="http://schemas.microsoft.com/office/drawing/2014/main" id="{D48A238F-1990-2BDE-A2B3-6333CC73DEC5}"/>
                </a:ext>
              </a:extLst>
            </p:cNvPr>
            <p:cNvSpPr/>
            <p:nvPr/>
          </p:nvSpPr>
          <p:spPr>
            <a:xfrm>
              <a:off x="2122083" y="5467348"/>
              <a:ext cx="224448" cy="333572"/>
            </a:xfrm>
            <a:custGeom>
              <a:avLst/>
              <a:gdLst>
                <a:gd name="connsiteX0" fmla="*/ 224242 w 224448"/>
                <a:gd name="connsiteY0" fmla="*/ 2 h 333572"/>
                <a:gd name="connsiteX1" fmla="*/ 113117 w 224448"/>
                <a:gd name="connsiteY1" fmla="*/ 158752 h 333572"/>
                <a:gd name="connsiteX2" fmla="*/ 1992 w 224448"/>
                <a:gd name="connsiteY2" fmla="*/ 330202 h 333572"/>
                <a:gd name="connsiteX3" fmla="*/ 49617 w 224448"/>
                <a:gd name="connsiteY3" fmla="*/ 257177 h 333572"/>
                <a:gd name="connsiteX4" fmla="*/ 148042 w 224448"/>
                <a:gd name="connsiteY4" fmla="*/ 73027 h 333572"/>
                <a:gd name="connsiteX5" fmla="*/ 84542 w 224448"/>
                <a:gd name="connsiteY5" fmla="*/ 161927 h 333572"/>
                <a:gd name="connsiteX6" fmla="*/ 224242 w 224448"/>
                <a:gd name="connsiteY6" fmla="*/ 2 h 3335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24448" h="333572">
                  <a:moveTo>
                    <a:pt x="224242" y="2"/>
                  </a:moveTo>
                  <a:cubicBezTo>
                    <a:pt x="229005" y="-527"/>
                    <a:pt x="150159" y="103719"/>
                    <a:pt x="113117" y="158752"/>
                  </a:cubicBezTo>
                  <a:cubicBezTo>
                    <a:pt x="76075" y="213785"/>
                    <a:pt x="12575" y="313798"/>
                    <a:pt x="1992" y="330202"/>
                  </a:cubicBezTo>
                  <a:cubicBezTo>
                    <a:pt x="-8591" y="346606"/>
                    <a:pt x="25275" y="300039"/>
                    <a:pt x="49617" y="257177"/>
                  </a:cubicBezTo>
                  <a:cubicBezTo>
                    <a:pt x="73959" y="214315"/>
                    <a:pt x="142221" y="88902"/>
                    <a:pt x="148042" y="73027"/>
                  </a:cubicBezTo>
                  <a:cubicBezTo>
                    <a:pt x="153863" y="57152"/>
                    <a:pt x="72371" y="171981"/>
                    <a:pt x="84542" y="161927"/>
                  </a:cubicBezTo>
                  <a:cubicBezTo>
                    <a:pt x="96713" y="151873"/>
                    <a:pt x="219479" y="531"/>
                    <a:pt x="224242" y="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9" name="フリーフォーム 1058">
              <a:extLst>
                <a:ext uri="{FF2B5EF4-FFF2-40B4-BE49-F238E27FC236}">
                  <a16:creationId xmlns:a16="http://schemas.microsoft.com/office/drawing/2014/main" id="{4FBBE8AA-AB84-3ADB-C0B5-6A7D0E584A3A}"/>
                </a:ext>
              </a:extLst>
            </p:cNvPr>
            <p:cNvSpPr/>
            <p:nvPr/>
          </p:nvSpPr>
          <p:spPr>
            <a:xfrm>
              <a:off x="2008408" y="6016127"/>
              <a:ext cx="676633" cy="343891"/>
            </a:xfrm>
            <a:custGeom>
              <a:avLst/>
              <a:gdLst>
                <a:gd name="connsiteX0" fmla="*/ 1367 w 676633"/>
                <a:gd name="connsiteY0" fmla="*/ 498 h 343891"/>
                <a:gd name="connsiteX1" fmla="*/ 106142 w 676633"/>
                <a:gd name="connsiteY1" fmla="*/ 130673 h 343891"/>
                <a:gd name="connsiteX2" fmla="*/ 309342 w 676633"/>
                <a:gd name="connsiteY2" fmla="*/ 222748 h 343891"/>
                <a:gd name="connsiteX3" fmla="*/ 229967 w 676633"/>
                <a:gd name="connsiteY3" fmla="*/ 232273 h 343891"/>
                <a:gd name="connsiteX4" fmla="*/ 433167 w 676633"/>
                <a:gd name="connsiteY4" fmla="*/ 232273 h 343891"/>
                <a:gd name="connsiteX5" fmla="*/ 674467 w 676633"/>
                <a:gd name="connsiteY5" fmla="*/ 343398 h 343891"/>
                <a:gd name="connsiteX6" fmla="*/ 541117 w 676633"/>
                <a:gd name="connsiteY6" fmla="*/ 270373 h 343891"/>
                <a:gd name="connsiteX7" fmla="*/ 356967 w 676633"/>
                <a:gd name="connsiteY7" fmla="*/ 206873 h 343891"/>
                <a:gd name="connsiteX8" fmla="*/ 115667 w 676633"/>
                <a:gd name="connsiteY8" fmla="*/ 197348 h 343891"/>
                <a:gd name="connsiteX9" fmla="*/ 293467 w 676633"/>
                <a:gd name="connsiteY9" fmla="*/ 219573 h 343891"/>
                <a:gd name="connsiteX10" fmla="*/ 175992 w 676633"/>
                <a:gd name="connsiteY10" fmla="*/ 181473 h 343891"/>
                <a:gd name="connsiteX11" fmla="*/ 1367 w 676633"/>
                <a:gd name="connsiteY11" fmla="*/ 498 h 3438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676633" h="343891">
                  <a:moveTo>
                    <a:pt x="1367" y="498"/>
                  </a:moveTo>
                  <a:cubicBezTo>
                    <a:pt x="-10275" y="-7969"/>
                    <a:pt x="54813" y="93631"/>
                    <a:pt x="106142" y="130673"/>
                  </a:cubicBezTo>
                  <a:cubicBezTo>
                    <a:pt x="157471" y="167715"/>
                    <a:pt x="288705" y="205815"/>
                    <a:pt x="309342" y="222748"/>
                  </a:cubicBezTo>
                  <a:cubicBezTo>
                    <a:pt x="329980" y="239681"/>
                    <a:pt x="209330" y="230686"/>
                    <a:pt x="229967" y="232273"/>
                  </a:cubicBezTo>
                  <a:cubicBezTo>
                    <a:pt x="250604" y="233860"/>
                    <a:pt x="359084" y="213752"/>
                    <a:pt x="433167" y="232273"/>
                  </a:cubicBezTo>
                  <a:cubicBezTo>
                    <a:pt x="507250" y="250794"/>
                    <a:pt x="656475" y="337048"/>
                    <a:pt x="674467" y="343398"/>
                  </a:cubicBezTo>
                  <a:cubicBezTo>
                    <a:pt x="692459" y="349748"/>
                    <a:pt x="594034" y="293127"/>
                    <a:pt x="541117" y="270373"/>
                  </a:cubicBezTo>
                  <a:cubicBezTo>
                    <a:pt x="488200" y="247619"/>
                    <a:pt x="427875" y="219044"/>
                    <a:pt x="356967" y="206873"/>
                  </a:cubicBezTo>
                  <a:cubicBezTo>
                    <a:pt x="286059" y="194702"/>
                    <a:pt x="126250" y="195231"/>
                    <a:pt x="115667" y="197348"/>
                  </a:cubicBezTo>
                  <a:cubicBezTo>
                    <a:pt x="105084" y="199465"/>
                    <a:pt x="283413" y="222219"/>
                    <a:pt x="293467" y="219573"/>
                  </a:cubicBezTo>
                  <a:cubicBezTo>
                    <a:pt x="303521" y="216927"/>
                    <a:pt x="231555" y="217986"/>
                    <a:pt x="175992" y="181473"/>
                  </a:cubicBezTo>
                  <a:cubicBezTo>
                    <a:pt x="120430" y="144961"/>
                    <a:pt x="13009" y="8965"/>
                    <a:pt x="1367" y="49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0" name="フリーフォーム 1059">
              <a:extLst>
                <a:ext uri="{FF2B5EF4-FFF2-40B4-BE49-F238E27FC236}">
                  <a16:creationId xmlns:a16="http://schemas.microsoft.com/office/drawing/2014/main" id="{8225D786-70CA-EFB9-D2D5-5E7172B7CA6A}"/>
                </a:ext>
              </a:extLst>
            </p:cNvPr>
            <p:cNvSpPr/>
            <p:nvPr/>
          </p:nvSpPr>
          <p:spPr>
            <a:xfrm>
              <a:off x="2417366" y="6175325"/>
              <a:ext cx="466881" cy="149480"/>
            </a:xfrm>
            <a:custGeom>
              <a:avLst/>
              <a:gdLst>
                <a:gd name="connsiteX0" fmla="*/ 5159 w 466881"/>
                <a:gd name="connsiteY0" fmla="*/ 50 h 149480"/>
                <a:gd name="connsiteX1" fmla="*/ 306784 w 466881"/>
                <a:gd name="connsiteY1" fmla="*/ 57200 h 149480"/>
                <a:gd name="connsiteX2" fmla="*/ 224234 w 466881"/>
                <a:gd name="connsiteY2" fmla="*/ 66725 h 149480"/>
                <a:gd name="connsiteX3" fmla="*/ 427434 w 466881"/>
                <a:gd name="connsiteY3" fmla="*/ 63550 h 149480"/>
                <a:gd name="connsiteX4" fmla="*/ 446484 w 466881"/>
                <a:gd name="connsiteY4" fmla="*/ 63550 h 149480"/>
                <a:gd name="connsiteX5" fmla="*/ 398859 w 466881"/>
                <a:gd name="connsiteY5" fmla="*/ 82600 h 149480"/>
                <a:gd name="connsiteX6" fmla="*/ 465534 w 466881"/>
                <a:gd name="connsiteY6" fmla="*/ 149275 h 149480"/>
                <a:gd name="connsiteX7" fmla="*/ 424259 w 466881"/>
                <a:gd name="connsiteY7" fmla="*/ 104825 h 149480"/>
                <a:gd name="connsiteX8" fmla="*/ 214709 w 466881"/>
                <a:gd name="connsiteY8" fmla="*/ 146100 h 149480"/>
                <a:gd name="connsiteX9" fmla="*/ 395684 w 466881"/>
                <a:gd name="connsiteY9" fmla="*/ 114350 h 149480"/>
                <a:gd name="connsiteX10" fmla="*/ 335359 w 466881"/>
                <a:gd name="connsiteY10" fmla="*/ 79425 h 149480"/>
                <a:gd name="connsiteX11" fmla="*/ 132159 w 466881"/>
                <a:gd name="connsiteY11" fmla="*/ 47675 h 149480"/>
                <a:gd name="connsiteX12" fmla="*/ 5159 w 466881"/>
                <a:gd name="connsiteY12" fmla="*/ 50 h 1494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66881" h="149480">
                  <a:moveTo>
                    <a:pt x="5159" y="50"/>
                  </a:moveTo>
                  <a:cubicBezTo>
                    <a:pt x="34263" y="1637"/>
                    <a:pt x="270272" y="46088"/>
                    <a:pt x="306784" y="57200"/>
                  </a:cubicBezTo>
                  <a:cubicBezTo>
                    <a:pt x="343296" y="68312"/>
                    <a:pt x="204126" y="65667"/>
                    <a:pt x="224234" y="66725"/>
                  </a:cubicBezTo>
                  <a:cubicBezTo>
                    <a:pt x="244342" y="67783"/>
                    <a:pt x="427434" y="63550"/>
                    <a:pt x="427434" y="63550"/>
                  </a:cubicBezTo>
                  <a:cubicBezTo>
                    <a:pt x="464476" y="63021"/>
                    <a:pt x="451246" y="60375"/>
                    <a:pt x="446484" y="63550"/>
                  </a:cubicBezTo>
                  <a:cubicBezTo>
                    <a:pt x="441722" y="66725"/>
                    <a:pt x="395684" y="68313"/>
                    <a:pt x="398859" y="82600"/>
                  </a:cubicBezTo>
                  <a:cubicBezTo>
                    <a:pt x="402034" y="96887"/>
                    <a:pt x="461301" y="145571"/>
                    <a:pt x="465534" y="149275"/>
                  </a:cubicBezTo>
                  <a:cubicBezTo>
                    <a:pt x="469767" y="152979"/>
                    <a:pt x="466063" y="105354"/>
                    <a:pt x="424259" y="104825"/>
                  </a:cubicBezTo>
                  <a:cubicBezTo>
                    <a:pt x="382455" y="104296"/>
                    <a:pt x="219471" y="144513"/>
                    <a:pt x="214709" y="146100"/>
                  </a:cubicBezTo>
                  <a:cubicBezTo>
                    <a:pt x="209947" y="147687"/>
                    <a:pt x="375576" y="125462"/>
                    <a:pt x="395684" y="114350"/>
                  </a:cubicBezTo>
                  <a:cubicBezTo>
                    <a:pt x="415792" y="103238"/>
                    <a:pt x="379280" y="90537"/>
                    <a:pt x="335359" y="79425"/>
                  </a:cubicBezTo>
                  <a:cubicBezTo>
                    <a:pt x="291438" y="68313"/>
                    <a:pt x="187192" y="60904"/>
                    <a:pt x="132159" y="47675"/>
                  </a:cubicBezTo>
                  <a:cubicBezTo>
                    <a:pt x="77126" y="34446"/>
                    <a:pt x="-23945" y="-1537"/>
                    <a:pt x="5159" y="5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1" name="フリーフォーム 1060">
              <a:extLst>
                <a:ext uri="{FF2B5EF4-FFF2-40B4-BE49-F238E27FC236}">
                  <a16:creationId xmlns:a16="http://schemas.microsoft.com/office/drawing/2014/main" id="{20C84A25-55AE-F23C-CB65-F1828E86FD81}"/>
                </a:ext>
              </a:extLst>
            </p:cNvPr>
            <p:cNvSpPr/>
            <p:nvPr/>
          </p:nvSpPr>
          <p:spPr>
            <a:xfrm>
              <a:off x="2780467" y="5669238"/>
              <a:ext cx="413410" cy="894329"/>
            </a:xfrm>
            <a:custGeom>
              <a:avLst/>
              <a:gdLst>
                <a:gd name="connsiteX0" fmla="*/ 833 w 413410"/>
                <a:gd name="connsiteY0" fmla="*/ 4487 h 894329"/>
                <a:gd name="connsiteX1" fmla="*/ 184983 w 413410"/>
                <a:gd name="connsiteY1" fmla="*/ 375962 h 894329"/>
                <a:gd name="connsiteX2" fmla="*/ 150058 w 413410"/>
                <a:gd name="connsiteY2" fmla="*/ 337862 h 894329"/>
                <a:gd name="connsiteX3" fmla="*/ 324683 w 413410"/>
                <a:gd name="connsiteY3" fmla="*/ 649012 h 894329"/>
                <a:gd name="connsiteX4" fmla="*/ 286583 w 413410"/>
                <a:gd name="connsiteY4" fmla="*/ 607737 h 894329"/>
                <a:gd name="connsiteX5" fmla="*/ 410408 w 413410"/>
                <a:gd name="connsiteY5" fmla="*/ 887137 h 894329"/>
                <a:gd name="connsiteX6" fmla="*/ 365958 w 413410"/>
                <a:gd name="connsiteY6" fmla="*/ 795062 h 894329"/>
                <a:gd name="connsiteX7" fmla="*/ 264358 w 413410"/>
                <a:gd name="connsiteY7" fmla="*/ 614087 h 894329"/>
                <a:gd name="connsiteX8" fmla="*/ 159583 w 413410"/>
                <a:gd name="connsiteY8" fmla="*/ 474387 h 894329"/>
                <a:gd name="connsiteX9" fmla="*/ 235783 w 413410"/>
                <a:gd name="connsiteY9" fmla="*/ 531537 h 894329"/>
                <a:gd name="connsiteX10" fmla="*/ 172283 w 413410"/>
                <a:gd name="connsiteY10" fmla="*/ 395012 h 894329"/>
                <a:gd name="connsiteX11" fmla="*/ 57983 w 413410"/>
                <a:gd name="connsiteY11" fmla="*/ 150537 h 894329"/>
                <a:gd name="connsiteX12" fmla="*/ 175458 w 413410"/>
                <a:gd name="connsiteY12" fmla="*/ 283887 h 894329"/>
                <a:gd name="connsiteX13" fmla="*/ 118308 w 413410"/>
                <a:gd name="connsiteY13" fmla="*/ 175937 h 894329"/>
                <a:gd name="connsiteX14" fmla="*/ 833 w 413410"/>
                <a:gd name="connsiteY14" fmla="*/ 4487 h 8943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413410" h="894329">
                  <a:moveTo>
                    <a:pt x="833" y="4487"/>
                  </a:moveTo>
                  <a:cubicBezTo>
                    <a:pt x="11945" y="37824"/>
                    <a:pt x="160112" y="320400"/>
                    <a:pt x="184983" y="375962"/>
                  </a:cubicBezTo>
                  <a:cubicBezTo>
                    <a:pt x="209854" y="431525"/>
                    <a:pt x="126775" y="292354"/>
                    <a:pt x="150058" y="337862"/>
                  </a:cubicBezTo>
                  <a:cubicBezTo>
                    <a:pt x="173341" y="383370"/>
                    <a:pt x="301929" y="604033"/>
                    <a:pt x="324683" y="649012"/>
                  </a:cubicBezTo>
                  <a:cubicBezTo>
                    <a:pt x="347437" y="693991"/>
                    <a:pt x="272296" y="568050"/>
                    <a:pt x="286583" y="607737"/>
                  </a:cubicBezTo>
                  <a:cubicBezTo>
                    <a:pt x="300870" y="647424"/>
                    <a:pt x="397179" y="855916"/>
                    <a:pt x="410408" y="887137"/>
                  </a:cubicBezTo>
                  <a:cubicBezTo>
                    <a:pt x="423637" y="918358"/>
                    <a:pt x="390300" y="840570"/>
                    <a:pt x="365958" y="795062"/>
                  </a:cubicBezTo>
                  <a:cubicBezTo>
                    <a:pt x="341616" y="749554"/>
                    <a:pt x="298754" y="667533"/>
                    <a:pt x="264358" y="614087"/>
                  </a:cubicBezTo>
                  <a:cubicBezTo>
                    <a:pt x="229962" y="560641"/>
                    <a:pt x="164345" y="488145"/>
                    <a:pt x="159583" y="474387"/>
                  </a:cubicBezTo>
                  <a:cubicBezTo>
                    <a:pt x="154821" y="460629"/>
                    <a:pt x="233666" y="544766"/>
                    <a:pt x="235783" y="531537"/>
                  </a:cubicBezTo>
                  <a:cubicBezTo>
                    <a:pt x="237900" y="518308"/>
                    <a:pt x="172283" y="395012"/>
                    <a:pt x="172283" y="395012"/>
                  </a:cubicBezTo>
                  <a:cubicBezTo>
                    <a:pt x="142650" y="331512"/>
                    <a:pt x="57454" y="169058"/>
                    <a:pt x="57983" y="150537"/>
                  </a:cubicBezTo>
                  <a:cubicBezTo>
                    <a:pt x="58512" y="132016"/>
                    <a:pt x="165404" y="279654"/>
                    <a:pt x="175458" y="283887"/>
                  </a:cubicBezTo>
                  <a:cubicBezTo>
                    <a:pt x="185512" y="288120"/>
                    <a:pt x="143708" y="218799"/>
                    <a:pt x="118308" y="175937"/>
                  </a:cubicBezTo>
                  <a:cubicBezTo>
                    <a:pt x="92908" y="133075"/>
                    <a:pt x="-10279" y="-28850"/>
                    <a:pt x="833" y="448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2" name="フリーフォーム 1061">
              <a:extLst>
                <a:ext uri="{FF2B5EF4-FFF2-40B4-BE49-F238E27FC236}">
                  <a16:creationId xmlns:a16="http://schemas.microsoft.com/office/drawing/2014/main" id="{8C9BBC5A-CBF9-A75F-0932-755DB34BFF7C}"/>
                </a:ext>
              </a:extLst>
            </p:cNvPr>
            <p:cNvSpPr/>
            <p:nvPr/>
          </p:nvSpPr>
          <p:spPr>
            <a:xfrm>
              <a:off x="2531105" y="5689599"/>
              <a:ext cx="331959" cy="559241"/>
            </a:xfrm>
            <a:custGeom>
              <a:avLst/>
              <a:gdLst>
                <a:gd name="connsiteX0" fmla="*/ 37470 w 331959"/>
                <a:gd name="connsiteY0" fmla="*/ 1 h 559241"/>
                <a:gd name="connsiteX1" fmla="*/ 107320 w 331959"/>
                <a:gd name="connsiteY1" fmla="*/ 165101 h 559241"/>
                <a:gd name="connsiteX2" fmla="*/ 291470 w 331959"/>
                <a:gd name="connsiteY2" fmla="*/ 273051 h 559241"/>
                <a:gd name="connsiteX3" fmla="*/ 151770 w 331959"/>
                <a:gd name="connsiteY3" fmla="*/ 222251 h 559241"/>
                <a:gd name="connsiteX4" fmla="*/ 2545 w 331959"/>
                <a:gd name="connsiteY4" fmla="*/ 180976 h 559241"/>
                <a:gd name="connsiteX5" fmla="*/ 281945 w 331959"/>
                <a:gd name="connsiteY5" fmla="*/ 304801 h 559241"/>
                <a:gd name="connsiteX6" fmla="*/ 323220 w 331959"/>
                <a:gd name="connsiteY6" fmla="*/ 342901 h 559241"/>
                <a:gd name="connsiteX7" fmla="*/ 320045 w 331959"/>
                <a:gd name="connsiteY7" fmla="*/ 412751 h 559241"/>
                <a:gd name="connsiteX8" fmla="*/ 199395 w 331959"/>
                <a:gd name="connsiteY8" fmla="*/ 517526 h 559241"/>
                <a:gd name="connsiteX9" fmla="*/ 297820 w 331959"/>
                <a:gd name="connsiteY9" fmla="*/ 428626 h 559241"/>
                <a:gd name="connsiteX10" fmla="*/ 167645 w 331959"/>
                <a:gd name="connsiteY10" fmla="*/ 558801 h 559241"/>
                <a:gd name="connsiteX11" fmla="*/ 259720 w 331959"/>
                <a:gd name="connsiteY11" fmla="*/ 473076 h 559241"/>
                <a:gd name="connsiteX12" fmla="*/ 269245 w 331959"/>
                <a:gd name="connsiteY12" fmla="*/ 530226 h 559241"/>
                <a:gd name="connsiteX13" fmla="*/ 316870 w 331959"/>
                <a:gd name="connsiteY13" fmla="*/ 387351 h 559241"/>
                <a:gd name="connsiteX14" fmla="*/ 262895 w 331959"/>
                <a:gd name="connsiteY14" fmla="*/ 314326 h 559241"/>
                <a:gd name="connsiteX15" fmla="*/ 56520 w 331959"/>
                <a:gd name="connsiteY15" fmla="*/ 117476 h 559241"/>
                <a:gd name="connsiteX16" fmla="*/ 97795 w 331959"/>
                <a:gd name="connsiteY16" fmla="*/ 168276 h 559241"/>
                <a:gd name="connsiteX17" fmla="*/ 37470 w 331959"/>
                <a:gd name="connsiteY17" fmla="*/ 1 h 5592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31959" h="559241">
                  <a:moveTo>
                    <a:pt x="37470" y="1"/>
                  </a:moveTo>
                  <a:cubicBezTo>
                    <a:pt x="39057" y="-528"/>
                    <a:pt x="64987" y="119593"/>
                    <a:pt x="107320" y="165101"/>
                  </a:cubicBezTo>
                  <a:cubicBezTo>
                    <a:pt x="149653" y="210609"/>
                    <a:pt x="284062" y="263526"/>
                    <a:pt x="291470" y="273051"/>
                  </a:cubicBezTo>
                  <a:cubicBezTo>
                    <a:pt x="298878" y="282576"/>
                    <a:pt x="199924" y="237597"/>
                    <a:pt x="151770" y="222251"/>
                  </a:cubicBezTo>
                  <a:cubicBezTo>
                    <a:pt x="103616" y="206905"/>
                    <a:pt x="-19151" y="167218"/>
                    <a:pt x="2545" y="180976"/>
                  </a:cubicBezTo>
                  <a:cubicBezTo>
                    <a:pt x="24241" y="194734"/>
                    <a:pt x="228499" y="277814"/>
                    <a:pt x="281945" y="304801"/>
                  </a:cubicBezTo>
                  <a:cubicBezTo>
                    <a:pt x="335391" y="331788"/>
                    <a:pt x="316870" y="324909"/>
                    <a:pt x="323220" y="342901"/>
                  </a:cubicBezTo>
                  <a:cubicBezTo>
                    <a:pt x="329570" y="360893"/>
                    <a:pt x="340683" y="383647"/>
                    <a:pt x="320045" y="412751"/>
                  </a:cubicBezTo>
                  <a:cubicBezTo>
                    <a:pt x="299408" y="441855"/>
                    <a:pt x="203099" y="514880"/>
                    <a:pt x="199395" y="517526"/>
                  </a:cubicBezTo>
                  <a:cubicBezTo>
                    <a:pt x="195691" y="520172"/>
                    <a:pt x="303112" y="421747"/>
                    <a:pt x="297820" y="428626"/>
                  </a:cubicBezTo>
                  <a:cubicBezTo>
                    <a:pt x="292528" y="435505"/>
                    <a:pt x="173995" y="551393"/>
                    <a:pt x="167645" y="558801"/>
                  </a:cubicBezTo>
                  <a:cubicBezTo>
                    <a:pt x="161295" y="566209"/>
                    <a:pt x="242787" y="477838"/>
                    <a:pt x="259720" y="473076"/>
                  </a:cubicBezTo>
                  <a:cubicBezTo>
                    <a:pt x="276653" y="468314"/>
                    <a:pt x="259720" y="544513"/>
                    <a:pt x="269245" y="530226"/>
                  </a:cubicBezTo>
                  <a:cubicBezTo>
                    <a:pt x="278770" y="515939"/>
                    <a:pt x="317928" y="423334"/>
                    <a:pt x="316870" y="387351"/>
                  </a:cubicBezTo>
                  <a:cubicBezTo>
                    <a:pt x="315812" y="351368"/>
                    <a:pt x="306287" y="359305"/>
                    <a:pt x="262895" y="314326"/>
                  </a:cubicBezTo>
                  <a:cubicBezTo>
                    <a:pt x="219503" y="269347"/>
                    <a:pt x="84037" y="141818"/>
                    <a:pt x="56520" y="117476"/>
                  </a:cubicBezTo>
                  <a:cubicBezTo>
                    <a:pt x="29003" y="93134"/>
                    <a:pt x="100970" y="190501"/>
                    <a:pt x="97795" y="168276"/>
                  </a:cubicBezTo>
                  <a:cubicBezTo>
                    <a:pt x="94620" y="146051"/>
                    <a:pt x="35883" y="530"/>
                    <a:pt x="37470" y="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3" name="フリーフォーム 1062">
              <a:extLst>
                <a:ext uri="{FF2B5EF4-FFF2-40B4-BE49-F238E27FC236}">
                  <a16:creationId xmlns:a16="http://schemas.microsoft.com/office/drawing/2014/main" id="{7AEB3F3E-4CD8-DD5D-A7C7-5BE685CFDE24}"/>
                </a:ext>
              </a:extLst>
            </p:cNvPr>
            <p:cNvSpPr/>
            <p:nvPr/>
          </p:nvSpPr>
          <p:spPr>
            <a:xfrm>
              <a:off x="2222376" y="5752051"/>
              <a:ext cx="200205" cy="286968"/>
            </a:xfrm>
            <a:custGeom>
              <a:avLst/>
              <a:gdLst>
                <a:gd name="connsiteX0" fmla="*/ 124 w 200205"/>
                <a:gd name="connsiteY0" fmla="*/ 1049 h 286968"/>
                <a:gd name="connsiteX1" fmla="*/ 44574 w 200205"/>
                <a:gd name="connsiteY1" fmla="*/ 191549 h 286968"/>
                <a:gd name="connsiteX2" fmla="*/ 57274 w 200205"/>
                <a:gd name="connsiteY2" fmla="*/ 286799 h 286968"/>
                <a:gd name="connsiteX3" fmla="*/ 44574 w 200205"/>
                <a:gd name="connsiteY3" fmla="*/ 213774 h 286968"/>
                <a:gd name="connsiteX4" fmla="*/ 85849 w 200205"/>
                <a:gd name="connsiteY4" fmla="*/ 175674 h 286968"/>
                <a:gd name="connsiteX5" fmla="*/ 200149 w 200205"/>
                <a:gd name="connsiteY5" fmla="*/ 270924 h 286968"/>
                <a:gd name="connsiteX6" fmla="*/ 69974 w 200205"/>
                <a:gd name="connsiteY6" fmla="*/ 153449 h 286968"/>
                <a:gd name="connsiteX7" fmla="*/ 31874 w 200205"/>
                <a:gd name="connsiteY7" fmla="*/ 115349 h 286968"/>
                <a:gd name="connsiteX8" fmla="*/ 124 w 200205"/>
                <a:gd name="connsiteY8" fmla="*/ 1049 h 2869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0205" h="286968">
                  <a:moveTo>
                    <a:pt x="124" y="1049"/>
                  </a:moveTo>
                  <a:cubicBezTo>
                    <a:pt x="2241" y="13749"/>
                    <a:pt x="35049" y="143924"/>
                    <a:pt x="44574" y="191549"/>
                  </a:cubicBezTo>
                  <a:cubicBezTo>
                    <a:pt x="54099" y="239174"/>
                    <a:pt x="57274" y="283095"/>
                    <a:pt x="57274" y="286799"/>
                  </a:cubicBezTo>
                  <a:cubicBezTo>
                    <a:pt x="57274" y="290503"/>
                    <a:pt x="39811" y="232295"/>
                    <a:pt x="44574" y="213774"/>
                  </a:cubicBezTo>
                  <a:cubicBezTo>
                    <a:pt x="49337" y="195253"/>
                    <a:pt x="59920" y="166149"/>
                    <a:pt x="85849" y="175674"/>
                  </a:cubicBezTo>
                  <a:cubicBezTo>
                    <a:pt x="111778" y="185199"/>
                    <a:pt x="202795" y="274628"/>
                    <a:pt x="200149" y="270924"/>
                  </a:cubicBezTo>
                  <a:cubicBezTo>
                    <a:pt x="197503" y="267220"/>
                    <a:pt x="98020" y="179378"/>
                    <a:pt x="69974" y="153449"/>
                  </a:cubicBezTo>
                  <a:cubicBezTo>
                    <a:pt x="41928" y="127520"/>
                    <a:pt x="40341" y="135987"/>
                    <a:pt x="31874" y="115349"/>
                  </a:cubicBezTo>
                  <a:cubicBezTo>
                    <a:pt x="23407" y="94711"/>
                    <a:pt x="-1993" y="-11651"/>
                    <a:pt x="124" y="104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4" name="フリーフォーム 1063">
              <a:extLst>
                <a:ext uri="{FF2B5EF4-FFF2-40B4-BE49-F238E27FC236}">
                  <a16:creationId xmlns:a16="http://schemas.microsoft.com/office/drawing/2014/main" id="{534B5D97-2A3F-B2E1-29E0-9A0943DD89C9}"/>
                </a:ext>
              </a:extLst>
            </p:cNvPr>
            <p:cNvSpPr/>
            <p:nvPr/>
          </p:nvSpPr>
          <p:spPr>
            <a:xfrm>
              <a:off x="2308065" y="5587834"/>
              <a:ext cx="260754" cy="278271"/>
            </a:xfrm>
            <a:custGeom>
              <a:avLst/>
              <a:gdLst>
                <a:gd name="connsiteX0" fmla="*/ 160 w 260754"/>
                <a:gd name="connsiteY0" fmla="*/ 3341 h 278271"/>
                <a:gd name="connsiteX1" fmla="*/ 101760 w 260754"/>
                <a:gd name="connsiteY1" fmla="*/ 130341 h 278271"/>
                <a:gd name="connsiteX2" fmla="*/ 111285 w 260754"/>
                <a:gd name="connsiteY2" fmla="*/ 273216 h 278271"/>
                <a:gd name="connsiteX3" fmla="*/ 108110 w 260754"/>
                <a:gd name="connsiteY3" fmla="*/ 238291 h 278271"/>
                <a:gd name="connsiteX4" fmla="*/ 146210 w 260754"/>
                <a:gd name="connsiteY4" fmla="*/ 162091 h 278271"/>
                <a:gd name="connsiteX5" fmla="*/ 260510 w 260754"/>
                <a:gd name="connsiteY5" fmla="*/ 166 h 278271"/>
                <a:gd name="connsiteX6" fmla="*/ 174785 w 260754"/>
                <a:gd name="connsiteY6" fmla="*/ 133516 h 278271"/>
                <a:gd name="connsiteX7" fmla="*/ 114460 w 260754"/>
                <a:gd name="connsiteY7" fmla="*/ 238291 h 278271"/>
                <a:gd name="connsiteX8" fmla="*/ 117635 w 260754"/>
                <a:gd name="connsiteY8" fmla="*/ 171616 h 278271"/>
                <a:gd name="connsiteX9" fmla="*/ 79535 w 260754"/>
                <a:gd name="connsiteY9" fmla="*/ 82716 h 278271"/>
                <a:gd name="connsiteX10" fmla="*/ 160 w 260754"/>
                <a:gd name="connsiteY10" fmla="*/ 3341 h 2782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60754" h="278271">
                  <a:moveTo>
                    <a:pt x="160" y="3341"/>
                  </a:moveTo>
                  <a:cubicBezTo>
                    <a:pt x="3864" y="11278"/>
                    <a:pt x="83239" y="85362"/>
                    <a:pt x="101760" y="130341"/>
                  </a:cubicBezTo>
                  <a:cubicBezTo>
                    <a:pt x="120281" y="175320"/>
                    <a:pt x="110227" y="255225"/>
                    <a:pt x="111285" y="273216"/>
                  </a:cubicBezTo>
                  <a:cubicBezTo>
                    <a:pt x="112343" y="291207"/>
                    <a:pt x="102289" y="256812"/>
                    <a:pt x="108110" y="238291"/>
                  </a:cubicBezTo>
                  <a:cubicBezTo>
                    <a:pt x="113931" y="219770"/>
                    <a:pt x="120810" y="201779"/>
                    <a:pt x="146210" y="162091"/>
                  </a:cubicBezTo>
                  <a:cubicBezTo>
                    <a:pt x="171610" y="122404"/>
                    <a:pt x="255748" y="4928"/>
                    <a:pt x="260510" y="166"/>
                  </a:cubicBezTo>
                  <a:cubicBezTo>
                    <a:pt x="265272" y="-4596"/>
                    <a:pt x="199127" y="93829"/>
                    <a:pt x="174785" y="133516"/>
                  </a:cubicBezTo>
                  <a:cubicBezTo>
                    <a:pt x="150443" y="173204"/>
                    <a:pt x="123985" y="231941"/>
                    <a:pt x="114460" y="238291"/>
                  </a:cubicBezTo>
                  <a:cubicBezTo>
                    <a:pt x="104935" y="244641"/>
                    <a:pt x="123456" y="197545"/>
                    <a:pt x="117635" y="171616"/>
                  </a:cubicBezTo>
                  <a:cubicBezTo>
                    <a:pt x="111814" y="145687"/>
                    <a:pt x="101231" y="113937"/>
                    <a:pt x="79535" y="82716"/>
                  </a:cubicBezTo>
                  <a:cubicBezTo>
                    <a:pt x="57839" y="51495"/>
                    <a:pt x="-3544" y="-4596"/>
                    <a:pt x="160" y="334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5" name="フリーフォーム 1064">
              <a:extLst>
                <a:ext uri="{FF2B5EF4-FFF2-40B4-BE49-F238E27FC236}">
                  <a16:creationId xmlns:a16="http://schemas.microsoft.com/office/drawing/2014/main" id="{5423D934-443F-3A20-2F16-5590357F187B}"/>
                </a:ext>
              </a:extLst>
            </p:cNvPr>
            <p:cNvSpPr/>
            <p:nvPr/>
          </p:nvSpPr>
          <p:spPr>
            <a:xfrm>
              <a:off x="2320744" y="5524468"/>
              <a:ext cx="570504" cy="293784"/>
            </a:xfrm>
            <a:custGeom>
              <a:avLst/>
              <a:gdLst>
                <a:gd name="connsiteX0" fmla="*/ 181 w 570504"/>
                <a:gd name="connsiteY0" fmla="*/ 32 h 293784"/>
                <a:gd name="connsiteX1" fmla="*/ 339906 w 570504"/>
                <a:gd name="connsiteY1" fmla="*/ 215932 h 293784"/>
                <a:gd name="connsiteX2" fmla="*/ 235131 w 570504"/>
                <a:gd name="connsiteY2" fmla="*/ 168307 h 293784"/>
                <a:gd name="connsiteX3" fmla="*/ 466906 w 570504"/>
                <a:gd name="connsiteY3" fmla="*/ 273082 h 293784"/>
                <a:gd name="connsiteX4" fmla="*/ 568506 w 570504"/>
                <a:gd name="connsiteY4" fmla="*/ 288957 h 293784"/>
                <a:gd name="connsiteX5" fmla="*/ 384356 w 570504"/>
                <a:gd name="connsiteY5" fmla="*/ 212757 h 293784"/>
                <a:gd name="connsiteX6" fmla="*/ 374831 w 570504"/>
                <a:gd name="connsiteY6" fmla="*/ 196882 h 293784"/>
                <a:gd name="connsiteX7" fmla="*/ 511356 w 570504"/>
                <a:gd name="connsiteY7" fmla="*/ 234982 h 293784"/>
                <a:gd name="connsiteX8" fmla="*/ 295456 w 570504"/>
                <a:gd name="connsiteY8" fmla="*/ 200057 h 293784"/>
                <a:gd name="connsiteX9" fmla="*/ 181 w 570504"/>
                <a:gd name="connsiteY9" fmla="*/ 32 h 2937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70504" h="293784">
                  <a:moveTo>
                    <a:pt x="181" y="32"/>
                  </a:moveTo>
                  <a:cubicBezTo>
                    <a:pt x="7589" y="2678"/>
                    <a:pt x="300748" y="187886"/>
                    <a:pt x="339906" y="215932"/>
                  </a:cubicBezTo>
                  <a:cubicBezTo>
                    <a:pt x="379064" y="243978"/>
                    <a:pt x="235131" y="168307"/>
                    <a:pt x="235131" y="168307"/>
                  </a:cubicBezTo>
                  <a:cubicBezTo>
                    <a:pt x="256298" y="177832"/>
                    <a:pt x="411344" y="252974"/>
                    <a:pt x="466906" y="273082"/>
                  </a:cubicBezTo>
                  <a:cubicBezTo>
                    <a:pt x="522469" y="293190"/>
                    <a:pt x="582264" y="299011"/>
                    <a:pt x="568506" y="288957"/>
                  </a:cubicBezTo>
                  <a:cubicBezTo>
                    <a:pt x="554748" y="278903"/>
                    <a:pt x="416635" y="228103"/>
                    <a:pt x="384356" y="212757"/>
                  </a:cubicBezTo>
                  <a:cubicBezTo>
                    <a:pt x="352077" y="197411"/>
                    <a:pt x="353664" y="193178"/>
                    <a:pt x="374831" y="196882"/>
                  </a:cubicBezTo>
                  <a:cubicBezTo>
                    <a:pt x="395998" y="200586"/>
                    <a:pt x="524585" y="234453"/>
                    <a:pt x="511356" y="234982"/>
                  </a:cubicBezTo>
                  <a:cubicBezTo>
                    <a:pt x="498127" y="235511"/>
                    <a:pt x="376948" y="241332"/>
                    <a:pt x="295456" y="200057"/>
                  </a:cubicBezTo>
                  <a:cubicBezTo>
                    <a:pt x="213964" y="158782"/>
                    <a:pt x="-7227" y="-2614"/>
                    <a:pt x="181" y="3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6" name="フリーフォーム 1065">
              <a:extLst>
                <a:ext uri="{FF2B5EF4-FFF2-40B4-BE49-F238E27FC236}">
                  <a16:creationId xmlns:a16="http://schemas.microsoft.com/office/drawing/2014/main" id="{0160E824-30DA-C938-74A1-6FA179C751E9}"/>
                </a:ext>
              </a:extLst>
            </p:cNvPr>
            <p:cNvSpPr/>
            <p:nvPr/>
          </p:nvSpPr>
          <p:spPr>
            <a:xfrm>
              <a:off x="2174875" y="6286500"/>
              <a:ext cx="911961" cy="232617"/>
            </a:xfrm>
            <a:custGeom>
              <a:avLst/>
              <a:gdLst>
                <a:gd name="connsiteX0" fmla="*/ 0 w 911961"/>
                <a:gd name="connsiteY0" fmla="*/ 0 h 232617"/>
                <a:gd name="connsiteX1" fmla="*/ 384175 w 911961"/>
                <a:gd name="connsiteY1" fmla="*/ 177800 h 232617"/>
                <a:gd name="connsiteX2" fmla="*/ 663575 w 911961"/>
                <a:gd name="connsiteY2" fmla="*/ 206375 h 232617"/>
                <a:gd name="connsiteX3" fmla="*/ 904875 w 911961"/>
                <a:gd name="connsiteY3" fmla="*/ 203200 h 232617"/>
                <a:gd name="connsiteX4" fmla="*/ 806450 w 911961"/>
                <a:gd name="connsiteY4" fmla="*/ 212725 h 232617"/>
                <a:gd name="connsiteX5" fmla="*/ 393700 w 911961"/>
                <a:gd name="connsiteY5" fmla="*/ 225425 h 232617"/>
                <a:gd name="connsiteX6" fmla="*/ 466725 w 911961"/>
                <a:gd name="connsiteY6" fmla="*/ 228600 h 232617"/>
                <a:gd name="connsiteX7" fmla="*/ 349250 w 911961"/>
                <a:gd name="connsiteY7" fmla="*/ 168275 h 232617"/>
                <a:gd name="connsiteX8" fmla="*/ 0 w 911961"/>
                <a:gd name="connsiteY8" fmla="*/ 0 h 2326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11961" h="232617">
                  <a:moveTo>
                    <a:pt x="0" y="0"/>
                  </a:moveTo>
                  <a:cubicBezTo>
                    <a:pt x="136789" y="71702"/>
                    <a:pt x="273579" y="143404"/>
                    <a:pt x="384175" y="177800"/>
                  </a:cubicBezTo>
                  <a:cubicBezTo>
                    <a:pt x="494771" y="212196"/>
                    <a:pt x="576792" y="202142"/>
                    <a:pt x="663575" y="206375"/>
                  </a:cubicBezTo>
                  <a:cubicBezTo>
                    <a:pt x="750358" y="210608"/>
                    <a:pt x="881063" y="202142"/>
                    <a:pt x="904875" y="203200"/>
                  </a:cubicBezTo>
                  <a:cubicBezTo>
                    <a:pt x="928687" y="204258"/>
                    <a:pt x="891646" y="209021"/>
                    <a:pt x="806450" y="212725"/>
                  </a:cubicBezTo>
                  <a:cubicBezTo>
                    <a:pt x="721254" y="216429"/>
                    <a:pt x="450321" y="222779"/>
                    <a:pt x="393700" y="225425"/>
                  </a:cubicBezTo>
                  <a:cubicBezTo>
                    <a:pt x="337079" y="228071"/>
                    <a:pt x="474133" y="238125"/>
                    <a:pt x="466725" y="228600"/>
                  </a:cubicBezTo>
                  <a:cubicBezTo>
                    <a:pt x="459317" y="219075"/>
                    <a:pt x="349250" y="168275"/>
                    <a:pt x="349250" y="168275"/>
                  </a:cubicBezTo>
                  <a:lnTo>
                    <a:pt x="0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7" name="フリーフォーム 1066">
              <a:extLst>
                <a:ext uri="{FF2B5EF4-FFF2-40B4-BE49-F238E27FC236}">
                  <a16:creationId xmlns:a16="http://schemas.microsoft.com/office/drawing/2014/main" id="{A3DEBF43-A00A-54F7-283F-99C0D30883F7}"/>
                </a:ext>
              </a:extLst>
            </p:cNvPr>
            <p:cNvSpPr/>
            <p:nvPr/>
          </p:nvSpPr>
          <p:spPr>
            <a:xfrm>
              <a:off x="2613025" y="6124476"/>
              <a:ext cx="429681" cy="308707"/>
            </a:xfrm>
            <a:custGeom>
              <a:avLst/>
              <a:gdLst>
                <a:gd name="connsiteX0" fmla="*/ 0 w 429681"/>
                <a:gd name="connsiteY0" fmla="*/ 260449 h 308707"/>
                <a:gd name="connsiteX1" fmla="*/ 327025 w 429681"/>
                <a:gd name="connsiteY1" fmla="*/ 269974 h 308707"/>
                <a:gd name="connsiteX2" fmla="*/ 428625 w 429681"/>
                <a:gd name="connsiteY2" fmla="*/ 308074 h 308707"/>
                <a:gd name="connsiteX3" fmla="*/ 374650 w 429681"/>
                <a:gd name="connsiteY3" fmla="*/ 235049 h 308707"/>
                <a:gd name="connsiteX4" fmla="*/ 288925 w 429681"/>
                <a:gd name="connsiteY4" fmla="*/ 99 h 308707"/>
                <a:gd name="connsiteX5" fmla="*/ 355600 w 429681"/>
                <a:gd name="connsiteY5" fmla="*/ 206474 h 308707"/>
                <a:gd name="connsiteX6" fmla="*/ 381000 w 429681"/>
                <a:gd name="connsiteY6" fmla="*/ 266799 h 308707"/>
                <a:gd name="connsiteX7" fmla="*/ 323850 w 429681"/>
                <a:gd name="connsiteY7" fmla="*/ 247749 h 308707"/>
                <a:gd name="connsiteX8" fmla="*/ 0 w 429681"/>
                <a:gd name="connsiteY8" fmla="*/ 260449 h 3087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29681" h="308707">
                  <a:moveTo>
                    <a:pt x="0" y="260449"/>
                  </a:moveTo>
                  <a:cubicBezTo>
                    <a:pt x="529" y="264153"/>
                    <a:pt x="255588" y="262037"/>
                    <a:pt x="327025" y="269974"/>
                  </a:cubicBezTo>
                  <a:cubicBezTo>
                    <a:pt x="398463" y="277912"/>
                    <a:pt x="420688" y="313895"/>
                    <a:pt x="428625" y="308074"/>
                  </a:cubicBezTo>
                  <a:cubicBezTo>
                    <a:pt x="436562" y="302253"/>
                    <a:pt x="397933" y="286378"/>
                    <a:pt x="374650" y="235049"/>
                  </a:cubicBezTo>
                  <a:cubicBezTo>
                    <a:pt x="351367" y="183720"/>
                    <a:pt x="292100" y="4861"/>
                    <a:pt x="288925" y="99"/>
                  </a:cubicBezTo>
                  <a:cubicBezTo>
                    <a:pt x="285750" y="-4663"/>
                    <a:pt x="340254" y="162024"/>
                    <a:pt x="355600" y="206474"/>
                  </a:cubicBezTo>
                  <a:cubicBezTo>
                    <a:pt x="370946" y="250924"/>
                    <a:pt x="386292" y="259920"/>
                    <a:pt x="381000" y="266799"/>
                  </a:cubicBezTo>
                  <a:cubicBezTo>
                    <a:pt x="375708" y="273678"/>
                    <a:pt x="394229" y="251982"/>
                    <a:pt x="323850" y="247749"/>
                  </a:cubicBezTo>
                  <a:cubicBezTo>
                    <a:pt x="253471" y="243516"/>
                    <a:pt x="-529" y="256745"/>
                    <a:pt x="0" y="26044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8" name="フリーフォーム 1067">
              <a:extLst>
                <a:ext uri="{FF2B5EF4-FFF2-40B4-BE49-F238E27FC236}">
                  <a16:creationId xmlns:a16="http://schemas.microsoft.com/office/drawing/2014/main" id="{06A53016-B4F4-A3FF-6BD2-379D57026756}"/>
                </a:ext>
              </a:extLst>
            </p:cNvPr>
            <p:cNvSpPr/>
            <p:nvPr/>
          </p:nvSpPr>
          <p:spPr>
            <a:xfrm>
              <a:off x="1816098" y="5196979"/>
              <a:ext cx="187463" cy="86228"/>
            </a:xfrm>
            <a:custGeom>
              <a:avLst/>
              <a:gdLst>
                <a:gd name="connsiteX0" fmla="*/ 2 w 187463"/>
                <a:gd name="connsiteY0" fmla="*/ 54471 h 86228"/>
                <a:gd name="connsiteX1" fmla="*/ 130177 w 187463"/>
                <a:gd name="connsiteY1" fmla="*/ 41771 h 86228"/>
                <a:gd name="connsiteX2" fmla="*/ 187327 w 187463"/>
                <a:gd name="connsiteY2" fmla="*/ 86221 h 86228"/>
                <a:gd name="connsiteX3" fmla="*/ 146052 w 187463"/>
                <a:gd name="connsiteY3" fmla="*/ 44946 h 86228"/>
                <a:gd name="connsiteX4" fmla="*/ 142877 w 187463"/>
                <a:gd name="connsiteY4" fmla="*/ 496 h 86228"/>
                <a:gd name="connsiteX5" fmla="*/ 127002 w 187463"/>
                <a:gd name="connsiteY5" fmla="*/ 22721 h 86228"/>
                <a:gd name="connsiteX6" fmla="*/ 2 w 187463"/>
                <a:gd name="connsiteY6" fmla="*/ 54471 h 862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7463" h="86228">
                  <a:moveTo>
                    <a:pt x="2" y="54471"/>
                  </a:moveTo>
                  <a:cubicBezTo>
                    <a:pt x="531" y="57646"/>
                    <a:pt x="98956" y="36479"/>
                    <a:pt x="130177" y="41771"/>
                  </a:cubicBezTo>
                  <a:cubicBezTo>
                    <a:pt x="161398" y="47063"/>
                    <a:pt x="184681" y="85692"/>
                    <a:pt x="187327" y="86221"/>
                  </a:cubicBezTo>
                  <a:cubicBezTo>
                    <a:pt x="189973" y="86750"/>
                    <a:pt x="153460" y="59233"/>
                    <a:pt x="146052" y="44946"/>
                  </a:cubicBezTo>
                  <a:cubicBezTo>
                    <a:pt x="138644" y="30659"/>
                    <a:pt x="146052" y="4200"/>
                    <a:pt x="142877" y="496"/>
                  </a:cubicBezTo>
                  <a:cubicBezTo>
                    <a:pt x="139702" y="-3208"/>
                    <a:pt x="150815" y="14783"/>
                    <a:pt x="127002" y="22721"/>
                  </a:cubicBezTo>
                  <a:cubicBezTo>
                    <a:pt x="103190" y="30658"/>
                    <a:pt x="-527" y="51296"/>
                    <a:pt x="2" y="5447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9" name="フリーフォーム 1068">
              <a:extLst>
                <a:ext uri="{FF2B5EF4-FFF2-40B4-BE49-F238E27FC236}">
                  <a16:creationId xmlns:a16="http://schemas.microsoft.com/office/drawing/2014/main" id="{106BE0E3-49F7-6D9B-FE4D-816B2A78EC0E}"/>
                </a:ext>
              </a:extLst>
            </p:cNvPr>
            <p:cNvSpPr/>
            <p:nvPr/>
          </p:nvSpPr>
          <p:spPr>
            <a:xfrm>
              <a:off x="5600684" y="5460000"/>
              <a:ext cx="123803" cy="384723"/>
            </a:xfrm>
            <a:custGeom>
              <a:avLst/>
              <a:gdLst>
                <a:gd name="connsiteX0" fmla="*/ 16 w 123803"/>
                <a:gd name="connsiteY0" fmla="*/ 23 h 384723"/>
                <a:gd name="connsiteX1" fmla="*/ 109920 w 123803"/>
                <a:gd name="connsiteY1" fmla="*/ 211038 h 384723"/>
                <a:gd name="connsiteX2" fmla="*/ 105524 w 123803"/>
                <a:gd name="connsiteY2" fmla="*/ 382488 h 384723"/>
                <a:gd name="connsiteX3" fmla="*/ 105524 w 123803"/>
                <a:gd name="connsiteY3" fmla="*/ 303358 h 384723"/>
                <a:gd name="connsiteX4" fmla="*/ 118712 w 123803"/>
                <a:gd name="connsiteY4" fmla="*/ 224227 h 384723"/>
                <a:gd name="connsiteX5" fmla="*/ 16 w 123803"/>
                <a:gd name="connsiteY5" fmla="*/ 23 h 3847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3803" h="384723">
                  <a:moveTo>
                    <a:pt x="16" y="23"/>
                  </a:moveTo>
                  <a:cubicBezTo>
                    <a:pt x="-1449" y="-2175"/>
                    <a:pt x="92335" y="147294"/>
                    <a:pt x="109920" y="211038"/>
                  </a:cubicBezTo>
                  <a:cubicBezTo>
                    <a:pt x="127505" y="274782"/>
                    <a:pt x="106257" y="367101"/>
                    <a:pt x="105524" y="382488"/>
                  </a:cubicBezTo>
                  <a:cubicBezTo>
                    <a:pt x="104791" y="397875"/>
                    <a:pt x="103326" y="329735"/>
                    <a:pt x="105524" y="303358"/>
                  </a:cubicBezTo>
                  <a:cubicBezTo>
                    <a:pt x="107722" y="276981"/>
                    <a:pt x="134831" y="274050"/>
                    <a:pt x="118712" y="224227"/>
                  </a:cubicBezTo>
                  <a:cubicBezTo>
                    <a:pt x="102593" y="174404"/>
                    <a:pt x="1481" y="2221"/>
                    <a:pt x="16" y="2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0" name="フリーフォーム 1069">
              <a:extLst>
                <a:ext uri="{FF2B5EF4-FFF2-40B4-BE49-F238E27FC236}">
                  <a16:creationId xmlns:a16="http://schemas.microsoft.com/office/drawing/2014/main" id="{083DC655-EC94-09F5-3566-4BB1BCDF4CE8}"/>
                </a:ext>
              </a:extLst>
            </p:cNvPr>
            <p:cNvSpPr/>
            <p:nvPr/>
          </p:nvSpPr>
          <p:spPr>
            <a:xfrm>
              <a:off x="4620215" y="6413868"/>
              <a:ext cx="448904" cy="146131"/>
            </a:xfrm>
            <a:custGeom>
              <a:avLst/>
              <a:gdLst>
                <a:gd name="connsiteX0" fmla="*/ 143 w 448904"/>
                <a:gd name="connsiteY0" fmla="*/ 145194 h 146131"/>
                <a:gd name="connsiteX1" fmla="*/ 184781 w 448904"/>
                <a:gd name="connsiteY1" fmla="*/ 127609 h 146131"/>
                <a:gd name="connsiteX2" fmla="*/ 338647 w 448904"/>
                <a:gd name="connsiteY2" fmla="*/ 61667 h 146131"/>
                <a:gd name="connsiteX3" fmla="*/ 312270 w 448904"/>
                <a:gd name="connsiteY3" fmla="*/ 83647 h 146131"/>
                <a:gd name="connsiteX4" fmla="*/ 448550 w 448904"/>
                <a:gd name="connsiteY4" fmla="*/ 120 h 146131"/>
                <a:gd name="connsiteX5" fmla="*/ 347439 w 448904"/>
                <a:gd name="connsiteY5" fmla="*/ 66063 h 146131"/>
                <a:gd name="connsiteX6" fmla="*/ 215554 w 448904"/>
                <a:gd name="connsiteY6" fmla="*/ 105628 h 146131"/>
                <a:gd name="connsiteX7" fmla="*/ 143 w 448904"/>
                <a:gd name="connsiteY7" fmla="*/ 145194 h 1461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48904" h="146131">
                  <a:moveTo>
                    <a:pt x="143" y="145194"/>
                  </a:moveTo>
                  <a:cubicBezTo>
                    <a:pt x="-4986" y="148858"/>
                    <a:pt x="128364" y="141530"/>
                    <a:pt x="184781" y="127609"/>
                  </a:cubicBezTo>
                  <a:cubicBezTo>
                    <a:pt x="241198" y="113688"/>
                    <a:pt x="317399" y="68994"/>
                    <a:pt x="338647" y="61667"/>
                  </a:cubicBezTo>
                  <a:cubicBezTo>
                    <a:pt x="359895" y="54340"/>
                    <a:pt x="293953" y="93905"/>
                    <a:pt x="312270" y="83647"/>
                  </a:cubicBezTo>
                  <a:cubicBezTo>
                    <a:pt x="330587" y="73389"/>
                    <a:pt x="442689" y="3051"/>
                    <a:pt x="448550" y="120"/>
                  </a:cubicBezTo>
                  <a:cubicBezTo>
                    <a:pt x="454411" y="-2811"/>
                    <a:pt x="386272" y="48478"/>
                    <a:pt x="347439" y="66063"/>
                  </a:cubicBezTo>
                  <a:cubicBezTo>
                    <a:pt x="308606" y="83648"/>
                    <a:pt x="273437" y="90242"/>
                    <a:pt x="215554" y="105628"/>
                  </a:cubicBezTo>
                  <a:cubicBezTo>
                    <a:pt x="157671" y="121014"/>
                    <a:pt x="5272" y="141530"/>
                    <a:pt x="143" y="14519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1" name="フリーフォーム 1070">
              <a:extLst>
                <a:ext uri="{FF2B5EF4-FFF2-40B4-BE49-F238E27FC236}">
                  <a16:creationId xmlns:a16="http://schemas.microsoft.com/office/drawing/2014/main" id="{4D4BE2B1-7B97-49D1-B123-18AA2AF9774D}"/>
                </a:ext>
              </a:extLst>
            </p:cNvPr>
            <p:cNvSpPr/>
            <p:nvPr/>
          </p:nvSpPr>
          <p:spPr>
            <a:xfrm>
              <a:off x="5855049" y="5508377"/>
              <a:ext cx="52270" cy="202769"/>
            </a:xfrm>
            <a:custGeom>
              <a:avLst/>
              <a:gdLst>
                <a:gd name="connsiteX0" fmla="*/ 48986 w 52270"/>
                <a:gd name="connsiteY0" fmla="*/ 4 h 202769"/>
                <a:gd name="connsiteX1" fmla="*/ 40193 w 52270"/>
                <a:gd name="connsiteY1" fmla="*/ 114304 h 202769"/>
                <a:gd name="connsiteX2" fmla="*/ 628 w 52270"/>
                <a:gd name="connsiteY2" fmla="*/ 202227 h 202769"/>
                <a:gd name="connsiteX3" fmla="*/ 18213 w 52270"/>
                <a:gd name="connsiteY3" fmla="*/ 149473 h 202769"/>
                <a:gd name="connsiteX4" fmla="*/ 48986 w 52270"/>
                <a:gd name="connsiteY4" fmla="*/ 109908 h 202769"/>
                <a:gd name="connsiteX5" fmla="*/ 48986 w 52270"/>
                <a:gd name="connsiteY5" fmla="*/ 4 h 2027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2270" h="202769">
                  <a:moveTo>
                    <a:pt x="48986" y="4"/>
                  </a:moveTo>
                  <a:cubicBezTo>
                    <a:pt x="47521" y="737"/>
                    <a:pt x="48253" y="80600"/>
                    <a:pt x="40193" y="114304"/>
                  </a:cubicBezTo>
                  <a:cubicBezTo>
                    <a:pt x="32133" y="148008"/>
                    <a:pt x="4291" y="196365"/>
                    <a:pt x="628" y="202227"/>
                  </a:cubicBezTo>
                  <a:cubicBezTo>
                    <a:pt x="-3035" y="208089"/>
                    <a:pt x="10153" y="164859"/>
                    <a:pt x="18213" y="149473"/>
                  </a:cubicBezTo>
                  <a:cubicBezTo>
                    <a:pt x="26273" y="134087"/>
                    <a:pt x="42392" y="129691"/>
                    <a:pt x="48986" y="109908"/>
                  </a:cubicBezTo>
                  <a:cubicBezTo>
                    <a:pt x="55580" y="90125"/>
                    <a:pt x="50451" y="-729"/>
                    <a:pt x="48986" y="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2" name="フリーフォーム 1071">
              <a:extLst>
                <a:ext uri="{FF2B5EF4-FFF2-40B4-BE49-F238E27FC236}">
                  <a16:creationId xmlns:a16="http://schemas.microsoft.com/office/drawing/2014/main" id="{1F8EA34A-CACC-F484-0DD2-DFE3D90AE039}"/>
                </a:ext>
              </a:extLst>
            </p:cNvPr>
            <p:cNvSpPr/>
            <p:nvPr/>
          </p:nvSpPr>
          <p:spPr>
            <a:xfrm>
              <a:off x="5894658" y="6290890"/>
              <a:ext cx="35817" cy="173567"/>
            </a:xfrm>
            <a:custGeom>
              <a:avLst/>
              <a:gdLst>
                <a:gd name="connsiteX0" fmla="*/ 35754 w 35817"/>
                <a:gd name="connsiteY0" fmla="*/ 6 h 173567"/>
                <a:gd name="connsiteX1" fmla="*/ 9377 w 35817"/>
                <a:gd name="connsiteY1" fmla="*/ 83533 h 173567"/>
                <a:gd name="connsiteX2" fmla="*/ 13773 w 35817"/>
                <a:gd name="connsiteY2" fmla="*/ 171456 h 173567"/>
                <a:gd name="connsiteX3" fmla="*/ 13773 w 35817"/>
                <a:gd name="connsiteY3" fmla="*/ 140683 h 173567"/>
                <a:gd name="connsiteX4" fmla="*/ 584 w 35817"/>
                <a:gd name="connsiteY4" fmla="*/ 79137 h 173567"/>
                <a:gd name="connsiteX5" fmla="*/ 35754 w 35817"/>
                <a:gd name="connsiteY5" fmla="*/ 6 h 1735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5817" h="173567">
                  <a:moveTo>
                    <a:pt x="35754" y="6"/>
                  </a:moveTo>
                  <a:cubicBezTo>
                    <a:pt x="37219" y="739"/>
                    <a:pt x="13040" y="54958"/>
                    <a:pt x="9377" y="83533"/>
                  </a:cubicBezTo>
                  <a:cubicBezTo>
                    <a:pt x="5714" y="112108"/>
                    <a:pt x="13040" y="161931"/>
                    <a:pt x="13773" y="171456"/>
                  </a:cubicBezTo>
                  <a:cubicBezTo>
                    <a:pt x="14506" y="180981"/>
                    <a:pt x="15971" y="156069"/>
                    <a:pt x="13773" y="140683"/>
                  </a:cubicBezTo>
                  <a:cubicBezTo>
                    <a:pt x="11575" y="125297"/>
                    <a:pt x="-3079" y="101118"/>
                    <a:pt x="584" y="79137"/>
                  </a:cubicBezTo>
                  <a:cubicBezTo>
                    <a:pt x="4247" y="57156"/>
                    <a:pt x="34289" y="-727"/>
                    <a:pt x="35754" y="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3" name="フリーフォーム 1072">
              <a:extLst>
                <a:ext uri="{FF2B5EF4-FFF2-40B4-BE49-F238E27FC236}">
                  <a16:creationId xmlns:a16="http://schemas.microsoft.com/office/drawing/2014/main" id="{E9701126-FCFA-ED6D-8470-B753865561B8}"/>
                </a:ext>
              </a:extLst>
            </p:cNvPr>
            <p:cNvSpPr/>
            <p:nvPr/>
          </p:nvSpPr>
          <p:spPr>
            <a:xfrm>
              <a:off x="6242515" y="6466742"/>
              <a:ext cx="292975" cy="17974"/>
            </a:xfrm>
            <a:custGeom>
              <a:avLst/>
              <a:gdLst>
                <a:gd name="connsiteX0" fmla="*/ 4420 w 292975"/>
                <a:gd name="connsiteY0" fmla="*/ 4396 h 17974"/>
                <a:gd name="connsiteX1" fmla="*/ 285773 w 292975"/>
                <a:gd name="connsiteY1" fmla="*/ 17585 h 17974"/>
                <a:gd name="connsiteX2" fmla="*/ 202247 w 292975"/>
                <a:gd name="connsiteY2" fmla="*/ 13189 h 17974"/>
                <a:gd name="connsiteX3" fmla="*/ 123116 w 292975"/>
                <a:gd name="connsiteY3" fmla="*/ 0 h 17974"/>
                <a:gd name="connsiteX4" fmla="*/ 4420 w 292975"/>
                <a:gd name="connsiteY4" fmla="*/ 4396 h 179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2975" h="17974">
                  <a:moveTo>
                    <a:pt x="4420" y="4396"/>
                  </a:moveTo>
                  <a:cubicBezTo>
                    <a:pt x="31530" y="7327"/>
                    <a:pt x="285773" y="17585"/>
                    <a:pt x="285773" y="17585"/>
                  </a:cubicBezTo>
                  <a:cubicBezTo>
                    <a:pt x="318744" y="19050"/>
                    <a:pt x="229357" y="16120"/>
                    <a:pt x="202247" y="13189"/>
                  </a:cubicBezTo>
                  <a:cubicBezTo>
                    <a:pt x="175137" y="10258"/>
                    <a:pt x="164147" y="0"/>
                    <a:pt x="123116" y="0"/>
                  </a:cubicBezTo>
                  <a:cubicBezTo>
                    <a:pt x="82085" y="0"/>
                    <a:pt x="-22690" y="1465"/>
                    <a:pt x="4420" y="439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4" name="フリーフォーム 1073">
              <a:extLst>
                <a:ext uri="{FF2B5EF4-FFF2-40B4-BE49-F238E27FC236}">
                  <a16:creationId xmlns:a16="http://schemas.microsoft.com/office/drawing/2014/main" id="{6C264D4E-F182-0607-F66B-B9D4740B1350}"/>
                </a:ext>
              </a:extLst>
            </p:cNvPr>
            <p:cNvSpPr/>
            <p:nvPr/>
          </p:nvSpPr>
          <p:spPr>
            <a:xfrm>
              <a:off x="6537081" y="6619848"/>
              <a:ext cx="296514" cy="111652"/>
            </a:xfrm>
            <a:custGeom>
              <a:avLst/>
              <a:gdLst>
                <a:gd name="connsiteX0" fmla="*/ 0 w 296514"/>
                <a:gd name="connsiteY0" fmla="*/ 53514 h 111652"/>
                <a:gd name="connsiteX1" fmla="*/ 149469 w 296514"/>
                <a:gd name="connsiteY1" fmla="*/ 13948 h 111652"/>
                <a:gd name="connsiteX2" fmla="*/ 294542 w 296514"/>
                <a:gd name="connsiteY2" fmla="*/ 110664 h 111652"/>
                <a:gd name="connsiteX3" fmla="*/ 237392 w 296514"/>
                <a:gd name="connsiteY3" fmla="*/ 66702 h 111652"/>
                <a:gd name="connsiteX4" fmla="*/ 149469 w 296514"/>
                <a:gd name="connsiteY4" fmla="*/ 760 h 111652"/>
                <a:gd name="connsiteX5" fmla="*/ 0 w 296514"/>
                <a:gd name="connsiteY5" fmla="*/ 53514 h 1116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96514" h="111652">
                  <a:moveTo>
                    <a:pt x="0" y="53514"/>
                  </a:moveTo>
                  <a:cubicBezTo>
                    <a:pt x="0" y="55712"/>
                    <a:pt x="100379" y="4423"/>
                    <a:pt x="149469" y="13948"/>
                  </a:cubicBezTo>
                  <a:cubicBezTo>
                    <a:pt x="198559" y="23473"/>
                    <a:pt x="279888" y="101872"/>
                    <a:pt x="294542" y="110664"/>
                  </a:cubicBezTo>
                  <a:cubicBezTo>
                    <a:pt x="309196" y="119456"/>
                    <a:pt x="237392" y="66702"/>
                    <a:pt x="237392" y="66702"/>
                  </a:cubicBezTo>
                  <a:cubicBezTo>
                    <a:pt x="213213" y="48385"/>
                    <a:pt x="187569" y="8820"/>
                    <a:pt x="149469" y="760"/>
                  </a:cubicBezTo>
                  <a:cubicBezTo>
                    <a:pt x="111369" y="-7300"/>
                    <a:pt x="0" y="51316"/>
                    <a:pt x="0" y="5351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5" name="フリーフォーム 1074">
              <a:extLst>
                <a:ext uri="{FF2B5EF4-FFF2-40B4-BE49-F238E27FC236}">
                  <a16:creationId xmlns:a16="http://schemas.microsoft.com/office/drawing/2014/main" id="{E25BFB5B-99E8-B440-114D-1334384BD482}"/>
                </a:ext>
              </a:extLst>
            </p:cNvPr>
            <p:cNvSpPr/>
            <p:nvPr/>
          </p:nvSpPr>
          <p:spPr>
            <a:xfrm>
              <a:off x="5622461" y="6752477"/>
              <a:ext cx="265451" cy="143773"/>
            </a:xfrm>
            <a:custGeom>
              <a:avLst/>
              <a:gdLst>
                <a:gd name="connsiteX0" fmla="*/ 220 w 265451"/>
                <a:gd name="connsiteY0" fmla="*/ 15 h 143773"/>
                <a:gd name="connsiteX1" fmla="*/ 140897 w 265451"/>
                <a:gd name="connsiteY1" fmla="*/ 123108 h 143773"/>
                <a:gd name="connsiteX2" fmla="*/ 263989 w 265451"/>
                <a:gd name="connsiteY2" fmla="*/ 136296 h 143773"/>
                <a:gd name="connsiteX3" fmla="*/ 202443 w 265451"/>
                <a:gd name="connsiteY3" fmla="*/ 140692 h 143773"/>
                <a:gd name="connsiteX4" fmla="*/ 110124 w 265451"/>
                <a:gd name="connsiteY4" fmla="*/ 131900 h 143773"/>
                <a:gd name="connsiteX5" fmla="*/ 220 w 265451"/>
                <a:gd name="connsiteY5" fmla="*/ 15 h 1437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65451" h="143773">
                  <a:moveTo>
                    <a:pt x="220" y="15"/>
                  </a:moveTo>
                  <a:cubicBezTo>
                    <a:pt x="5349" y="-1450"/>
                    <a:pt x="96936" y="100395"/>
                    <a:pt x="140897" y="123108"/>
                  </a:cubicBezTo>
                  <a:cubicBezTo>
                    <a:pt x="184858" y="145821"/>
                    <a:pt x="253731" y="133365"/>
                    <a:pt x="263989" y="136296"/>
                  </a:cubicBezTo>
                  <a:cubicBezTo>
                    <a:pt x="274247" y="139227"/>
                    <a:pt x="228087" y="141425"/>
                    <a:pt x="202443" y="140692"/>
                  </a:cubicBezTo>
                  <a:cubicBezTo>
                    <a:pt x="176799" y="139959"/>
                    <a:pt x="139432" y="152415"/>
                    <a:pt x="110124" y="131900"/>
                  </a:cubicBezTo>
                  <a:cubicBezTo>
                    <a:pt x="80816" y="111385"/>
                    <a:pt x="-4909" y="1480"/>
                    <a:pt x="220" y="1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6" name="フリーフォーム 1075">
              <a:extLst>
                <a:ext uri="{FF2B5EF4-FFF2-40B4-BE49-F238E27FC236}">
                  <a16:creationId xmlns:a16="http://schemas.microsoft.com/office/drawing/2014/main" id="{E70FA2B6-124F-2CC2-E5AC-A2170CBB2D14}"/>
                </a:ext>
              </a:extLst>
            </p:cNvPr>
            <p:cNvSpPr/>
            <p:nvPr/>
          </p:nvSpPr>
          <p:spPr>
            <a:xfrm>
              <a:off x="5964505" y="6765588"/>
              <a:ext cx="432983" cy="130839"/>
            </a:xfrm>
            <a:custGeom>
              <a:avLst/>
              <a:gdLst>
                <a:gd name="connsiteX0" fmla="*/ 71414 w 432983"/>
                <a:gd name="connsiteY0" fmla="*/ 123185 h 130839"/>
                <a:gd name="connsiteX1" fmla="*/ 304410 w 432983"/>
                <a:gd name="connsiteY1" fmla="*/ 17677 h 130839"/>
                <a:gd name="connsiteX2" fmla="*/ 431899 w 432983"/>
                <a:gd name="connsiteY2" fmla="*/ 17677 h 130839"/>
                <a:gd name="connsiteX3" fmla="*/ 361560 w 432983"/>
                <a:gd name="connsiteY3" fmla="*/ 93 h 130839"/>
                <a:gd name="connsiteX4" fmla="*/ 286826 w 432983"/>
                <a:gd name="connsiteY4" fmla="*/ 26470 h 130839"/>
                <a:gd name="connsiteX5" fmla="*/ 14264 w 432983"/>
                <a:gd name="connsiteY5" fmla="*/ 114393 h 130839"/>
                <a:gd name="connsiteX6" fmla="*/ 71414 w 432983"/>
                <a:gd name="connsiteY6" fmla="*/ 123185 h 1308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32983" h="130839">
                  <a:moveTo>
                    <a:pt x="71414" y="123185"/>
                  </a:moveTo>
                  <a:cubicBezTo>
                    <a:pt x="119772" y="107066"/>
                    <a:pt x="244329" y="35262"/>
                    <a:pt x="304410" y="17677"/>
                  </a:cubicBezTo>
                  <a:cubicBezTo>
                    <a:pt x="364491" y="92"/>
                    <a:pt x="422374" y="20608"/>
                    <a:pt x="431899" y="17677"/>
                  </a:cubicBezTo>
                  <a:cubicBezTo>
                    <a:pt x="441424" y="14746"/>
                    <a:pt x="385739" y="-1372"/>
                    <a:pt x="361560" y="93"/>
                  </a:cubicBezTo>
                  <a:cubicBezTo>
                    <a:pt x="337381" y="1558"/>
                    <a:pt x="286826" y="26470"/>
                    <a:pt x="286826" y="26470"/>
                  </a:cubicBezTo>
                  <a:lnTo>
                    <a:pt x="14264" y="114393"/>
                  </a:lnTo>
                  <a:cubicBezTo>
                    <a:pt x="-24569" y="126849"/>
                    <a:pt x="23056" y="139304"/>
                    <a:pt x="71414" y="12318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7" name="フリーフォーム 1076">
              <a:extLst>
                <a:ext uri="{FF2B5EF4-FFF2-40B4-BE49-F238E27FC236}">
                  <a16:creationId xmlns:a16="http://schemas.microsoft.com/office/drawing/2014/main" id="{A35C2ECC-4F90-3C4A-9F2F-E0561B144499}"/>
                </a:ext>
              </a:extLst>
            </p:cNvPr>
            <p:cNvSpPr/>
            <p:nvPr/>
          </p:nvSpPr>
          <p:spPr>
            <a:xfrm>
              <a:off x="4796326" y="4618218"/>
              <a:ext cx="308135" cy="235319"/>
            </a:xfrm>
            <a:custGeom>
              <a:avLst/>
              <a:gdLst>
                <a:gd name="connsiteX0" fmla="*/ 41 w 308135"/>
                <a:gd name="connsiteY0" fmla="*/ 349 h 235319"/>
                <a:gd name="connsiteX1" fmla="*/ 190541 w 308135"/>
                <a:gd name="connsiteY1" fmla="*/ 114649 h 235319"/>
                <a:gd name="connsiteX2" fmla="*/ 300607 w 308135"/>
                <a:gd name="connsiteY2" fmla="*/ 233182 h 235319"/>
                <a:gd name="connsiteX3" fmla="*/ 287907 w 308135"/>
                <a:gd name="connsiteY3" fmla="*/ 186615 h 235319"/>
                <a:gd name="connsiteX4" fmla="*/ 203241 w 308135"/>
                <a:gd name="connsiteY4" fmla="*/ 131582 h 235319"/>
                <a:gd name="connsiteX5" fmla="*/ 207474 w 308135"/>
                <a:gd name="connsiteY5" fmla="*/ 152749 h 235319"/>
                <a:gd name="connsiteX6" fmla="*/ 41 w 308135"/>
                <a:gd name="connsiteY6" fmla="*/ 349 h 2353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08135" h="235319">
                  <a:moveTo>
                    <a:pt x="41" y="349"/>
                  </a:moveTo>
                  <a:cubicBezTo>
                    <a:pt x="-2781" y="-6001"/>
                    <a:pt x="140447" y="75844"/>
                    <a:pt x="190541" y="114649"/>
                  </a:cubicBezTo>
                  <a:cubicBezTo>
                    <a:pt x="240635" y="153454"/>
                    <a:pt x="284379" y="221188"/>
                    <a:pt x="300607" y="233182"/>
                  </a:cubicBezTo>
                  <a:cubicBezTo>
                    <a:pt x="316835" y="245176"/>
                    <a:pt x="304135" y="203548"/>
                    <a:pt x="287907" y="186615"/>
                  </a:cubicBezTo>
                  <a:cubicBezTo>
                    <a:pt x="271679" y="169682"/>
                    <a:pt x="203241" y="131582"/>
                    <a:pt x="203241" y="131582"/>
                  </a:cubicBezTo>
                  <a:cubicBezTo>
                    <a:pt x="189836" y="125938"/>
                    <a:pt x="239224" y="168977"/>
                    <a:pt x="207474" y="152749"/>
                  </a:cubicBezTo>
                  <a:cubicBezTo>
                    <a:pt x="175724" y="136521"/>
                    <a:pt x="2863" y="6699"/>
                    <a:pt x="41" y="349"/>
                  </a:cubicBezTo>
                  <a:close/>
                </a:path>
              </a:pathLst>
            </a:custGeom>
            <a:solidFill>
              <a:schemeClr val="accent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8" name="フリーフォーム 1077">
              <a:extLst>
                <a:ext uri="{FF2B5EF4-FFF2-40B4-BE49-F238E27FC236}">
                  <a16:creationId xmlns:a16="http://schemas.microsoft.com/office/drawing/2014/main" id="{330D34F5-A7B2-A896-13F1-B60FBA3FED6C}"/>
                </a:ext>
              </a:extLst>
            </p:cNvPr>
            <p:cNvSpPr/>
            <p:nvPr/>
          </p:nvSpPr>
          <p:spPr>
            <a:xfrm>
              <a:off x="5075767" y="5333972"/>
              <a:ext cx="146084" cy="254236"/>
            </a:xfrm>
            <a:custGeom>
              <a:avLst/>
              <a:gdLst>
                <a:gd name="connsiteX0" fmla="*/ 0 w 146084"/>
                <a:gd name="connsiteY0" fmla="*/ 28 h 254236"/>
                <a:gd name="connsiteX1" fmla="*/ 131233 w 146084"/>
                <a:gd name="connsiteY1" fmla="*/ 152428 h 254236"/>
                <a:gd name="connsiteX2" fmla="*/ 131233 w 146084"/>
                <a:gd name="connsiteY2" fmla="*/ 254028 h 254236"/>
                <a:gd name="connsiteX3" fmla="*/ 143933 w 146084"/>
                <a:gd name="connsiteY3" fmla="*/ 177828 h 254236"/>
                <a:gd name="connsiteX4" fmla="*/ 131233 w 146084"/>
                <a:gd name="connsiteY4" fmla="*/ 139728 h 254236"/>
                <a:gd name="connsiteX5" fmla="*/ 0 w 146084"/>
                <a:gd name="connsiteY5" fmla="*/ 28 h 254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6084" h="254236">
                  <a:moveTo>
                    <a:pt x="0" y="28"/>
                  </a:moveTo>
                  <a:cubicBezTo>
                    <a:pt x="0" y="2145"/>
                    <a:pt x="109361" y="110095"/>
                    <a:pt x="131233" y="152428"/>
                  </a:cubicBezTo>
                  <a:cubicBezTo>
                    <a:pt x="153105" y="194761"/>
                    <a:pt x="129116" y="249795"/>
                    <a:pt x="131233" y="254028"/>
                  </a:cubicBezTo>
                  <a:cubicBezTo>
                    <a:pt x="133350" y="258261"/>
                    <a:pt x="143933" y="196878"/>
                    <a:pt x="143933" y="177828"/>
                  </a:cubicBezTo>
                  <a:cubicBezTo>
                    <a:pt x="143933" y="158778"/>
                    <a:pt x="153811" y="163011"/>
                    <a:pt x="131233" y="139728"/>
                  </a:cubicBezTo>
                  <a:cubicBezTo>
                    <a:pt x="108655" y="116445"/>
                    <a:pt x="0" y="-2089"/>
                    <a:pt x="0" y="2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0" name="フリーフォーム 1079">
              <a:extLst>
                <a:ext uri="{FF2B5EF4-FFF2-40B4-BE49-F238E27FC236}">
                  <a16:creationId xmlns:a16="http://schemas.microsoft.com/office/drawing/2014/main" id="{7913156C-E78A-49D8-FFA6-76AE8D71B08F}"/>
                </a:ext>
              </a:extLst>
            </p:cNvPr>
            <p:cNvSpPr/>
            <p:nvPr/>
          </p:nvSpPr>
          <p:spPr>
            <a:xfrm>
              <a:off x="4371169" y="5304381"/>
              <a:ext cx="96326" cy="489407"/>
            </a:xfrm>
            <a:custGeom>
              <a:avLst/>
              <a:gdLst>
                <a:gd name="connsiteX0" fmla="*/ 65537 w 96326"/>
                <a:gd name="connsiteY0" fmla="*/ 72 h 489407"/>
                <a:gd name="connsiteX1" fmla="*/ 223 w 96326"/>
                <a:gd name="connsiteY1" fmla="*/ 228672 h 489407"/>
                <a:gd name="connsiteX2" fmla="*/ 93529 w 96326"/>
                <a:gd name="connsiteY2" fmla="*/ 480599 h 489407"/>
                <a:gd name="connsiteX3" fmla="*/ 65537 w 96326"/>
                <a:gd name="connsiteY3" fmla="*/ 415284 h 489407"/>
                <a:gd name="connsiteX4" fmla="*/ 223 w 96326"/>
                <a:gd name="connsiteY4" fmla="*/ 251999 h 489407"/>
                <a:gd name="connsiteX5" fmla="*/ 65537 w 96326"/>
                <a:gd name="connsiteY5" fmla="*/ 72 h 4894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6326" h="489407">
                  <a:moveTo>
                    <a:pt x="65537" y="72"/>
                  </a:moveTo>
                  <a:cubicBezTo>
                    <a:pt x="65537" y="-3816"/>
                    <a:pt x="-4442" y="148584"/>
                    <a:pt x="223" y="228672"/>
                  </a:cubicBezTo>
                  <a:cubicBezTo>
                    <a:pt x="4888" y="308760"/>
                    <a:pt x="82643" y="449497"/>
                    <a:pt x="93529" y="480599"/>
                  </a:cubicBezTo>
                  <a:cubicBezTo>
                    <a:pt x="104415" y="511701"/>
                    <a:pt x="81088" y="453384"/>
                    <a:pt x="65537" y="415284"/>
                  </a:cubicBezTo>
                  <a:cubicBezTo>
                    <a:pt x="49986" y="377184"/>
                    <a:pt x="-554" y="318868"/>
                    <a:pt x="223" y="251999"/>
                  </a:cubicBezTo>
                  <a:cubicBezTo>
                    <a:pt x="1000" y="185130"/>
                    <a:pt x="65537" y="3960"/>
                    <a:pt x="65537" y="7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1" name="フリーフォーム 1080">
              <a:extLst>
                <a:ext uri="{FF2B5EF4-FFF2-40B4-BE49-F238E27FC236}">
                  <a16:creationId xmlns:a16="http://schemas.microsoft.com/office/drawing/2014/main" id="{9B0376DF-66A7-5E12-A0C1-7B597097A97F}"/>
                </a:ext>
              </a:extLst>
            </p:cNvPr>
            <p:cNvSpPr/>
            <p:nvPr/>
          </p:nvSpPr>
          <p:spPr>
            <a:xfrm>
              <a:off x="5322140" y="5788429"/>
              <a:ext cx="113320" cy="269178"/>
            </a:xfrm>
            <a:custGeom>
              <a:avLst/>
              <a:gdLst>
                <a:gd name="connsiteX0" fmla="*/ 84747 w 113320"/>
                <a:gd name="connsiteY0" fmla="*/ 121 h 269178"/>
                <a:gd name="connsiteX1" fmla="*/ 100650 w 113320"/>
                <a:gd name="connsiteY1" fmla="*/ 135293 h 269178"/>
                <a:gd name="connsiteX2" fmla="*/ 1258 w 113320"/>
                <a:gd name="connsiteY2" fmla="*/ 266489 h 269178"/>
                <a:gd name="connsiteX3" fmla="*/ 48966 w 113320"/>
                <a:gd name="connsiteY3" fmla="*/ 218781 h 269178"/>
                <a:gd name="connsiteX4" fmla="*/ 112577 w 113320"/>
                <a:gd name="connsiteY4" fmla="*/ 159147 h 269178"/>
                <a:gd name="connsiteX5" fmla="*/ 84747 w 113320"/>
                <a:gd name="connsiteY5" fmla="*/ 121 h 269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320" h="269178">
                  <a:moveTo>
                    <a:pt x="84747" y="121"/>
                  </a:moveTo>
                  <a:cubicBezTo>
                    <a:pt x="82759" y="-3855"/>
                    <a:pt x="114565" y="90898"/>
                    <a:pt x="100650" y="135293"/>
                  </a:cubicBezTo>
                  <a:cubicBezTo>
                    <a:pt x="86735" y="179688"/>
                    <a:pt x="9872" y="252574"/>
                    <a:pt x="1258" y="266489"/>
                  </a:cubicBezTo>
                  <a:cubicBezTo>
                    <a:pt x="-7356" y="280404"/>
                    <a:pt x="30413" y="236671"/>
                    <a:pt x="48966" y="218781"/>
                  </a:cubicBezTo>
                  <a:cubicBezTo>
                    <a:pt x="67519" y="200891"/>
                    <a:pt x="106614" y="189627"/>
                    <a:pt x="112577" y="159147"/>
                  </a:cubicBezTo>
                  <a:cubicBezTo>
                    <a:pt x="118541" y="128667"/>
                    <a:pt x="86735" y="4097"/>
                    <a:pt x="84747" y="121"/>
                  </a:cubicBezTo>
                  <a:close/>
                </a:path>
              </a:pathLst>
            </a:custGeom>
            <a:solidFill>
              <a:schemeClr val="accent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2" name="フリーフォーム 1081">
              <a:extLst>
                <a:ext uri="{FF2B5EF4-FFF2-40B4-BE49-F238E27FC236}">
                  <a16:creationId xmlns:a16="http://schemas.microsoft.com/office/drawing/2014/main" id="{84473A53-5087-8F64-243C-4204BBBCE438}"/>
                </a:ext>
              </a:extLst>
            </p:cNvPr>
            <p:cNvSpPr/>
            <p:nvPr/>
          </p:nvSpPr>
          <p:spPr>
            <a:xfrm>
              <a:off x="5875886" y="4995746"/>
              <a:ext cx="53005" cy="196621"/>
            </a:xfrm>
            <a:custGeom>
              <a:avLst/>
              <a:gdLst>
                <a:gd name="connsiteX0" fmla="*/ 52846 w 53005"/>
                <a:gd name="connsiteY0" fmla="*/ 0 h 196621"/>
                <a:gd name="connsiteX1" fmla="*/ 34260 w 53005"/>
                <a:gd name="connsiteY1" fmla="*/ 96644 h 196621"/>
                <a:gd name="connsiteX2" fmla="*/ 19392 w 53005"/>
                <a:gd name="connsiteY2" fmla="*/ 193288 h 196621"/>
                <a:gd name="connsiteX3" fmla="*/ 23109 w 53005"/>
                <a:gd name="connsiteY3" fmla="*/ 163552 h 196621"/>
                <a:gd name="connsiteX4" fmla="*/ 807 w 53005"/>
                <a:gd name="connsiteY4" fmla="*/ 59474 h 196621"/>
                <a:gd name="connsiteX5" fmla="*/ 4524 w 53005"/>
                <a:gd name="connsiteY5" fmla="*/ 78059 h 196621"/>
                <a:gd name="connsiteX6" fmla="*/ 23109 w 53005"/>
                <a:gd name="connsiteY6" fmla="*/ 96644 h 196621"/>
                <a:gd name="connsiteX7" fmla="*/ 52846 w 53005"/>
                <a:gd name="connsiteY7" fmla="*/ 0 h 1966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3005" h="196621">
                  <a:moveTo>
                    <a:pt x="52846" y="0"/>
                  </a:moveTo>
                  <a:cubicBezTo>
                    <a:pt x="54704" y="0"/>
                    <a:pt x="39836" y="64429"/>
                    <a:pt x="34260" y="96644"/>
                  </a:cubicBezTo>
                  <a:cubicBezTo>
                    <a:pt x="28684" y="128859"/>
                    <a:pt x="21250" y="182137"/>
                    <a:pt x="19392" y="193288"/>
                  </a:cubicBezTo>
                  <a:cubicBezTo>
                    <a:pt x="17534" y="204439"/>
                    <a:pt x="26206" y="185854"/>
                    <a:pt x="23109" y="163552"/>
                  </a:cubicBezTo>
                  <a:cubicBezTo>
                    <a:pt x="20011" y="141250"/>
                    <a:pt x="807" y="59474"/>
                    <a:pt x="807" y="59474"/>
                  </a:cubicBezTo>
                  <a:cubicBezTo>
                    <a:pt x="-2290" y="45225"/>
                    <a:pt x="4524" y="78059"/>
                    <a:pt x="4524" y="78059"/>
                  </a:cubicBezTo>
                  <a:cubicBezTo>
                    <a:pt x="8241" y="84254"/>
                    <a:pt x="16294" y="105317"/>
                    <a:pt x="23109" y="96644"/>
                  </a:cubicBezTo>
                  <a:cubicBezTo>
                    <a:pt x="29924" y="87971"/>
                    <a:pt x="50988" y="0"/>
                    <a:pt x="52846" y="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3" name="フリーフォーム 1082">
              <a:extLst>
                <a:ext uri="{FF2B5EF4-FFF2-40B4-BE49-F238E27FC236}">
                  <a16:creationId xmlns:a16="http://schemas.microsoft.com/office/drawing/2014/main" id="{69F14EF6-5CBB-B3A5-A55F-2AF3E315A012}"/>
                </a:ext>
              </a:extLst>
            </p:cNvPr>
            <p:cNvSpPr/>
            <p:nvPr/>
          </p:nvSpPr>
          <p:spPr>
            <a:xfrm>
              <a:off x="3870002" y="7117931"/>
              <a:ext cx="2190720" cy="218242"/>
            </a:xfrm>
            <a:custGeom>
              <a:avLst/>
              <a:gdLst>
                <a:gd name="connsiteX0" fmla="*/ 74469 w 2190720"/>
                <a:gd name="connsiteY0" fmla="*/ 53834 h 218242"/>
                <a:gd name="connsiteX1" fmla="*/ 1105410 w 2190720"/>
                <a:gd name="connsiteY1" fmla="*/ 152445 h 218242"/>
                <a:gd name="connsiteX2" fmla="*/ 863363 w 2190720"/>
                <a:gd name="connsiteY2" fmla="*/ 125551 h 218242"/>
                <a:gd name="connsiteX3" fmla="*/ 1463998 w 2190720"/>
                <a:gd name="connsiteY3" fmla="*/ 215198 h 218242"/>
                <a:gd name="connsiteX4" fmla="*/ 2181174 w 2190720"/>
                <a:gd name="connsiteY4" fmla="*/ 197269 h 218242"/>
                <a:gd name="connsiteX5" fmla="*/ 1822586 w 2190720"/>
                <a:gd name="connsiteY5" fmla="*/ 197269 h 218242"/>
                <a:gd name="connsiteX6" fmla="*/ 1069551 w 2190720"/>
                <a:gd name="connsiteY6" fmla="*/ 143481 h 218242"/>
                <a:gd name="connsiteX7" fmla="*/ 827504 w 2190720"/>
                <a:gd name="connsiteY7" fmla="*/ 107622 h 218242"/>
                <a:gd name="connsiteX8" fmla="*/ 29645 w 2190720"/>
                <a:gd name="connsiteY8" fmla="*/ 9010 h 218242"/>
                <a:gd name="connsiteX9" fmla="*/ 155151 w 2190720"/>
                <a:gd name="connsiteY9" fmla="*/ 35904 h 218242"/>
                <a:gd name="connsiteX10" fmla="*/ 2751 w 2190720"/>
                <a:gd name="connsiteY10" fmla="*/ 45 h 218242"/>
                <a:gd name="connsiteX11" fmla="*/ 173080 w 2190720"/>
                <a:gd name="connsiteY11" fmla="*/ 44869 h 218242"/>
                <a:gd name="connsiteX12" fmla="*/ 74469 w 2190720"/>
                <a:gd name="connsiteY12" fmla="*/ 53834 h 2182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190720" h="218242">
                  <a:moveTo>
                    <a:pt x="74469" y="53834"/>
                  </a:moveTo>
                  <a:cubicBezTo>
                    <a:pt x="229857" y="71763"/>
                    <a:pt x="973928" y="140492"/>
                    <a:pt x="1105410" y="152445"/>
                  </a:cubicBezTo>
                  <a:cubicBezTo>
                    <a:pt x="1236892" y="164398"/>
                    <a:pt x="803598" y="115092"/>
                    <a:pt x="863363" y="125551"/>
                  </a:cubicBezTo>
                  <a:cubicBezTo>
                    <a:pt x="923128" y="136010"/>
                    <a:pt x="1244363" y="203245"/>
                    <a:pt x="1463998" y="215198"/>
                  </a:cubicBezTo>
                  <a:cubicBezTo>
                    <a:pt x="1683633" y="227151"/>
                    <a:pt x="2121409" y="200257"/>
                    <a:pt x="2181174" y="197269"/>
                  </a:cubicBezTo>
                  <a:cubicBezTo>
                    <a:pt x="2240939" y="194281"/>
                    <a:pt x="2007857" y="206234"/>
                    <a:pt x="1822586" y="197269"/>
                  </a:cubicBezTo>
                  <a:cubicBezTo>
                    <a:pt x="1637316" y="188304"/>
                    <a:pt x="1235398" y="158422"/>
                    <a:pt x="1069551" y="143481"/>
                  </a:cubicBezTo>
                  <a:cubicBezTo>
                    <a:pt x="903704" y="128540"/>
                    <a:pt x="827504" y="107622"/>
                    <a:pt x="827504" y="107622"/>
                  </a:cubicBezTo>
                  <a:lnTo>
                    <a:pt x="29645" y="9010"/>
                  </a:lnTo>
                  <a:cubicBezTo>
                    <a:pt x="-82414" y="-2943"/>
                    <a:pt x="159633" y="37398"/>
                    <a:pt x="155151" y="35904"/>
                  </a:cubicBezTo>
                  <a:cubicBezTo>
                    <a:pt x="150669" y="34410"/>
                    <a:pt x="-237" y="-1449"/>
                    <a:pt x="2751" y="45"/>
                  </a:cubicBezTo>
                  <a:cubicBezTo>
                    <a:pt x="5739" y="1539"/>
                    <a:pt x="155151" y="38892"/>
                    <a:pt x="173080" y="44869"/>
                  </a:cubicBezTo>
                  <a:cubicBezTo>
                    <a:pt x="191009" y="50845"/>
                    <a:pt x="-80919" y="35905"/>
                    <a:pt x="74469" y="5383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4" name="フリーフォーム 1083">
              <a:extLst>
                <a:ext uri="{FF2B5EF4-FFF2-40B4-BE49-F238E27FC236}">
                  <a16:creationId xmlns:a16="http://schemas.microsoft.com/office/drawing/2014/main" id="{7D5B91C2-D1FC-03CC-B24D-CD3A2D45CF12}"/>
                </a:ext>
              </a:extLst>
            </p:cNvPr>
            <p:cNvSpPr/>
            <p:nvPr/>
          </p:nvSpPr>
          <p:spPr>
            <a:xfrm>
              <a:off x="2917809" y="6743374"/>
              <a:ext cx="393196" cy="1219281"/>
            </a:xfrm>
            <a:custGeom>
              <a:avLst/>
              <a:gdLst>
                <a:gd name="connsiteX0" fmla="*/ 16 w 393196"/>
                <a:gd name="connsiteY0" fmla="*/ 326 h 1219281"/>
                <a:gd name="connsiteX1" fmla="*/ 247666 w 393196"/>
                <a:gd name="connsiteY1" fmla="*/ 263851 h 1219281"/>
                <a:gd name="connsiteX2" fmla="*/ 257191 w 393196"/>
                <a:gd name="connsiteY2" fmla="*/ 428951 h 1219281"/>
                <a:gd name="connsiteX3" fmla="*/ 320691 w 393196"/>
                <a:gd name="connsiteY3" fmla="*/ 371801 h 1219281"/>
                <a:gd name="connsiteX4" fmla="*/ 269891 w 393196"/>
                <a:gd name="connsiteY4" fmla="*/ 622626 h 1219281"/>
                <a:gd name="connsiteX5" fmla="*/ 266716 w 393196"/>
                <a:gd name="connsiteY5" fmla="*/ 832176 h 1219281"/>
                <a:gd name="connsiteX6" fmla="*/ 260366 w 393196"/>
                <a:gd name="connsiteY6" fmla="*/ 733751 h 1219281"/>
                <a:gd name="connsiteX7" fmla="*/ 257191 w 393196"/>
                <a:gd name="connsiteY7" fmla="*/ 952826 h 1219281"/>
                <a:gd name="connsiteX8" fmla="*/ 387366 w 393196"/>
                <a:gd name="connsiteY8" fmla="*/ 1206826 h 1219281"/>
                <a:gd name="connsiteX9" fmla="*/ 355616 w 393196"/>
                <a:gd name="connsiteY9" fmla="*/ 1143326 h 1219281"/>
                <a:gd name="connsiteX10" fmla="*/ 222266 w 393196"/>
                <a:gd name="connsiteY10" fmla="*/ 825826 h 1219281"/>
                <a:gd name="connsiteX11" fmla="*/ 254016 w 393196"/>
                <a:gd name="connsiteY11" fmla="*/ 854401 h 1219281"/>
                <a:gd name="connsiteX12" fmla="*/ 320691 w 393196"/>
                <a:gd name="connsiteY12" fmla="*/ 448001 h 1219281"/>
                <a:gd name="connsiteX13" fmla="*/ 298466 w 393196"/>
                <a:gd name="connsiteY13" fmla="*/ 498801 h 1219281"/>
                <a:gd name="connsiteX14" fmla="*/ 260366 w 393196"/>
                <a:gd name="connsiteY14" fmla="*/ 321001 h 1219281"/>
                <a:gd name="connsiteX15" fmla="*/ 16 w 393196"/>
                <a:gd name="connsiteY15" fmla="*/ 326 h 12192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393196" h="1219281">
                  <a:moveTo>
                    <a:pt x="16" y="326"/>
                  </a:moveTo>
                  <a:cubicBezTo>
                    <a:pt x="-2101" y="-9199"/>
                    <a:pt x="204804" y="192414"/>
                    <a:pt x="247666" y="263851"/>
                  </a:cubicBezTo>
                  <a:cubicBezTo>
                    <a:pt x="290528" y="335288"/>
                    <a:pt x="245020" y="410959"/>
                    <a:pt x="257191" y="428951"/>
                  </a:cubicBezTo>
                  <a:cubicBezTo>
                    <a:pt x="269362" y="446943"/>
                    <a:pt x="318574" y="339522"/>
                    <a:pt x="320691" y="371801"/>
                  </a:cubicBezTo>
                  <a:cubicBezTo>
                    <a:pt x="322808" y="404080"/>
                    <a:pt x="278887" y="545897"/>
                    <a:pt x="269891" y="622626"/>
                  </a:cubicBezTo>
                  <a:cubicBezTo>
                    <a:pt x="260895" y="699355"/>
                    <a:pt x="268303" y="813655"/>
                    <a:pt x="266716" y="832176"/>
                  </a:cubicBezTo>
                  <a:cubicBezTo>
                    <a:pt x="265129" y="850697"/>
                    <a:pt x="261954" y="713643"/>
                    <a:pt x="260366" y="733751"/>
                  </a:cubicBezTo>
                  <a:cubicBezTo>
                    <a:pt x="258779" y="753859"/>
                    <a:pt x="236024" y="873980"/>
                    <a:pt x="257191" y="952826"/>
                  </a:cubicBezTo>
                  <a:cubicBezTo>
                    <a:pt x="278358" y="1031672"/>
                    <a:pt x="370962" y="1175076"/>
                    <a:pt x="387366" y="1206826"/>
                  </a:cubicBezTo>
                  <a:cubicBezTo>
                    <a:pt x="403770" y="1238576"/>
                    <a:pt x="383133" y="1206826"/>
                    <a:pt x="355616" y="1143326"/>
                  </a:cubicBezTo>
                  <a:cubicBezTo>
                    <a:pt x="328099" y="1079826"/>
                    <a:pt x="239199" y="873980"/>
                    <a:pt x="222266" y="825826"/>
                  </a:cubicBezTo>
                  <a:cubicBezTo>
                    <a:pt x="205333" y="777672"/>
                    <a:pt x="237612" y="917372"/>
                    <a:pt x="254016" y="854401"/>
                  </a:cubicBezTo>
                  <a:cubicBezTo>
                    <a:pt x="270420" y="791430"/>
                    <a:pt x="313283" y="507268"/>
                    <a:pt x="320691" y="448001"/>
                  </a:cubicBezTo>
                  <a:cubicBezTo>
                    <a:pt x="328099" y="388734"/>
                    <a:pt x="308520" y="519968"/>
                    <a:pt x="298466" y="498801"/>
                  </a:cubicBezTo>
                  <a:cubicBezTo>
                    <a:pt x="288412" y="477634"/>
                    <a:pt x="305345" y="402493"/>
                    <a:pt x="260366" y="321001"/>
                  </a:cubicBezTo>
                  <a:cubicBezTo>
                    <a:pt x="215387" y="239509"/>
                    <a:pt x="2133" y="9851"/>
                    <a:pt x="16" y="32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6" name="フリーフォーム 1085">
              <a:extLst>
                <a:ext uri="{FF2B5EF4-FFF2-40B4-BE49-F238E27FC236}">
                  <a16:creationId xmlns:a16="http://schemas.microsoft.com/office/drawing/2014/main" id="{EAD73EB7-EB5F-E2D1-94E8-09A36E2324E5}"/>
                </a:ext>
              </a:extLst>
            </p:cNvPr>
            <p:cNvSpPr/>
            <p:nvPr/>
          </p:nvSpPr>
          <p:spPr>
            <a:xfrm>
              <a:off x="3747018" y="874570"/>
              <a:ext cx="2214819" cy="877898"/>
            </a:xfrm>
            <a:custGeom>
              <a:avLst/>
              <a:gdLst>
                <a:gd name="connsiteX0" fmla="*/ 34 w 2214819"/>
                <a:gd name="connsiteY0" fmla="*/ 89526 h 877898"/>
                <a:gd name="connsiteX1" fmla="*/ 636139 w 2214819"/>
                <a:gd name="connsiteY1" fmla="*/ 119343 h 877898"/>
                <a:gd name="connsiteX2" fmla="*/ 616260 w 2214819"/>
                <a:gd name="connsiteY2" fmla="*/ 29891 h 877898"/>
                <a:gd name="connsiteX3" fmla="*/ 1182791 w 2214819"/>
                <a:gd name="connsiteY3" fmla="*/ 178978 h 877898"/>
                <a:gd name="connsiteX4" fmla="*/ 1043643 w 2214819"/>
                <a:gd name="connsiteY4" fmla="*/ 29891 h 877898"/>
                <a:gd name="connsiteX5" fmla="*/ 1709565 w 2214819"/>
                <a:gd name="connsiteY5" fmla="*/ 437395 h 877898"/>
                <a:gd name="connsiteX6" fmla="*/ 1649930 w 2214819"/>
                <a:gd name="connsiteY6" fmla="*/ 338004 h 877898"/>
                <a:gd name="connsiteX7" fmla="*/ 2196582 w 2214819"/>
                <a:gd name="connsiteY7" fmla="*/ 864778 h 877898"/>
                <a:gd name="connsiteX8" fmla="*/ 2047495 w 2214819"/>
                <a:gd name="connsiteY8" fmla="*/ 695813 h 877898"/>
                <a:gd name="connsiteX9" fmla="*/ 1679747 w 2214819"/>
                <a:gd name="connsiteY9" fmla="*/ 447334 h 877898"/>
                <a:gd name="connsiteX10" fmla="*/ 1152973 w 2214819"/>
                <a:gd name="connsiteY10" fmla="*/ 129282 h 877898"/>
                <a:gd name="connsiteX11" fmla="*/ 974069 w 2214819"/>
                <a:gd name="connsiteY11" fmla="*/ 73 h 877898"/>
                <a:gd name="connsiteX12" fmla="*/ 1023765 w 2214819"/>
                <a:gd name="connsiteY12" fmla="*/ 109404 h 877898"/>
                <a:gd name="connsiteX13" fmla="*/ 715652 w 2214819"/>
                <a:gd name="connsiteY13" fmla="*/ 19952 h 877898"/>
                <a:gd name="connsiteX14" fmla="*/ 506930 w 2214819"/>
                <a:gd name="connsiteY14" fmla="*/ 39830 h 877898"/>
                <a:gd name="connsiteX15" fmla="*/ 606321 w 2214819"/>
                <a:gd name="connsiteY15" fmla="*/ 119343 h 877898"/>
                <a:gd name="connsiteX16" fmla="*/ 34 w 2214819"/>
                <a:gd name="connsiteY16" fmla="*/ 89526 h 877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214819" h="877898">
                  <a:moveTo>
                    <a:pt x="34" y="89526"/>
                  </a:moveTo>
                  <a:cubicBezTo>
                    <a:pt x="5004" y="89526"/>
                    <a:pt x="533435" y="129282"/>
                    <a:pt x="636139" y="119343"/>
                  </a:cubicBezTo>
                  <a:cubicBezTo>
                    <a:pt x="738843" y="109404"/>
                    <a:pt x="525151" y="19952"/>
                    <a:pt x="616260" y="29891"/>
                  </a:cubicBezTo>
                  <a:cubicBezTo>
                    <a:pt x="707369" y="39830"/>
                    <a:pt x="1111561" y="178978"/>
                    <a:pt x="1182791" y="178978"/>
                  </a:cubicBezTo>
                  <a:cubicBezTo>
                    <a:pt x="1254021" y="178978"/>
                    <a:pt x="955848" y="-13178"/>
                    <a:pt x="1043643" y="29891"/>
                  </a:cubicBezTo>
                  <a:cubicBezTo>
                    <a:pt x="1131438" y="72960"/>
                    <a:pt x="1608517" y="386043"/>
                    <a:pt x="1709565" y="437395"/>
                  </a:cubicBezTo>
                  <a:cubicBezTo>
                    <a:pt x="1810613" y="488747"/>
                    <a:pt x="1568761" y="266774"/>
                    <a:pt x="1649930" y="338004"/>
                  </a:cubicBezTo>
                  <a:cubicBezTo>
                    <a:pt x="1731099" y="409234"/>
                    <a:pt x="2130321" y="805143"/>
                    <a:pt x="2196582" y="864778"/>
                  </a:cubicBezTo>
                  <a:cubicBezTo>
                    <a:pt x="2262843" y="924413"/>
                    <a:pt x="2133634" y="765387"/>
                    <a:pt x="2047495" y="695813"/>
                  </a:cubicBezTo>
                  <a:cubicBezTo>
                    <a:pt x="1961356" y="626239"/>
                    <a:pt x="1828834" y="541756"/>
                    <a:pt x="1679747" y="447334"/>
                  </a:cubicBezTo>
                  <a:cubicBezTo>
                    <a:pt x="1530660" y="352912"/>
                    <a:pt x="1270586" y="203826"/>
                    <a:pt x="1152973" y="129282"/>
                  </a:cubicBezTo>
                  <a:cubicBezTo>
                    <a:pt x="1035360" y="54738"/>
                    <a:pt x="995604" y="3386"/>
                    <a:pt x="974069" y="73"/>
                  </a:cubicBezTo>
                  <a:cubicBezTo>
                    <a:pt x="952534" y="-3240"/>
                    <a:pt x="1066835" y="106091"/>
                    <a:pt x="1023765" y="109404"/>
                  </a:cubicBezTo>
                  <a:cubicBezTo>
                    <a:pt x="980696" y="112717"/>
                    <a:pt x="801791" y="31548"/>
                    <a:pt x="715652" y="19952"/>
                  </a:cubicBezTo>
                  <a:cubicBezTo>
                    <a:pt x="629513" y="8356"/>
                    <a:pt x="525152" y="23265"/>
                    <a:pt x="506930" y="39830"/>
                  </a:cubicBezTo>
                  <a:cubicBezTo>
                    <a:pt x="488708" y="56395"/>
                    <a:pt x="690804" y="117687"/>
                    <a:pt x="606321" y="119343"/>
                  </a:cubicBezTo>
                  <a:cubicBezTo>
                    <a:pt x="521838" y="120999"/>
                    <a:pt x="-4936" y="89526"/>
                    <a:pt x="34" y="89526"/>
                  </a:cubicBezTo>
                  <a:close/>
                </a:path>
              </a:pathLst>
            </a:custGeom>
            <a:solidFill>
              <a:srgbClr val="FF8AD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7" name="フリーフォーム 1086">
              <a:extLst>
                <a:ext uri="{FF2B5EF4-FFF2-40B4-BE49-F238E27FC236}">
                  <a16:creationId xmlns:a16="http://schemas.microsoft.com/office/drawing/2014/main" id="{22FF7B2E-EA5B-1631-41FD-5A87386FEB41}"/>
                </a:ext>
              </a:extLst>
            </p:cNvPr>
            <p:cNvSpPr/>
            <p:nvPr/>
          </p:nvSpPr>
          <p:spPr>
            <a:xfrm>
              <a:off x="1606220" y="685777"/>
              <a:ext cx="2724172" cy="1096856"/>
            </a:xfrm>
            <a:custGeom>
              <a:avLst/>
              <a:gdLst>
                <a:gd name="connsiteX0" fmla="*/ 23797 w 2724172"/>
                <a:gd name="connsiteY0" fmla="*/ 1083388 h 1096856"/>
                <a:gd name="connsiteX1" fmla="*/ 838806 w 2724172"/>
                <a:gd name="connsiteY1" fmla="*/ 546675 h 1096856"/>
                <a:gd name="connsiteX2" fmla="*/ 640023 w 2724172"/>
                <a:gd name="connsiteY2" fmla="*/ 606310 h 1096856"/>
                <a:gd name="connsiteX3" fmla="*/ 1455032 w 2724172"/>
                <a:gd name="connsiteY3" fmla="*/ 298197 h 1096856"/>
                <a:gd name="connsiteX4" fmla="*/ 1653815 w 2724172"/>
                <a:gd name="connsiteY4" fmla="*/ 208745 h 1096856"/>
                <a:gd name="connsiteX5" fmla="*/ 1504728 w 2724172"/>
                <a:gd name="connsiteY5" fmla="*/ 258440 h 1096856"/>
                <a:gd name="connsiteX6" fmla="*/ 2091137 w 2724172"/>
                <a:gd name="connsiteY6" fmla="*/ 59658 h 1096856"/>
                <a:gd name="connsiteX7" fmla="*/ 1981806 w 2724172"/>
                <a:gd name="connsiteY7" fmla="*/ 99414 h 1096856"/>
                <a:gd name="connsiteX8" fmla="*/ 2439006 w 2724172"/>
                <a:gd name="connsiteY8" fmla="*/ 23 h 1096856"/>
                <a:gd name="connsiteX9" fmla="*/ 2260102 w 2724172"/>
                <a:gd name="connsiteY9" fmla="*/ 89475 h 1096856"/>
                <a:gd name="connsiteX10" fmla="*/ 2538397 w 2724172"/>
                <a:gd name="connsiteY10" fmla="*/ 19901 h 1096856"/>
                <a:gd name="connsiteX11" fmla="*/ 2717302 w 2724172"/>
                <a:gd name="connsiteY11" fmla="*/ 19901 h 1096856"/>
                <a:gd name="connsiteX12" fmla="*/ 2299858 w 2724172"/>
                <a:gd name="connsiteY12" fmla="*/ 99414 h 1096856"/>
                <a:gd name="connsiteX13" fmla="*/ 2260102 w 2724172"/>
                <a:gd name="connsiteY13" fmla="*/ 109353 h 1096856"/>
                <a:gd name="connsiteX14" fmla="*/ 2677545 w 2724172"/>
                <a:gd name="connsiteY14" fmla="*/ 29840 h 1096856"/>
                <a:gd name="connsiteX15" fmla="*/ 1892354 w 2724172"/>
                <a:gd name="connsiteY15" fmla="*/ 159049 h 1096856"/>
                <a:gd name="connsiteX16" fmla="*/ 1305945 w 2724172"/>
                <a:gd name="connsiteY16" fmla="*/ 298197 h 1096856"/>
                <a:gd name="connsiteX17" fmla="*/ 1097223 w 2724172"/>
                <a:gd name="connsiteY17" fmla="*/ 397588 h 1096856"/>
                <a:gd name="connsiteX18" fmla="*/ 878563 w 2724172"/>
                <a:gd name="connsiteY18" fmla="*/ 496980 h 1096856"/>
                <a:gd name="connsiteX19" fmla="*/ 1037589 w 2724172"/>
                <a:gd name="connsiteY19" fmla="*/ 457223 h 1096856"/>
                <a:gd name="connsiteX20" fmla="*/ 580389 w 2724172"/>
                <a:gd name="connsiteY20" fmla="*/ 685823 h 1096856"/>
                <a:gd name="connsiteX21" fmla="*/ 252397 w 2724172"/>
                <a:gd name="connsiteY21" fmla="*/ 914423 h 1096856"/>
                <a:gd name="connsiteX22" fmla="*/ 23797 w 2724172"/>
                <a:gd name="connsiteY22" fmla="*/ 1083388 h 10968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2724172" h="1096856">
                  <a:moveTo>
                    <a:pt x="23797" y="1083388"/>
                  </a:moveTo>
                  <a:cubicBezTo>
                    <a:pt x="121532" y="1022097"/>
                    <a:pt x="736102" y="626188"/>
                    <a:pt x="838806" y="546675"/>
                  </a:cubicBezTo>
                  <a:cubicBezTo>
                    <a:pt x="941510" y="467162"/>
                    <a:pt x="537319" y="647723"/>
                    <a:pt x="640023" y="606310"/>
                  </a:cubicBezTo>
                  <a:cubicBezTo>
                    <a:pt x="742727" y="564897"/>
                    <a:pt x="1286067" y="364458"/>
                    <a:pt x="1455032" y="298197"/>
                  </a:cubicBezTo>
                  <a:cubicBezTo>
                    <a:pt x="1623997" y="231936"/>
                    <a:pt x="1645532" y="215371"/>
                    <a:pt x="1653815" y="208745"/>
                  </a:cubicBezTo>
                  <a:cubicBezTo>
                    <a:pt x="1662098" y="202119"/>
                    <a:pt x="1504728" y="258440"/>
                    <a:pt x="1504728" y="258440"/>
                  </a:cubicBezTo>
                  <a:lnTo>
                    <a:pt x="2091137" y="59658"/>
                  </a:lnTo>
                  <a:cubicBezTo>
                    <a:pt x="2170650" y="33154"/>
                    <a:pt x="1923828" y="109353"/>
                    <a:pt x="1981806" y="99414"/>
                  </a:cubicBezTo>
                  <a:cubicBezTo>
                    <a:pt x="2039784" y="89475"/>
                    <a:pt x="2392623" y="1679"/>
                    <a:pt x="2439006" y="23"/>
                  </a:cubicBezTo>
                  <a:cubicBezTo>
                    <a:pt x="2485389" y="-1633"/>
                    <a:pt x="2243537" y="86162"/>
                    <a:pt x="2260102" y="89475"/>
                  </a:cubicBezTo>
                  <a:cubicBezTo>
                    <a:pt x="2276667" y="92788"/>
                    <a:pt x="2462197" y="31497"/>
                    <a:pt x="2538397" y="19901"/>
                  </a:cubicBezTo>
                  <a:cubicBezTo>
                    <a:pt x="2614597" y="8305"/>
                    <a:pt x="2757058" y="6649"/>
                    <a:pt x="2717302" y="19901"/>
                  </a:cubicBezTo>
                  <a:cubicBezTo>
                    <a:pt x="2677546" y="33153"/>
                    <a:pt x="2299858" y="99414"/>
                    <a:pt x="2299858" y="99414"/>
                  </a:cubicBezTo>
                  <a:cubicBezTo>
                    <a:pt x="2223658" y="114323"/>
                    <a:pt x="2260102" y="109353"/>
                    <a:pt x="2260102" y="109353"/>
                  </a:cubicBezTo>
                  <a:lnTo>
                    <a:pt x="2677545" y="29840"/>
                  </a:lnTo>
                  <a:cubicBezTo>
                    <a:pt x="2616254" y="38123"/>
                    <a:pt x="2120954" y="114323"/>
                    <a:pt x="1892354" y="159049"/>
                  </a:cubicBezTo>
                  <a:cubicBezTo>
                    <a:pt x="1663754" y="203775"/>
                    <a:pt x="1438467" y="258440"/>
                    <a:pt x="1305945" y="298197"/>
                  </a:cubicBezTo>
                  <a:cubicBezTo>
                    <a:pt x="1173423" y="337953"/>
                    <a:pt x="1168453" y="364458"/>
                    <a:pt x="1097223" y="397588"/>
                  </a:cubicBezTo>
                  <a:cubicBezTo>
                    <a:pt x="1025993" y="430718"/>
                    <a:pt x="888502" y="487041"/>
                    <a:pt x="878563" y="496980"/>
                  </a:cubicBezTo>
                  <a:cubicBezTo>
                    <a:pt x="868624" y="506919"/>
                    <a:pt x="1087285" y="425749"/>
                    <a:pt x="1037589" y="457223"/>
                  </a:cubicBezTo>
                  <a:cubicBezTo>
                    <a:pt x="987893" y="488697"/>
                    <a:pt x="711254" y="609623"/>
                    <a:pt x="580389" y="685823"/>
                  </a:cubicBezTo>
                  <a:cubicBezTo>
                    <a:pt x="449524" y="762023"/>
                    <a:pt x="350132" y="848162"/>
                    <a:pt x="252397" y="914423"/>
                  </a:cubicBezTo>
                  <a:cubicBezTo>
                    <a:pt x="154662" y="980684"/>
                    <a:pt x="-73938" y="1144679"/>
                    <a:pt x="23797" y="1083388"/>
                  </a:cubicBezTo>
                  <a:close/>
                </a:path>
              </a:pathLst>
            </a:custGeom>
            <a:solidFill>
              <a:srgbClr val="FF8AD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8" name="フリーフォーム 1087">
              <a:extLst>
                <a:ext uri="{FF2B5EF4-FFF2-40B4-BE49-F238E27FC236}">
                  <a16:creationId xmlns:a16="http://schemas.microsoft.com/office/drawing/2014/main" id="{5A81C1CB-51BA-F14F-0287-46EF1C000A0D}"/>
                </a:ext>
              </a:extLst>
            </p:cNvPr>
            <p:cNvSpPr/>
            <p:nvPr/>
          </p:nvSpPr>
          <p:spPr>
            <a:xfrm>
              <a:off x="1305867" y="715456"/>
              <a:ext cx="2163167" cy="1118034"/>
            </a:xfrm>
            <a:custGeom>
              <a:avLst/>
              <a:gdLst>
                <a:gd name="connsiteX0" fmla="*/ 25976 w 2163167"/>
                <a:gd name="connsiteY0" fmla="*/ 1093466 h 1118034"/>
                <a:gd name="connsiteX1" fmla="*/ 324150 w 2163167"/>
                <a:gd name="connsiteY1" fmla="*/ 944379 h 1118034"/>
                <a:gd name="connsiteX2" fmla="*/ 1139159 w 2163167"/>
                <a:gd name="connsiteY2" fmla="*/ 367909 h 1118034"/>
                <a:gd name="connsiteX3" fmla="*/ 980133 w 2163167"/>
                <a:gd name="connsiteY3" fmla="*/ 447422 h 1118034"/>
                <a:gd name="connsiteX4" fmla="*/ 1795142 w 2163167"/>
                <a:gd name="connsiteY4" fmla="*/ 119431 h 1118034"/>
                <a:gd name="connsiteX5" fmla="*/ 2162890 w 2163167"/>
                <a:gd name="connsiteY5" fmla="*/ 161 h 1118034"/>
                <a:gd name="connsiteX6" fmla="*/ 1844837 w 2163167"/>
                <a:gd name="connsiteY6" fmla="*/ 139309 h 1118034"/>
                <a:gd name="connsiteX7" fmla="*/ 1278307 w 2163167"/>
                <a:gd name="connsiteY7" fmla="*/ 298335 h 1118034"/>
                <a:gd name="connsiteX8" fmla="*/ 950316 w 2163167"/>
                <a:gd name="connsiteY8" fmla="*/ 407666 h 1118034"/>
                <a:gd name="connsiteX9" fmla="*/ 741594 w 2163167"/>
                <a:gd name="connsiteY9" fmla="*/ 576631 h 1118034"/>
                <a:gd name="connsiteX10" fmla="*/ 930437 w 2163167"/>
                <a:gd name="connsiteY10" fmla="*/ 507057 h 1118034"/>
                <a:gd name="connsiteX11" fmla="*/ 25976 w 2163167"/>
                <a:gd name="connsiteY11" fmla="*/ 1093466 h 11180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163167" h="1118034">
                  <a:moveTo>
                    <a:pt x="25976" y="1093466"/>
                  </a:moveTo>
                  <a:cubicBezTo>
                    <a:pt x="-75072" y="1166353"/>
                    <a:pt x="138619" y="1065305"/>
                    <a:pt x="324150" y="944379"/>
                  </a:cubicBezTo>
                  <a:cubicBezTo>
                    <a:pt x="509681" y="823453"/>
                    <a:pt x="1029829" y="450735"/>
                    <a:pt x="1139159" y="367909"/>
                  </a:cubicBezTo>
                  <a:cubicBezTo>
                    <a:pt x="1248489" y="285083"/>
                    <a:pt x="870803" y="488835"/>
                    <a:pt x="980133" y="447422"/>
                  </a:cubicBezTo>
                  <a:cubicBezTo>
                    <a:pt x="1089464" y="406009"/>
                    <a:pt x="1598016" y="193974"/>
                    <a:pt x="1795142" y="119431"/>
                  </a:cubicBezTo>
                  <a:cubicBezTo>
                    <a:pt x="1992268" y="44888"/>
                    <a:pt x="2154608" y="-3152"/>
                    <a:pt x="2162890" y="161"/>
                  </a:cubicBezTo>
                  <a:cubicBezTo>
                    <a:pt x="2171172" y="3474"/>
                    <a:pt x="1992267" y="89613"/>
                    <a:pt x="1844837" y="139309"/>
                  </a:cubicBezTo>
                  <a:cubicBezTo>
                    <a:pt x="1697407" y="189005"/>
                    <a:pt x="1427394" y="253609"/>
                    <a:pt x="1278307" y="298335"/>
                  </a:cubicBezTo>
                  <a:cubicBezTo>
                    <a:pt x="1129220" y="343061"/>
                    <a:pt x="1039768" y="361283"/>
                    <a:pt x="950316" y="407666"/>
                  </a:cubicBezTo>
                  <a:cubicBezTo>
                    <a:pt x="860864" y="454049"/>
                    <a:pt x="744907" y="560066"/>
                    <a:pt x="741594" y="576631"/>
                  </a:cubicBezTo>
                  <a:cubicBezTo>
                    <a:pt x="738281" y="593196"/>
                    <a:pt x="1053020" y="420918"/>
                    <a:pt x="930437" y="507057"/>
                  </a:cubicBezTo>
                  <a:cubicBezTo>
                    <a:pt x="807854" y="593196"/>
                    <a:pt x="127024" y="1020579"/>
                    <a:pt x="25976" y="1093466"/>
                  </a:cubicBezTo>
                  <a:close/>
                </a:path>
              </a:pathLst>
            </a:custGeom>
            <a:solidFill>
              <a:srgbClr val="FF8AD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9" name="フリーフォーム 1088">
              <a:extLst>
                <a:ext uri="{FF2B5EF4-FFF2-40B4-BE49-F238E27FC236}">
                  <a16:creationId xmlns:a16="http://schemas.microsoft.com/office/drawing/2014/main" id="{279B3A8D-3CA1-0E97-38B1-5E62006387E1}"/>
                </a:ext>
              </a:extLst>
            </p:cNvPr>
            <p:cNvSpPr/>
            <p:nvPr/>
          </p:nvSpPr>
          <p:spPr>
            <a:xfrm>
              <a:off x="4032898" y="1177252"/>
              <a:ext cx="743475" cy="3290025"/>
            </a:xfrm>
            <a:custGeom>
              <a:avLst/>
              <a:gdLst>
                <a:gd name="connsiteX0" fmla="*/ 62024 w 743475"/>
                <a:gd name="connsiteY0" fmla="*/ 5505 h 3290025"/>
                <a:gd name="connsiteX1" fmla="*/ 22267 w 743475"/>
                <a:gd name="connsiteY1" fmla="*/ 472644 h 3290025"/>
                <a:gd name="connsiteX2" fmla="*/ 81902 w 743475"/>
                <a:gd name="connsiteY2" fmla="*/ 1198200 h 3290025"/>
                <a:gd name="connsiteX3" fmla="*/ 62024 w 743475"/>
                <a:gd name="connsiteY3" fmla="*/ 1049113 h 3290025"/>
                <a:gd name="connsiteX4" fmla="*/ 250867 w 743475"/>
                <a:gd name="connsiteY4" fmla="*/ 1595765 h 3290025"/>
                <a:gd name="connsiteX5" fmla="*/ 191232 w 743475"/>
                <a:gd name="connsiteY5" fmla="*/ 1506313 h 3290025"/>
                <a:gd name="connsiteX6" fmla="*/ 509285 w 743475"/>
                <a:gd name="connsiteY6" fmla="*/ 2112600 h 3290025"/>
                <a:gd name="connsiteX7" fmla="*/ 668311 w 743475"/>
                <a:gd name="connsiteY7" fmla="*/ 2400835 h 3290025"/>
                <a:gd name="connsiteX8" fmla="*/ 737885 w 743475"/>
                <a:gd name="connsiteY8" fmla="*/ 2768583 h 3290025"/>
                <a:gd name="connsiteX9" fmla="*/ 727945 w 743475"/>
                <a:gd name="connsiteY9" fmla="*/ 2619496 h 3290025"/>
                <a:gd name="connsiteX10" fmla="*/ 638493 w 743475"/>
                <a:gd name="connsiteY10" fmla="*/ 3275478 h 3290025"/>
                <a:gd name="connsiteX11" fmla="*/ 648432 w 743475"/>
                <a:gd name="connsiteY11" fmla="*/ 3046878 h 3290025"/>
                <a:gd name="connsiteX12" fmla="*/ 678250 w 743475"/>
                <a:gd name="connsiteY12" fmla="*/ 2728826 h 3290025"/>
                <a:gd name="connsiteX13" fmla="*/ 678250 w 743475"/>
                <a:gd name="connsiteY13" fmla="*/ 2559861 h 3290025"/>
                <a:gd name="connsiteX14" fmla="*/ 519224 w 743475"/>
                <a:gd name="connsiteY14" fmla="*/ 1963513 h 3290025"/>
                <a:gd name="connsiteX15" fmla="*/ 121659 w 743475"/>
                <a:gd name="connsiteY15" fmla="*/ 1486435 h 3290025"/>
                <a:gd name="connsiteX16" fmla="*/ 211111 w 743475"/>
                <a:gd name="connsiteY16" fmla="*/ 1595765 h 3290025"/>
                <a:gd name="connsiteX17" fmla="*/ 42145 w 743475"/>
                <a:gd name="connsiteY17" fmla="*/ 1029235 h 3290025"/>
                <a:gd name="connsiteX18" fmla="*/ 2389 w 743475"/>
                <a:gd name="connsiteY18" fmla="*/ 780757 h 3290025"/>
                <a:gd name="connsiteX19" fmla="*/ 62024 w 743475"/>
                <a:gd name="connsiteY19" fmla="*/ 5505 h 32900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743475" h="3290025">
                  <a:moveTo>
                    <a:pt x="62024" y="5505"/>
                  </a:moveTo>
                  <a:cubicBezTo>
                    <a:pt x="65337" y="-45847"/>
                    <a:pt x="18954" y="273862"/>
                    <a:pt x="22267" y="472644"/>
                  </a:cubicBezTo>
                  <a:cubicBezTo>
                    <a:pt x="25580" y="671426"/>
                    <a:pt x="75276" y="1102122"/>
                    <a:pt x="81902" y="1198200"/>
                  </a:cubicBezTo>
                  <a:cubicBezTo>
                    <a:pt x="88528" y="1294278"/>
                    <a:pt x="33863" y="982852"/>
                    <a:pt x="62024" y="1049113"/>
                  </a:cubicBezTo>
                  <a:cubicBezTo>
                    <a:pt x="90185" y="1115374"/>
                    <a:pt x="250867" y="1595765"/>
                    <a:pt x="250867" y="1595765"/>
                  </a:cubicBezTo>
                  <a:cubicBezTo>
                    <a:pt x="272402" y="1671965"/>
                    <a:pt x="148162" y="1420174"/>
                    <a:pt x="191232" y="1506313"/>
                  </a:cubicBezTo>
                  <a:cubicBezTo>
                    <a:pt x="234302" y="1592452"/>
                    <a:pt x="429772" y="1963513"/>
                    <a:pt x="509285" y="2112600"/>
                  </a:cubicBezTo>
                  <a:cubicBezTo>
                    <a:pt x="588798" y="2261687"/>
                    <a:pt x="630211" y="2291505"/>
                    <a:pt x="668311" y="2400835"/>
                  </a:cubicBezTo>
                  <a:cubicBezTo>
                    <a:pt x="706411" y="2510166"/>
                    <a:pt x="727946" y="2732139"/>
                    <a:pt x="737885" y="2768583"/>
                  </a:cubicBezTo>
                  <a:cubicBezTo>
                    <a:pt x="747824" y="2805027"/>
                    <a:pt x="744510" y="2535014"/>
                    <a:pt x="727945" y="2619496"/>
                  </a:cubicBezTo>
                  <a:cubicBezTo>
                    <a:pt x="711380" y="2703979"/>
                    <a:pt x="651745" y="3204248"/>
                    <a:pt x="638493" y="3275478"/>
                  </a:cubicBezTo>
                  <a:cubicBezTo>
                    <a:pt x="625241" y="3346708"/>
                    <a:pt x="641806" y="3137987"/>
                    <a:pt x="648432" y="3046878"/>
                  </a:cubicBezTo>
                  <a:cubicBezTo>
                    <a:pt x="655058" y="2955769"/>
                    <a:pt x="673280" y="2809995"/>
                    <a:pt x="678250" y="2728826"/>
                  </a:cubicBezTo>
                  <a:cubicBezTo>
                    <a:pt x="683220" y="2647657"/>
                    <a:pt x="704754" y="2687413"/>
                    <a:pt x="678250" y="2559861"/>
                  </a:cubicBezTo>
                  <a:cubicBezTo>
                    <a:pt x="651746" y="2432309"/>
                    <a:pt x="611989" y="2142417"/>
                    <a:pt x="519224" y="1963513"/>
                  </a:cubicBezTo>
                  <a:cubicBezTo>
                    <a:pt x="426459" y="1784609"/>
                    <a:pt x="173011" y="1547726"/>
                    <a:pt x="121659" y="1486435"/>
                  </a:cubicBezTo>
                  <a:cubicBezTo>
                    <a:pt x="70307" y="1425144"/>
                    <a:pt x="224363" y="1671965"/>
                    <a:pt x="211111" y="1595765"/>
                  </a:cubicBezTo>
                  <a:cubicBezTo>
                    <a:pt x="197859" y="1519565"/>
                    <a:pt x="76932" y="1165070"/>
                    <a:pt x="42145" y="1029235"/>
                  </a:cubicBezTo>
                  <a:cubicBezTo>
                    <a:pt x="7358" y="893400"/>
                    <a:pt x="-5894" y="951379"/>
                    <a:pt x="2389" y="780757"/>
                  </a:cubicBezTo>
                  <a:cubicBezTo>
                    <a:pt x="10672" y="610135"/>
                    <a:pt x="58711" y="56857"/>
                    <a:pt x="62024" y="5505"/>
                  </a:cubicBezTo>
                  <a:close/>
                </a:path>
              </a:pathLst>
            </a:custGeom>
            <a:solidFill>
              <a:srgbClr val="FF8AD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0" name="フリーフォーム 1089">
              <a:extLst>
                <a:ext uri="{FF2B5EF4-FFF2-40B4-BE49-F238E27FC236}">
                  <a16:creationId xmlns:a16="http://schemas.microsoft.com/office/drawing/2014/main" id="{A72C3AD7-D764-DF42-0600-1833C458A3D0}"/>
                </a:ext>
              </a:extLst>
            </p:cNvPr>
            <p:cNvSpPr/>
            <p:nvPr/>
          </p:nvSpPr>
          <p:spPr>
            <a:xfrm>
              <a:off x="3808994" y="658144"/>
              <a:ext cx="504781" cy="2466587"/>
            </a:xfrm>
            <a:custGeom>
              <a:avLst/>
              <a:gdLst>
                <a:gd name="connsiteX0" fmla="*/ 415136 w 504781"/>
                <a:gd name="connsiteY0" fmla="*/ 17717 h 2466587"/>
                <a:gd name="connsiteX1" fmla="*/ 7632 w 504781"/>
                <a:gd name="connsiteY1" fmla="*/ 1071265 h 2466587"/>
                <a:gd name="connsiteX2" fmla="*/ 146780 w 504781"/>
                <a:gd name="connsiteY2" fmla="*/ 922178 h 2466587"/>
                <a:gd name="connsiteX3" fmla="*/ 116963 w 504781"/>
                <a:gd name="connsiteY3" fmla="*/ 1210413 h 2466587"/>
                <a:gd name="connsiteX4" fmla="*/ 186536 w 504781"/>
                <a:gd name="connsiteY4" fmla="*/ 1647734 h 2466587"/>
                <a:gd name="connsiteX5" fmla="*/ 146780 w 504781"/>
                <a:gd name="connsiteY5" fmla="*/ 1498647 h 2466587"/>
                <a:gd name="connsiteX6" fmla="*/ 246171 w 504781"/>
                <a:gd name="connsiteY6" fmla="*/ 1916091 h 2466587"/>
                <a:gd name="connsiteX7" fmla="*/ 186536 w 504781"/>
                <a:gd name="connsiteY7" fmla="*/ 1757065 h 2466587"/>
                <a:gd name="connsiteX8" fmla="*/ 415136 w 504781"/>
                <a:gd name="connsiteY8" fmla="*/ 2283839 h 2466587"/>
                <a:gd name="connsiteX9" fmla="*/ 504589 w 504781"/>
                <a:gd name="connsiteY9" fmla="*/ 2462743 h 2466587"/>
                <a:gd name="connsiteX10" fmla="*/ 395258 w 504781"/>
                <a:gd name="connsiteY10" fmla="*/ 2144691 h 2466587"/>
                <a:gd name="connsiteX11" fmla="*/ 126902 w 504781"/>
                <a:gd name="connsiteY11" fmla="*/ 1657673 h 2466587"/>
                <a:gd name="connsiteX12" fmla="*/ 77206 w 504781"/>
                <a:gd name="connsiteY12" fmla="*/ 1101082 h 2466587"/>
                <a:gd name="connsiteX13" fmla="*/ 77206 w 504781"/>
                <a:gd name="connsiteY13" fmla="*/ 1458891 h 2466587"/>
                <a:gd name="connsiteX14" fmla="*/ 156719 w 504781"/>
                <a:gd name="connsiteY14" fmla="*/ 892360 h 2466587"/>
                <a:gd name="connsiteX15" fmla="*/ 67267 w 504781"/>
                <a:gd name="connsiteY15" fmla="*/ 1120960 h 2466587"/>
                <a:gd name="connsiteX16" fmla="*/ 166658 w 504781"/>
                <a:gd name="connsiteY16" fmla="*/ 614065 h 2466587"/>
                <a:gd name="connsiteX17" fmla="*/ 266049 w 504781"/>
                <a:gd name="connsiteY17" fmla="*/ 425221 h 2466587"/>
                <a:gd name="connsiteX18" fmla="*/ 415136 w 504781"/>
                <a:gd name="connsiteY18" fmla="*/ 17717 h 24665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504781" h="2466587">
                  <a:moveTo>
                    <a:pt x="415136" y="17717"/>
                  </a:moveTo>
                  <a:cubicBezTo>
                    <a:pt x="372067" y="125391"/>
                    <a:pt x="52358" y="920522"/>
                    <a:pt x="7632" y="1071265"/>
                  </a:cubicBezTo>
                  <a:cubicBezTo>
                    <a:pt x="-37094" y="1222008"/>
                    <a:pt x="128558" y="898987"/>
                    <a:pt x="146780" y="922178"/>
                  </a:cubicBezTo>
                  <a:cubicBezTo>
                    <a:pt x="165002" y="945369"/>
                    <a:pt x="110337" y="1089487"/>
                    <a:pt x="116963" y="1210413"/>
                  </a:cubicBezTo>
                  <a:cubicBezTo>
                    <a:pt x="123589" y="1331339"/>
                    <a:pt x="181566" y="1599695"/>
                    <a:pt x="186536" y="1647734"/>
                  </a:cubicBezTo>
                  <a:cubicBezTo>
                    <a:pt x="191505" y="1695773"/>
                    <a:pt x="136841" y="1453921"/>
                    <a:pt x="146780" y="1498647"/>
                  </a:cubicBezTo>
                  <a:cubicBezTo>
                    <a:pt x="156719" y="1543373"/>
                    <a:pt x="239545" y="1873021"/>
                    <a:pt x="246171" y="1916091"/>
                  </a:cubicBezTo>
                  <a:cubicBezTo>
                    <a:pt x="252797" y="1959161"/>
                    <a:pt x="158375" y="1695774"/>
                    <a:pt x="186536" y="1757065"/>
                  </a:cubicBezTo>
                  <a:cubicBezTo>
                    <a:pt x="214697" y="1818356"/>
                    <a:pt x="362127" y="2166226"/>
                    <a:pt x="415136" y="2283839"/>
                  </a:cubicBezTo>
                  <a:cubicBezTo>
                    <a:pt x="468145" y="2401452"/>
                    <a:pt x="507902" y="2485934"/>
                    <a:pt x="504589" y="2462743"/>
                  </a:cubicBezTo>
                  <a:cubicBezTo>
                    <a:pt x="501276" y="2439552"/>
                    <a:pt x="458206" y="2278869"/>
                    <a:pt x="395258" y="2144691"/>
                  </a:cubicBezTo>
                  <a:cubicBezTo>
                    <a:pt x="332310" y="2010513"/>
                    <a:pt x="179911" y="1831608"/>
                    <a:pt x="126902" y="1657673"/>
                  </a:cubicBezTo>
                  <a:cubicBezTo>
                    <a:pt x="73893" y="1483738"/>
                    <a:pt x="85489" y="1134212"/>
                    <a:pt x="77206" y="1101082"/>
                  </a:cubicBezTo>
                  <a:cubicBezTo>
                    <a:pt x="68923" y="1067952"/>
                    <a:pt x="63954" y="1493678"/>
                    <a:pt x="77206" y="1458891"/>
                  </a:cubicBezTo>
                  <a:cubicBezTo>
                    <a:pt x="90458" y="1424104"/>
                    <a:pt x="158375" y="948682"/>
                    <a:pt x="156719" y="892360"/>
                  </a:cubicBezTo>
                  <a:cubicBezTo>
                    <a:pt x="155063" y="836038"/>
                    <a:pt x="65611" y="1167342"/>
                    <a:pt x="67267" y="1120960"/>
                  </a:cubicBezTo>
                  <a:cubicBezTo>
                    <a:pt x="68923" y="1074578"/>
                    <a:pt x="133528" y="730022"/>
                    <a:pt x="166658" y="614065"/>
                  </a:cubicBezTo>
                  <a:cubicBezTo>
                    <a:pt x="199788" y="498109"/>
                    <a:pt x="219666" y="526269"/>
                    <a:pt x="266049" y="425221"/>
                  </a:cubicBezTo>
                  <a:cubicBezTo>
                    <a:pt x="312432" y="324173"/>
                    <a:pt x="458205" y="-89957"/>
                    <a:pt x="415136" y="17717"/>
                  </a:cubicBezTo>
                  <a:close/>
                </a:path>
              </a:pathLst>
            </a:custGeom>
            <a:solidFill>
              <a:srgbClr val="FF8AD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1" name="フリーフォーム 1090">
              <a:extLst>
                <a:ext uri="{FF2B5EF4-FFF2-40B4-BE49-F238E27FC236}">
                  <a16:creationId xmlns:a16="http://schemas.microsoft.com/office/drawing/2014/main" id="{E61525A7-0422-265A-903D-A259581D9245}"/>
                </a:ext>
              </a:extLst>
            </p:cNvPr>
            <p:cNvSpPr/>
            <p:nvPr/>
          </p:nvSpPr>
          <p:spPr>
            <a:xfrm>
              <a:off x="4301544" y="3132961"/>
              <a:ext cx="544528" cy="1420764"/>
            </a:xfrm>
            <a:custGeom>
              <a:avLst/>
              <a:gdLst>
                <a:gd name="connsiteX0" fmla="*/ 581 w 544528"/>
                <a:gd name="connsiteY0" fmla="*/ 764 h 1420764"/>
                <a:gd name="connsiteX1" fmla="*/ 168856 w 544528"/>
                <a:gd name="connsiteY1" fmla="*/ 337314 h 1420764"/>
                <a:gd name="connsiteX2" fmla="*/ 156156 w 544528"/>
                <a:gd name="connsiteY2" fmla="*/ 267464 h 1420764"/>
                <a:gd name="connsiteX3" fmla="*/ 248231 w 544528"/>
                <a:gd name="connsiteY3" fmla="*/ 511939 h 1420764"/>
                <a:gd name="connsiteX4" fmla="*/ 238706 w 544528"/>
                <a:gd name="connsiteY4" fmla="*/ 527814 h 1420764"/>
                <a:gd name="connsiteX5" fmla="*/ 289506 w 544528"/>
                <a:gd name="connsiteY5" fmla="*/ 724664 h 1420764"/>
                <a:gd name="connsiteX6" fmla="*/ 292681 w 544528"/>
                <a:gd name="connsiteY6" fmla="*/ 683389 h 1420764"/>
                <a:gd name="connsiteX7" fmla="*/ 387931 w 544528"/>
                <a:gd name="connsiteY7" fmla="*/ 921514 h 1420764"/>
                <a:gd name="connsiteX8" fmla="*/ 537156 w 544528"/>
                <a:gd name="connsiteY8" fmla="*/ 1391414 h 1420764"/>
                <a:gd name="connsiteX9" fmla="*/ 508581 w 544528"/>
                <a:gd name="connsiteY9" fmla="*/ 1324739 h 1420764"/>
                <a:gd name="connsiteX10" fmla="*/ 394281 w 544528"/>
                <a:gd name="connsiteY10" fmla="*/ 943739 h 1420764"/>
                <a:gd name="connsiteX11" fmla="*/ 156156 w 544528"/>
                <a:gd name="connsiteY11" fmla="*/ 372239 h 1420764"/>
                <a:gd name="connsiteX12" fmla="*/ 181556 w 544528"/>
                <a:gd name="connsiteY12" fmla="*/ 454789 h 1420764"/>
                <a:gd name="connsiteX13" fmla="*/ 73606 w 544528"/>
                <a:gd name="connsiteY13" fmla="*/ 156339 h 1420764"/>
                <a:gd name="connsiteX14" fmla="*/ 111706 w 544528"/>
                <a:gd name="connsiteY14" fmla="*/ 242064 h 1420764"/>
                <a:gd name="connsiteX15" fmla="*/ 581 w 544528"/>
                <a:gd name="connsiteY15" fmla="*/ 764 h 14207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44528" h="1420764">
                  <a:moveTo>
                    <a:pt x="581" y="764"/>
                  </a:moveTo>
                  <a:cubicBezTo>
                    <a:pt x="10106" y="16639"/>
                    <a:pt x="142927" y="292864"/>
                    <a:pt x="168856" y="337314"/>
                  </a:cubicBezTo>
                  <a:cubicBezTo>
                    <a:pt x="194785" y="381764"/>
                    <a:pt x="142927" y="238360"/>
                    <a:pt x="156156" y="267464"/>
                  </a:cubicBezTo>
                  <a:cubicBezTo>
                    <a:pt x="169385" y="296568"/>
                    <a:pt x="248231" y="511939"/>
                    <a:pt x="248231" y="511939"/>
                  </a:cubicBezTo>
                  <a:cubicBezTo>
                    <a:pt x="261989" y="555331"/>
                    <a:pt x="231827" y="492360"/>
                    <a:pt x="238706" y="527814"/>
                  </a:cubicBezTo>
                  <a:cubicBezTo>
                    <a:pt x="245585" y="563268"/>
                    <a:pt x="280510" y="698735"/>
                    <a:pt x="289506" y="724664"/>
                  </a:cubicBezTo>
                  <a:cubicBezTo>
                    <a:pt x="298502" y="750593"/>
                    <a:pt x="276277" y="650581"/>
                    <a:pt x="292681" y="683389"/>
                  </a:cubicBezTo>
                  <a:cubicBezTo>
                    <a:pt x="309085" y="716197"/>
                    <a:pt x="347185" y="803510"/>
                    <a:pt x="387931" y="921514"/>
                  </a:cubicBezTo>
                  <a:cubicBezTo>
                    <a:pt x="428677" y="1039518"/>
                    <a:pt x="517048" y="1324210"/>
                    <a:pt x="537156" y="1391414"/>
                  </a:cubicBezTo>
                  <a:cubicBezTo>
                    <a:pt x="557264" y="1458618"/>
                    <a:pt x="532393" y="1399351"/>
                    <a:pt x="508581" y="1324739"/>
                  </a:cubicBezTo>
                  <a:cubicBezTo>
                    <a:pt x="484769" y="1250127"/>
                    <a:pt x="453018" y="1102489"/>
                    <a:pt x="394281" y="943739"/>
                  </a:cubicBezTo>
                  <a:cubicBezTo>
                    <a:pt x="335544" y="784989"/>
                    <a:pt x="191610" y="453731"/>
                    <a:pt x="156156" y="372239"/>
                  </a:cubicBezTo>
                  <a:cubicBezTo>
                    <a:pt x="120702" y="290747"/>
                    <a:pt x="195314" y="490772"/>
                    <a:pt x="181556" y="454789"/>
                  </a:cubicBezTo>
                  <a:cubicBezTo>
                    <a:pt x="167798" y="418806"/>
                    <a:pt x="85248" y="191793"/>
                    <a:pt x="73606" y="156339"/>
                  </a:cubicBezTo>
                  <a:cubicBezTo>
                    <a:pt x="61964" y="120885"/>
                    <a:pt x="121760" y="262702"/>
                    <a:pt x="111706" y="242064"/>
                  </a:cubicBezTo>
                  <a:cubicBezTo>
                    <a:pt x="101652" y="221426"/>
                    <a:pt x="-8944" y="-15111"/>
                    <a:pt x="581" y="764"/>
                  </a:cubicBezTo>
                  <a:close/>
                </a:path>
              </a:pathLst>
            </a:custGeom>
            <a:solidFill>
              <a:srgbClr val="FF8AD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2" name="フリーフォーム 1091">
              <a:extLst>
                <a:ext uri="{FF2B5EF4-FFF2-40B4-BE49-F238E27FC236}">
                  <a16:creationId xmlns:a16="http://schemas.microsoft.com/office/drawing/2014/main" id="{242A20FE-EBEE-9711-2C5C-9A0B1CF7FCEC}"/>
                </a:ext>
              </a:extLst>
            </p:cNvPr>
            <p:cNvSpPr/>
            <p:nvPr/>
          </p:nvSpPr>
          <p:spPr>
            <a:xfrm>
              <a:off x="3625097" y="2207909"/>
              <a:ext cx="712333" cy="2621052"/>
            </a:xfrm>
            <a:custGeom>
              <a:avLst/>
              <a:gdLst>
                <a:gd name="connsiteX0" fmla="*/ 55750 w 712333"/>
                <a:gd name="connsiteY0" fmla="*/ 78091 h 2621052"/>
                <a:gd name="connsiteX1" fmla="*/ 590442 w 712333"/>
                <a:gd name="connsiteY1" fmla="*/ 1186220 h 2621052"/>
                <a:gd name="connsiteX2" fmla="*/ 543947 w 712333"/>
                <a:gd name="connsiteY2" fmla="*/ 1062233 h 2621052"/>
                <a:gd name="connsiteX3" fmla="*/ 489703 w 712333"/>
                <a:gd name="connsiteY3" fmla="*/ 845257 h 2621052"/>
                <a:gd name="connsiteX4" fmla="*/ 458706 w 712333"/>
                <a:gd name="connsiteY4" fmla="*/ 605033 h 2621052"/>
                <a:gd name="connsiteX5" fmla="*/ 574944 w 712333"/>
                <a:gd name="connsiteY5" fmla="*/ 1255962 h 2621052"/>
                <a:gd name="connsiteX6" fmla="*/ 621439 w 712333"/>
                <a:gd name="connsiteY6" fmla="*/ 1170722 h 2621052"/>
                <a:gd name="connsiteX7" fmla="*/ 605940 w 712333"/>
                <a:gd name="connsiteY7" fmla="*/ 1348952 h 2621052"/>
                <a:gd name="connsiteX8" fmla="*/ 667934 w 712333"/>
                <a:gd name="connsiteY8" fmla="*/ 1961135 h 2621052"/>
                <a:gd name="connsiteX9" fmla="*/ 667934 w 712333"/>
                <a:gd name="connsiteY9" fmla="*/ 1899142 h 2621052"/>
                <a:gd name="connsiteX10" fmla="*/ 706679 w 712333"/>
                <a:gd name="connsiteY10" fmla="*/ 2224606 h 2621052"/>
                <a:gd name="connsiteX11" fmla="*/ 528449 w 712333"/>
                <a:gd name="connsiteY11" fmla="*/ 2612064 h 2621052"/>
                <a:gd name="connsiteX12" fmla="*/ 621439 w 712333"/>
                <a:gd name="connsiteY12" fmla="*/ 2457081 h 2621052"/>
                <a:gd name="connsiteX13" fmla="*/ 706679 w 712333"/>
                <a:gd name="connsiteY13" fmla="*/ 2007630 h 2621052"/>
                <a:gd name="connsiteX14" fmla="*/ 652435 w 712333"/>
                <a:gd name="connsiteY14" fmla="*/ 1209467 h 2621052"/>
                <a:gd name="connsiteX15" fmla="*/ 443208 w 712333"/>
                <a:gd name="connsiteY15" fmla="*/ 620532 h 2621052"/>
                <a:gd name="connsiteX16" fmla="*/ 474205 w 712333"/>
                <a:gd name="connsiteY16" fmla="*/ 860755 h 2621052"/>
                <a:gd name="connsiteX17" fmla="*/ 311472 w 712333"/>
                <a:gd name="connsiteY17" fmla="*/ 519793 h 2621052"/>
                <a:gd name="connsiteX18" fmla="*/ 48001 w 712333"/>
                <a:gd name="connsiteY18" fmla="*/ 140084 h 2621052"/>
                <a:gd name="connsiteX19" fmla="*/ 55750 w 712333"/>
                <a:gd name="connsiteY19" fmla="*/ 78091 h 26210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712333" h="2621052">
                  <a:moveTo>
                    <a:pt x="55750" y="78091"/>
                  </a:moveTo>
                  <a:cubicBezTo>
                    <a:pt x="146157" y="252447"/>
                    <a:pt x="509076" y="1022196"/>
                    <a:pt x="590442" y="1186220"/>
                  </a:cubicBezTo>
                  <a:cubicBezTo>
                    <a:pt x="671808" y="1350244"/>
                    <a:pt x="560737" y="1119060"/>
                    <a:pt x="543947" y="1062233"/>
                  </a:cubicBezTo>
                  <a:cubicBezTo>
                    <a:pt x="527157" y="1005406"/>
                    <a:pt x="503910" y="921457"/>
                    <a:pt x="489703" y="845257"/>
                  </a:cubicBezTo>
                  <a:cubicBezTo>
                    <a:pt x="475496" y="769057"/>
                    <a:pt x="444499" y="536582"/>
                    <a:pt x="458706" y="605033"/>
                  </a:cubicBezTo>
                  <a:cubicBezTo>
                    <a:pt x="472913" y="673484"/>
                    <a:pt x="547822" y="1161681"/>
                    <a:pt x="574944" y="1255962"/>
                  </a:cubicBezTo>
                  <a:cubicBezTo>
                    <a:pt x="602066" y="1350243"/>
                    <a:pt x="616273" y="1155224"/>
                    <a:pt x="621439" y="1170722"/>
                  </a:cubicBezTo>
                  <a:cubicBezTo>
                    <a:pt x="626605" y="1186220"/>
                    <a:pt x="598191" y="1217217"/>
                    <a:pt x="605940" y="1348952"/>
                  </a:cubicBezTo>
                  <a:cubicBezTo>
                    <a:pt x="613689" y="1480687"/>
                    <a:pt x="657602" y="1869437"/>
                    <a:pt x="667934" y="1961135"/>
                  </a:cubicBezTo>
                  <a:cubicBezTo>
                    <a:pt x="678266" y="2052833"/>
                    <a:pt x="661477" y="1855230"/>
                    <a:pt x="667934" y="1899142"/>
                  </a:cubicBezTo>
                  <a:cubicBezTo>
                    <a:pt x="674391" y="1943054"/>
                    <a:pt x="729926" y="2105786"/>
                    <a:pt x="706679" y="2224606"/>
                  </a:cubicBezTo>
                  <a:cubicBezTo>
                    <a:pt x="683432" y="2343426"/>
                    <a:pt x="542656" y="2573318"/>
                    <a:pt x="528449" y="2612064"/>
                  </a:cubicBezTo>
                  <a:cubicBezTo>
                    <a:pt x="514242" y="2650810"/>
                    <a:pt x="591734" y="2557820"/>
                    <a:pt x="621439" y="2457081"/>
                  </a:cubicBezTo>
                  <a:cubicBezTo>
                    <a:pt x="651144" y="2356342"/>
                    <a:pt x="701513" y="2215566"/>
                    <a:pt x="706679" y="2007630"/>
                  </a:cubicBezTo>
                  <a:cubicBezTo>
                    <a:pt x="711845" y="1799694"/>
                    <a:pt x="696347" y="1440650"/>
                    <a:pt x="652435" y="1209467"/>
                  </a:cubicBezTo>
                  <a:cubicBezTo>
                    <a:pt x="608523" y="978284"/>
                    <a:pt x="472913" y="678651"/>
                    <a:pt x="443208" y="620532"/>
                  </a:cubicBezTo>
                  <a:cubicBezTo>
                    <a:pt x="413503" y="562413"/>
                    <a:pt x="496161" y="877545"/>
                    <a:pt x="474205" y="860755"/>
                  </a:cubicBezTo>
                  <a:cubicBezTo>
                    <a:pt x="452249" y="843965"/>
                    <a:pt x="382506" y="639905"/>
                    <a:pt x="311472" y="519793"/>
                  </a:cubicBezTo>
                  <a:cubicBezTo>
                    <a:pt x="240438" y="399681"/>
                    <a:pt x="94496" y="214992"/>
                    <a:pt x="48001" y="140084"/>
                  </a:cubicBezTo>
                  <a:cubicBezTo>
                    <a:pt x="1506" y="65176"/>
                    <a:pt x="-34657" y="-96265"/>
                    <a:pt x="55750" y="78091"/>
                  </a:cubicBezTo>
                  <a:close/>
                </a:path>
              </a:pathLst>
            </a:custGeom>
            <a:solidFill>
              <a:srgbClr val="FF8AD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3" name="フリーフォーム 1092">
              <a:extLst>
                <a:ext uri="{FF2B5EF4-FFF2-40B4-BE49-F238E27FC236}">
                  <a16:creationId xmlns:a16="http://schemas.microsoft.com/office/drawing/2014/main" id="{20BE2C78-DEF4-AD9C-FE27-24998BCE99B6}"/>
                </a:ext>
              </a:extLst>
            </p:cNvPr>
            <p:cNvSpPr/>
            <p:nvPr/>
          </p:nvSpPr>
          <p:spPr>
            <a:xfrm>
              <a:off x="3638539" y="4697611"/>
              <a:ext cx="641855" cy="887631"/>
            </a:xfrm>
            <a:custGeom>
              <a:avLst/>
              <a:gdLst>
                <a:gd name="connsiteX0" fmla="*/ 641361 w 641855"/>
                <a:gd name="connsiteY0" fmla="*/ 1389 h 887631"/>
                <a:gd name="connsiteX1" fmla="*/ 378894 w 641855"/>
                <a:gd name="connsiteY1" fmla="*/ 412022 h 887631"/>
                <a:gd name="connsiteX2" fmla="*/ 446628 w 641855"/>
                <a:gd name="connsiteY2" fmla="*/ 352756 h 887631"/>
                <a:gd name="connsiteX3" fmla="*/ 395828 w 641855"/>
                <a:gd name="connsiteY3" fmla="*/ 433189 h 887631"/>
                <a:gd name="connsiteX4" fmla="*/ 442394 w 641855"/>
                <a:gd name="connsiteY4" fmla="*/ 560189 h 887631"/>
                <a:gd name="connsiteX5" fmla="*/ 387361 w 641855"/>
                <a:gd name="connsiteY5" fmla="*/ 450122 h 887631"/>
                <a:gd name="connsiteX6" fmla="*/ 349261 w 641855"/>
                <a:gd name="connsiteY6" fmla="*/ 496689 h 887631"/>
                <a:gd name="connsiteX7" fmla="*/ 234961 w 641855"/>
                <a:gd name="connsiteY7" fmla="*/ 632156 h 887631"/>
                <a:gd name="connsiteX8" fmla="*/ 6361 w 641855"/>
                <a:gd name="connsiteY8" fmla="*/ 877689 h 887631"/>
                <a:gd name="connsiteX9" fmla="*/ 91028 w 641855"/>
                <a:gd name="connsiteY9" fmla="*/ 801489 h 887631"/>
                <a:gd name="connsiteX10" fmla="*/ 374661 w 641855"/>
                <a:gd name="connsiteY10" fmla="*/ 454356 h 887631"/>
                <a:gd name="connsiteX11" fmla="*/ 488961 w 641855"/>
                <a:gd name="connsiteY11" fmla="*/ 280789 h 887631"/>
                <a:gd name="connsiteX12" fmla="*/ 357728 w 641855"/>
                <a:gd name="connsiteY12" fmla="*/ 378156 h 887631"/>
                <a:gd name="connsiteX13" fmla="*/ 442394 w 641855"/>
                <a:gd name="connsiteY13" fmla="*/ 280789 h 887631"/>
                <a:gd name="connsiteX14" fmla="*/ 641361 w 641855"/>
                <a:gd name="connsiteY14" fmla="*/ 1389 h 8876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641855" h="887631">
                  <a:moveTo>
                    <a:pt x="641361" y="1389"/>
                  </a:moveTo>
                  <a:cubicBezTo>
                    <a:pt x="630778" y="23261"/>
                    <a:pt x="411349" y="353461"/>
                    <a:pt x="378894" y="412022"/>
                  </a:cubicBezTo>
                  <a:cubicBezTo>
                    <a:pt x="346438" y="470583"/>
                    <a:pt x="443806" y="349228"/>
                    <a:pt x="446628" y="352756"/>
                  </a:cubicBezTo>
                  <a:cubicBezTo>
                    <a:pt x="449450" y="356284"/>
                    <a:pt x="396534" y="398617"/>
                    <a:pt x="395828" y="433189"/>
                  </a:cubicBezTo>
                  <a:cubicBezTo>
                    <a:pt x="395122" y="467761"/>
                    <a:pt x="443805" y="557367"/>
                    <a:pt x="442394" y="560189"/>
                  </a:cubicBezTo>
                  <a:cubicBezTo>
                    <a:pt x="440983" y="563011"/>
                    <a:pt x="402883" y="460705"/>
                    <a:pt x="387361" y="450122"/>
                  </a:cubicBezTo>
                  <a:cubicBezTo>
                    <a:pt x="371839" y="439539"/>
                    <a:pt x="349261" y="496689"/>
                    <a:pt x="349261" y="496689"/>
                  </a:cubicBezTo>
                  <a:cubicBezTo>
                    <a:pt x="323861" y="527028"/>
                    <a:pt x="292111" y="568656"/>
                    <a:pt x="234961" y="632156"/>
                  </a:cubicBezTo>
                  <a:cubicBezTo>
                    <a:pt x="177811" y="695656"/>
                    <a:pt x="30350" y="849467"/>
                    <a:pt x="6361" y="877689"/>
                  </a:cubicBezTo>
                  <a:cubicBezTo>
                    <a:pt x="-17628" y="905911"/>
                    <a:pt x="29645" y="872044"/>
                    <a:pt x="91028" y="801489"/>
                  </a:cubicBezTo>
                  <a:cubicBezTo>
                    <a:pt x="152411" y="730934"/>
                    <a:pt x="308339" y="541139"/>
                    <a:pt x="374661" y="454356"/>
                  </a:cubicBezTo>
                  <a:cubicBezTo>
                    <a:pt x="440983" y="367573"/>
                    <a:pt x="491783" y="293489"/>
                    <a:pt x="488961" y="280789"/>
                  </a:cubicBezTo>
                  <a:cubicBezTo>
                    <a:pt x="486139" y="268089"/>
                    <a:pt x="365489" y="378156"/>
                    <a:pt x="357728" y="378156"/>
                  </a:cubicBezTo>
                  <a:cubicBezTo>
                    <a:pt x="349967" y="378156"/>
                    <a:pt x="395122" y="339350"/>
                    <a:pt x="442394" y="280789"/>
                  </a:cubicBezTo>
                  <a:cubicBezTo>
                    <a:pt x="489666" y="222228"/>
                    <a:pt x="651944" y="-20483"/>
                    <a:pt x="641361" y="1389"/>
                  </a:cubicBezTo>
                  <a:close/>
                </a:path>
              </a:pathLst>
            </a:custGeom>
            <a:solidFill>
              <a:srgbClr val="FF8AD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4" name="フリーフォーム 1093">
              <a:extLst>
                <a:ext uri="{FF2B5EF4-FFF2-40B4-BE49-F238E27FC236}">
                  <a16:creationId xmlns:a16="http://schemas.microsoft.com/office/drawing/2014/main" id="{BC37F7B1-FA05-B2F6-F6E3-80848C0544D7}"/>
                </a:ext>
              </a:extLst>
            </p:cNvPr>
            <p:cNvSpPr/>
            <p:nvPr/>
          </p:nvSpPr>
          <p:spPr>
            <a:xfrm>
              <a:off x="3922184" y="3420802"/>
              <a:ext cx="104021" cy="1625849"/>
            </a:xfrm>
            <a:custGeom>
              <a:avLst/>
              <a:gdLst>
                <a:gd name="connsiteX0" fmla="*/ 52916 w 104021"/>
                <a:gd name="connsiteY0" fmla="*/ 50531 h 1625849"/>
                <a:gd name="connsiteX1" fmla="*/ 2116 w 104021"/>
                <a:gd name="connsiteY1" fmla="*/ 782898 h 1625849"/>
                <a:gd name="connsiteX2" fmla="*/ 19049 w 104021"/>
                <a:gd name="connsiteY2" fmla="*/ 685531 h 1625849"/>
                <a:gd name="connsiteX3" fmla="*/ 103716 w 104021"/>
                <a:gd name="connsiteY3" fmla="*/ 994565 h 1625849"/>
                <a:gd name="connsiteX4" fmla="*/ 48683 w 104021"/>
                <a:gd name="connsiteY4" fmla="*/ 1328998 h 1625849"/>
                <a:gd name="connsiteX5" fmla="*/ 82549 w 104021"/>
                <a:gd name="connsiteY5" fmla="*/ 1185065 h 1625849"/>
                <a:gd name="connsiteX6" fmla="*/ 91016 w 104021"/>
                <a:gd name="connsiteY6" fmla="*/ 1455998 h 1625849"/>
                <a:gd name="connsiteX7" fmla="*/ 82549 w 104021"/>
                <a:gd name="connsiteY7" fmla="*/ 1621098 h 1625849"/>
                <a:gd name="connsiteX8" fmla="*/ 78316 w 104021"/>
                <a:gd name="connsiteY8" fmla="*/ 1544898 h 1625849"/>
                <a:gd name="connsiteX9" fmla="*/ 78316 w 104021"/>
                <a:gd name="connsiteY9" fmla="*/ 1185065 h 1625849"/>
                <a:gd name="connsiteX10" fmla="*/ 82549 w 104021"/>
                <a:gd name="connsiteY10" fmla="*/ 816765 h 1625849"/>
                <a:gd name="connsiteX11" fmla="*/ 91016 w 104021"/>
                <a:gd name="connsiteY11" fmla="*/ 994565 h 1625849"/>
                <a:gd name="connsiteX12" fmla="*/ 57149 w 104021"/>
                <a:gd name="connsiteY12" fmla="*/ 651665 h 1625849"/>
                <a:gd name="connsiteX13" fmla="*/ 44449 w 104021"/>
                <a:gd name="connsiteY13" fmla="*/ 723631 h 1625849"/>
                <a:gd name="connsiteX14" fmla="*/ 40216 w 104021"/>
                <a:gd name="connsiteY14" fmla="*/ 566998 h 1625849"/>
                <a:gd name="connsiteX15" fmla="*/ 27516 w 104021"/>
                <a:gd name="connsiteY15" fmla="*/ 329931 h 1625849"/>
                <a:gd name="connsiteX16" fmla="*/ 23283 w 104021"/>
                <a:gd name="connsiteY16" fmla="*/ 401898 h 1625849"/>
                <a:gd name="connsiteX17" fmla="*/ 48683 w 104021"/>
                <a:gd name="connsiteY17" fmla="*/ 101331 h 1625849"/>
                <a:gd name="connsiteX18" fmla="*/ 52916 w 104021"/>
                <a:gd name="connsiteY18" fmla="*/ 50531 h 16258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04021" h="1625849">
                  <a:moveTo>
                    <a:pt x="52916" y="50531"/>
                  </a:moveTo>
                  <a:cubicBezTo>
                    <a:pt x="45155" y="164125"/>
                    <a:pt x="7760" y="677065"/>
                    <a:pt x="2116" y="782898"/>
                  </a:cubicBezTo>
                  <a:cubicBezTo>
                    <a:pt x="-3529" y="888731"/>
                    <a:pt x="2116" y="650253"/>
                    <a:pt x="19049" y="685531"/>
                  </a:cubicBezTo>
                  <a:cubicBezTo>
                    <a:pt x="35982" y="720809"/>
                    <a:pt x="98777" y="887321"/>
                    <a:pt x="103716" y="994565"/>
                  </a:cubicBezTo>
                  <a:cubicBezTo>
                    <a:pt x="108655" y="1101809"/>
                    <a:pt x="52211" y="1297248"/>
                    <a:pt x="48683" y="1328998"/>
                  </a:cubicBezTo>
                  <a:cubicBezTo>
                    <a:pt x="45155" y="1360748"/>
                    <a:pt x="75494" y="1163898"/>
                    <a:pt x="82549" y="1185065"/>
                  </a:cubicBezTo>
                  <a:cubicBezTo>
                    <a:pt x="89604" y="1206232"/>
                    <a:pt x="91016" y="1383326"/>
                    <a:pt x="91016" y="1455998"/>
                  </a:cubicBezTo>
                  <a:cubicBezTo>
                    <a:pt x="91016" y="1528670"/>
                    <a:pt x="84666" y="1606281"/>
                    <a:pt x="82549" y="1621098"/>
                  </a:cubicBezTo>
                  <a:cubicBezTo>
                    <a:pt x="80432" y="1635915"/>
                    <a:pt x="79021" y="1617570"/>
                    <a:pt x="78316" y="1544898"/>
                  </a:cubicBezTo>
                  <a:cubicBezTo>
                    <a:pt x="77611" y="1472226"/>
                    <a:pt x="77611" y="1306420"/>
                    <a:pt x="78316" y="1185065"/>
                  </a:cubicBezTo>
                  <a:cubicBezTo>
                    <a:pt x="79021" y="1063710"/>
                    <a:pt x="80432" y="848515"/>
                    <a:pt x="82549" y="816765"/>
                  </a:cubicBezTo>
                  <a:cubicBezTo>
                    <a:pt x="84666" y="785015"/>
                    <a:pt x="95249" y="1022082"/>
                    <a:pt x="91016" y="994565"/>
                  </a:cubicBezTo>
                  <a:cubicBezTo>
                    <a:pt x="86783" y="967048"/>
                    <a:pt x="64910" y="696821"/>
                    <a:pt x="57149" y="651665"/>
                  </a:cubicBezTo>
                  <a:cubicBezTo>
                    <a:pt x="49388" y="606509"/>
                    <a:pt x="47271" y="737742"/>
                    <a:pt x="44449" y="723631"/>
                  </a:cubicBezTo>
                  <a:cubicBezTo>
                    <a:pt x="41627" y="709520"/>
                    <a:pt x="43038" y="632615"/>
                    <a:pt x="40216" y="566998"/>
                  </a:cubicBezTo>
                  <a:cubicBezTo>
                    <a:pt x="37394" y="501381"/>
                    <a:pt x="30338" y="357448"/>
                    <a:pt x="27516" y="329931"/>
                  </a:cubicBezTo>
                  <a:cubicBezTo>
                    <a:pt x="24694" y="302414"/>
                    <a:pt x="19755" y="439998"/>
                    <a:pt x="23283" y="401898"/>
                  </a:cubicBezTo>
                  <a:cubicBezTo>
                    <a:pt x="26811" y="363798"/>
                    <a:pt x="43744" y="160598"/>
                    <a:pt x="48683" y="101331"/>
                  </a:cubicBezTo>
                  <a:cubicBezTo>
                    <a:pt x="53622" y="42064"/>
                    <a:pt x="60677" y="-63063"/>
                    <a:pt x="52916" y="50531"/>
                  </a:cubicBezTo>
                  <a:close/>
                </a:path>
              </a:pathLst>
            </a:custGeom>
            <a:solidFill>
              <a:srgbClr val="FF8AD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5" name="フリーフォーム 1094">
              <a:extLst>
                <a:ext uri="{FF2B5EF4-FFF2-40B4-BE49-F238E27FC236}">
                  <a16:creationId xmlns:a16="http://schemas.microsoft.com/office/drawing/2014/main" id="{D7241A85-6F42-65EB-AC0B-E2B03DAFD5D2}"/>
                </a:ext>
              </a:extLst>
            </p:cNvPr>
            <p:cNvSpPr/>
            <p:nvPr/>
          </p:nvSpPr>
          <p:spPr>
            <a:xfrm>
              <a:off x="3694396" y="4689970"/>
              <a:ext cx="528234" cy="420209"/>
            </a:xfrm>
            <a:custGeom>
              <a:avLst/>
              <a:gdLst>
                <a:gd name="connsiteX0" fmla="*/ 526237 w 528234"/>
                <a:gd name="connsiteY0" fmla="*/ 563 h 420209"/>
                <a:gd name="connsiteX1" fmla="*/ 251071 w 528234"/>
                <a:gd name="connsiteY1" fmla="*/ 267263 h 420209"/>
                <a:gd name="connsiteX2" fmla="*/ 1304 w 528234"/>
                <a:gd name="connsiteY2" fmla="*/ 419663 h 420209"/>
                <a:gd name="connsiteX3" fmla="*/ 162171 w 528234"/>
                <a:gd name="connsiteY3" fmla="*/ 313830 h 420209"/>
                <a:gd name="connsiteX4" fmla="*/ 365371 w 528234"/>
                <a:gd name="connsiteY4" fmla="*/ 199530 h 420209"/>
                <a:gd name="connsiteX5" fmla="*/ 526237 w 528234"/>
                <a:gd name="connsiteY5" fmla="*/ 563 h 4202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28234" h="420209">
                  <a:moveTo>
                    <a:pt x="526237" y="563"/>
                  </a:moveTo>
                  <a:cubicBezTo>
                    <a:pt x="507187" y="11852"/>
                    <a:pt x="338560" y="197413"/>
                    <a:pt x="251071" y="267263"/>
                  </a:cubicBezTo>
                  <a:cubicBezTo>
                    <a:pt x="163582" y="337113"/>
                    <a:pt x="16121" y="411902"/>
                    <a:pt x="1304" y="419663"/>
                  </a:cubicBezTo>
                  <a:cubicBezTo>
                    <a:pt x="-13513" y="427424"/>
                    <a:pt x="101493" y="350519"/>
                    <a:pt x="162171" y="313830"/>
                  </a:cubicBezTo>
                  <a:cubicBezTo>
                    <a:pt x="222849" y="277141"/>
                    <a:pt x="307515" y="248213"/>
                    <a:pt x="365371" y="199530"/>
                  </a:cubicBezTo>
                  <a:cubicBezTo>
                    <a:pt x="423226" y="150847"/>
                    <a:pt x="545287" y="-10726"/>
                    <a:pt x="526237" y="563"/>
                  </a:cubicBezTo>
                  <a:close/>
                </a:path>
              </a:pathLst>
            </a:custGeom>
            <a:solidFill>
              <a:srgbClr val="FF8AD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6" name="フリーフォーム 1095">
              <a:extLst>
                <a:ext uri="{FF2B5EF4-FFF2-40B4-BE49-F238E27FC236}">
                  <a16:creationId xmlns:a16="http://schemas.microsoft.com/office/drawing/2014/main" id="{296E3756-2F51-B405-3194-C9E80C56DA65}"/>
                </a:ext>
              </a:extLst>
            </p:cNvPr>
            <p:cNvSpPr/>
            <p:nvPr/>
          </p:nvSpPr>
          <p:spPr>
            <a:xfrm>
              <a:off x="3674532" y="4935999"/>
              <a:ext cx="430805" cy="194825"/>
            </a:xfrm>
            <a:custGeom>
              <a:avLst/>
              <a:gdLst>
                <a:gd name="connsiteX0" fmla="*/ 427568 w 430805"/>
                <a:gd name="connsiteY0" fmla="*/ 68 h 194825"/>
                <a:gd name="connsiteX1" fmla="*/ 296335 w 430805"/>
                <a:gd name="connsiteY1" fmla="*/ 114368 h 194825"/>
                <a:gd name="connsiteX2" fmla="*/ 1 w 430805"/>
                <a:gd name="connsiteY2" fmla="*/ 194801 h 194825"/>
                <a:gd name="connsiteX3" fmla="*/ 292101 w 430805"/>
                <a:gd name="connsiteY3" fmla="*/ 122834 h 194825"/>
                <a:gd name="connsiteX4" fmla="*/ 304801 w 430805"/>
                <a:gd name="connsiteY4" fmla="*/ 118601 h 194825"/>
                <a:gd name="connsiteX5" fmla="*/ 173568 w 430805"/>
                <a:gd name="connsiteY5" fmla="*/ 131301 h 194825"/>
                <a:gd name="connsiteX6" fmla="*/ 427568 w 430805"/>
                <a:gd name="connsiteY6" fmla="*/ 68 h 1948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30805" h="194825">
                  <a:moveTo>
                    <a:pt x="427568" y="68"/>
                  </a:moveTo>
                  <a:cubicBezTo>
                    <a:pt x="448029" y="-2754"/>
                    <a:pt x="367596" y="81913"/>
                    <a:pt x="296335" y="114368"/>
                  </a:cubicBezTo>
                  <a:cubicBezTo>
                    <a:pt x="225074" y="146823"/>
                    <a:pt x="707" y="193390"/>
                    <a:pt x="1" y="194801"/>
                  </a:cubicBezTo>
                  <a:cubicBezTo>
                    <a:pt x="-705" y="196212"/>
                    <a:pt x="241301" y="135534"/>
                    <a:pt x="292101" y="122834"/>
                  </a:cubicBezTo>
                  <a:cubicBezTo>
                    <a:pt x="342901" y="110134"/>
                    <a:pt x="324556" y="117190"/>
                    <a:pt x="304801" y="118601"/>
                  </a:cubicBezTo>
                  <a:cubicBezTo>
                    <a:pt x="285046" y="120012"/>
                    <a:pt x="157340" y="144001"/>
                    <a:pt x="173568" y="131301"/>
                  </a:cubicBezTo>
                  <a:cubicBezTo>
                    <a:pt x="189796" y="118601"/>
                    <a:pt x="407107" y="2890"/>
                    <a:pt x="427568" y="68"/>
                  </a:cubicBezTo>
                  <a:close/>
                </a:path>
              </a:pathLst>
            </a:custGeom>
            <a:solidFill>
              <a:srgbClr val="FF8AD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7" name="フリーフォーム 1096">
              <a:extLst>
                <a:ext uri="{FF2B5EF4-FFF2-40B4-BE49-F238E27FC236}">
                  <a16:creationId xmlns:a16="http://schemas.microsoft.com/office/drawing/2014/main" id="{9BD5ECD7-A861-3BFA-2860-FC084F72FF47}"/>
                </a:ext>
              </a:extLst>
            </p:cNvPr>
            <p:cNvSpPr/>
            <p:nvPr/>
          </p:nvSpPr>
          <p:spPr>
            <a:xfrm>
              <a:off x="3643781" y="5045656"/>
              <a:ext cx="394966" cy="306568"/>
            </a:xfrm>
            <a:custGeom>
              <a:avLst/>
              <a:gdLst>
                <a:gd name="connsiteX0" fmla="*/ 394819 w 394966"/>
                <a:gd name="connsiteY0" fmla="*/ 477 h 306568"/>
                <a:gd name="connsiteX1" fmla="*/ 310152 w 394966"/>
                <a:gd name="connsiteY1" fmla="*/ 80911 h 306568"/>
                <a:gd name="connsiteX2" fmla="*/ 229719 w 394966"/>
                <a:gd name="connsiteY2" fmla="*/ 169811 h 306568"/>
                <a:gd name="connsiteX3" fmla="*/ 1119 w 394966"/>
                <a:gd name="connsiteY3" fmla="*/ 305277 h 306568"/>
                <a:gd name="connsiteX4" fmla="*/ 136586 w 394966"/>
                <a:gd name="connsiteY4" fmla="*/ 241777 h 306568"/>
                <a:gd name="connsiteX5" fmla="*/ 339786 w 394966"/>
                <a:gd name="connsiteY5" fmla="*/ 144411 h 306568"/>
                <a:gd name="connsiteX6" fmla="*/ 238186 w 394966"/>
                <a:gd name="connsiteY6" fmla="*/ 161344 h 306568"/>
                <a:gd name="connsiteX7" fmla="*/ 288986 w 394966"/>
                <a:gd name="connsiteY7" fmla="*/ 119011 h 306568"/>
                <a:gd name="connsiteX8" fmla="*/ 394819 w 394966"/>
                <a:gd name="connsiteY8" fmla="*/ 477 h 3065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94966" h="306568">
                  <a:moveTo>
                    <a:pt x="394819" y="477"/>
                  </a:moveTo>
                  <a:cubicBezTo>
                    <a:pt x="398347" y="-5873"/>
                    <a:pt x="337669" y="52689"/>
                    <a:pt x="310152" y="80911"/>
                  </a:cubicBezTo>
                  <a:cubicBezTo>
                    <a:pt x="282635" y="109133"/>
                    <a:pt x="281224" y="132417"/>
                    <a:pt x="229719" y="169811"/>
                  </a:cubicBezTo>
                  <a:cubicBezTo>
                    <a:pt x="178213" y="207205"/>
                    <a:pt x="16641" y="293283"/>
                    <a:pt x="1119" y="305277"/>
                  </a:cubicBezTo>
                  <a:cubicBezTo>
                    <a:pt x="-14403" y="317271"/>
                    <a:pt x="136586" y="241777"/>
                    <a:pt x="136586" y="241777"/>
                  </a:cubicBezTo>
                  <a:cubicBezTo>
                    <a:pt x="193030" y="214966"/>
                    <a:pt x="322853" y="157816"/>
                    <a:pt x="339786" y="144411"/>
                  </a:cubicBezTo>
                  <a:cubicBezTo>
                    <a:pt x="356719" y="131006"/>
                    <a:pt x="246653" y="165577"/>
                    <a:pt x="238186" y="161344"/>
                  </a:cubicBezTo>
                  <a:cubicBezTo>
                    <a:pt x="229719" y="157111"/>
                    <a:pt x="264997" y="143000"/>
                    <a:pt x="288986" y="119011"/>
                  </a:cubicBezTo>
                  <a:cubicBezTo>
                    <a:pt x="312975" y="95022"/>
                    <a:pt x="391291" y="6827"/>
                    <a:pt x="394819" y="477"/>
                  </a:cubicBezTo>
                  <a:close/>
                </a:path>
              </a:pathLst>
            </a:custGeom>
            <a:solidFill>
              <a:srgbClr val="FF8AD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8" name="フリーフォーム 1097">
              <a:extLst>
                <a:ext uri="{FF2B5EF4-FFF2-40B4-BE49-F238E27FC236}">
                  <a16:creationId xmlns:a16="http://schemas.microsoft.com/office/drawing/2014/main" id="{13D27A87-4263-AC3A-0460-ADC44AAD966C}"/>
                </a:ext>
              </a:extLst>
            </p:cNvPr>
            <p:cNvSpPr/>
            <p:nvPr/>
          </p:nvSpPr>
          <p:spPr>
            <a:xfrm>
              <a:off x="3665704" y="3317617"/>
              <a:ext cx="288258" cy="923762"/>
            </a:xfrm>
            <a:custGeom>
              <a:avLst/>
              <a:gdLst>
                <a:gd name="connsiteX0" fmla="*/ 363 w 288258"/>
                <a:gd name="connsiteY0" fmla="*/ 1316 h 923762"/>
                <a:gd name="connsiteX1" fmla="*/ 250129 w 288258"/>
                <a:gd name="connsiteY1" fmla="*/ 445816 h 923762"/>
                <a:gd name="connsiteX2" fmla="*/ 228963 w 288258"/>
                <a:gd name="connsiteY2" fmla="*/ 378083 h 923762"/>
                <a:gd name="connsiteX3" fmla="*/ 216263 w 288258"/>
                <a:gd name="connsiteY3" fmla="*/ 530483 h 923762"/>
                <a:gd name="connsiteX4" fmla="*/ 224729 w 288258"/>
                <a:gd name="connsiteY4" fmla="*/ 733683 h 923762"/>
                <a:gd name="connsiteX5" fmla="*/ 224729 w 288258"/>
                <a:gd name="connsiteY5" fmla="*/ 593983 h 923762"/>
                <a:gd name="connsiteX6" fmla="*/ 288229 w 288258"/>
                <a:gd name="connsiteY6" fmla="*/ 919950 h 923762"/>
                <a:gd name="connsiteX7" fmla="*/ 233196 w 288258"/>
                <a:gd name="connsiteY7" fmla="*/ 750616 h 923762"/>
                <a:gd name="connsiteX8" fmla="*/ 245896 w 288258"/>
                <a:gd name="connsiteY8" fmla="*/ 428883 h 923762"/>
                <a:gd name="connsiteX9" fmla="*/ 207796 w 288258"/>
                <a:gd name="connsiteY9" fmla="*/ 297650 h 923762"/>
                <a:gd name="connsiteX10" fmla="*/ 237429 w 288258"/>
                <a:gd name="connsiteY10" fmla="*/ 356916 h 923762"/>
                <a:gd name="connsiteX11" fmla="*/ 195096 w 288258"/>
                <a:gd name="connsiteY11" fmla="*/ 310350 h 923762"/>
                <a:gd name="connsiteX12" fmla="*/ 363 w 288258"/>
                <a:gd name="connsiteY12" fmla="*/ 1316 h 9237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88258" h="923762">
                  <a:moveTo>
                    <a:pt x="363" y="1316"/>
                  </a:moveTo>
                  <a:cubicBezTo>
                    <a:pt x="9535" y="23894"/>
                    <a:pt x="212029" y="383021"/>
                    <a:pt x="250129" y="445816"/>
                  </a:cubicBezTo>
                  <a:cubicBezTo>
                    <a:pt x="288229" y="508611"/>
                    <a:pt x="234607" y="363972"/>
                    <a:pt x="228963" y="378083"/>
                  </a:cubicBezTo>
                  <a:cubicBezTo>
                    <a:pt x="223319" y="392194"/>
                    <a:pt x="216969" y="471216"/>
                    <a:pt x="216263" y="530483"/>
                  </a:cubicBezTo>
                  <a:cubicBezTo>
                    <a:pt x="215557" y="589750"/>
                    <a:pt x="223318" y="723100"/>
                    <a:pt x="224729" y="733683"/>
                  </a:cubicBezTo>
                  <a:cubicBezTo>
                    <a:pt x="226140" y="744266"/>
                    <a:pt x="214146" y="562939"/>
                    <a:pt x="224729" y="593983"/>
                  </a:cubicBezTo>
                  <a:cubicBezTo>
                    <a:pt x="235312" y="625027"/>
                    <a:pt x="286818" y="893845"/>
                    <a:pt x="288229" y="919950"/>
                  </a:cubicBezTo>
                  <a:cubicBezTo>
                    <a:pt x="289640" y="946055"/>
                    <a:pt x="240252" y="832461"/>
                    <a:pt x="233196" y="750616"/>
                  </a:cubicBezTo>
                  <a:cubicBezTo>
                    <a:pt x="226141" y="668772"/>
                    <a:pt x="250129" y="504377"/>
                    <a:pt x="245896" y="428883"/>
                  </a:cubicBezTo>
                  <a:cubicBezTo>
                    <a:pt x="241663" y="353389"/>
                    <a:pt x="209207" y="309644"/>
                    <a:pt x="207796" y="297650"/>
                  </a:cubicBezTo>
                  <a:cubicBezTo>
                    <a:pt x="206385" y="285656"/>
                    <a:pt x="239546" y="354799"/>
                    <a:pt x="237429" y="356916"/>
                  </a:cubicBezTo>
                  <a:cubicBezTo>
                    <a:pt x="235312" y="359033"/>
                    <a:pt x="231785" y="367500"/>
                    <a:pt x="195096" y="310350"/>
                  </a:cubicBezTo>
                  <a:cubicBezTo>
                    <a:pt x="158407" y="253200"/>
                    <a:pt x="-8809" y="-21262"/>
                    <a:pt x="363" y="1316"/>
                  </a:cubicBezTo>
                  <a:close/>
                </a:path>
              </a:pathLst>
            </a:custGeom>
            <a:solidFill>
              <a:srgbClr val="FF8AD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9" name="フリーフォーム 1098">
              <a:extLst>
                <a:ext uri="{FF2B5EF4-FFF2-40B4-BE49-F238E27FC236}">
                  <a16:creationId xmlns:a16="http://schemas.microsoft.com/office/drawing/2014/main" id="{0A0B84A4-56CD-4670-B73A-6940D50053D1}"/>
                </a:ext>
              </a:extLst>
            </p:cNvPr>
            <p:cNvSpPr/>
            <p:nvPr/>
          </p:nvSpPr>
          <p:spPr>
            <a:xfrm>
              <a:off x="3301670" y="3323210"/>
              <a:ext cx="397045" cy="1021083"/>
            </a:xfrm>
            <a:custGeom>
              <a:avLst/>
              <a:gdLst>
                <a:gd name="connsiteX0" fmla="*/ 394030 w 397045"/>
                <a:gd name="connsiteY0" fmla="*/ 4190 h 1021083"/>
                <a:gd name="connsiteX1" fmla="*/ 144263 w 397045"/>
                <a:gd name="connsiteY1" fmla="*/ 397890 h 1021083"/>
                <a:gd name="connsiteX2" fmla="*/ 80763 w 397045"/>
                <a:gd name="connsiteY2" fmla="*/ 478323 h 1021083"/>
                <a:gd name="connsiteX3" fmla="*/ 127330 w 397045"/>
                <a:gd name="connsiteY3" fmla="*/ 431757 h 1021083"/>
                <a:gd name="connsiteX4" fmla="*/ 8797 w 397045"/>
                <a:gd name="connsiteY4" fmla="*/ 1007490 h 1021083"/>
                <a:gd name="connsiteX5" fmla="*/ 21497 w 397045"/>
                <a:gd name="connsiteY5" fmla="*/ 812757 h 1021083"/>
                <a:gd name="connsiteX6" fmla="*/ 123097 w 397045"/>
                <a:gd name="connsiteY6" fmla="*/ 507957 h 1021083"/>
                <a:gd name="connsiteX7" fmla="*/ 173897 w 397045"/>
                <a:gd name="connsiteY7" fmla="*/ 359790 h 1021083"/>
                <a:gd name="connsiteX8" fmla="*/ 275497 w 397045"/>
                <a:gd name="connsiteY8" fmla="*/ 198923 h 1021083"/>
                <a:gd name="connsiteX9" fmla="*/ 394030 w 397045"/>
                <a:gd name="connsiteY9" fmla="*/ 4190 h 10210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97045" h="1021083">
                  <a:moveTo>
                    <a:pt x="394030" y="4190"/>
                  </a:moveTo>
                  <a:cubicBezTo>
                    <a:pt x="372158" y="37351"/>
                    <a:pt x="196474" y="318868"/>
                    <a:pt x="144263" y="397890"/>
                  </a:cubicBezTo>
                  <a:cubicBezTo>
                    <a:pt x="92052" y="476912"/>
                    <a:pt x="83585" y="472679"/>
                    <a:pt x="80763" y="478323"/>
                  </a:cubicBezTo>
                  <a:cubicBezTo>
                    <a:pt x="77941" y="483967"/>
                    <a:pt x="139324" y="343562"/>
                    <a:pt x="127330" y="431757"/>
                  </a:cubicBezTo>
                  <a:cubicBezTo>
                    <a:pt x="115336" y="519952"/>
                    <a:pt x="26436" y="943990"/>
                    <a:pt x="8797" y="1007490"/>
                  </a:cubicBezTo>
                  <a:cubicBezTo>
                    <a:pt x="-8842" y="1070990"/>
                    <a:pt x="2447" y="896013"/>
                    <a:pt x="21497" y="812757"/>
                  </a:cubicBezTo>
                  <a:cubicBezTo>
                    <a:pt x="40547" y="729501"/>
                    <a:pt x="97697" y="583451"/>
                    <a:pt x="123097" y="507957"/>
                  </a:cubicBezTo>
                  <a:cubicBezTo>
                    <a:pt x="148497" y="432463"/>
                    <a:pt x="148497" y="411296"/>
                    <a:pt x="173897" y="359790"/>
                  </a:cubicBezTo>
                  <a:cubicBezTo>
                    <a:pt x="199297" y="308284"/>
                    <a:pt x="238103" y="253956"/>
                    <a:pt x="275497" y="198923"/>
                  </a:cubicBezTo>
                  <a:cubicBezTo>
                    <a:pt x="312891" y="143890"/>
                    <a:pt x="415902" y="-28971"/>
                    <a:pt x="394030" y="4190"/>
                  </a:cubicBezTo>
                  <a:close/>
                </a:path>
              </a:pathLst>
            </a:custGeom>
            <a:solidFill>
              <a:srgbClr val="FF8AD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0" name="フリーフォーム 1099">
              <a:extLst>
                <a:ext uri="{FF2B5EF4-FFF2-40B4-BE49-F238E27FC236}">
                  <a16:creationId xmlns:a16="http://schemas.microsoft.com/office/drawing/2014/main" id="{245B4A5B-48FB-242A-35B5-1618FA61647E}"/>
                </a:ext>
              </a:extLst>
            </p:cNvPr>
            <p:cNvSpPr/>
            <p:nvPr/>
          </p:nvSpPr>
          <p:spPr>
            <a:xfrm>
              <a:off x="3635007" y="3500942"/>
              <a:ext cx="69237" cy="1019447"/>
            </a:xfrm>
            <a:custGeom>
              <a:avLst/>
              <a:gdLst>
                <a:gd name="connsiteX0" fmla="*/ 69160 w 69237"/>
                <a:gd name="connsiteY0" fmla="*/ 25 h 1019447"/>
                <a:gd name="connsiteX1" fmla="*/ 18360 w 69237"/>
                <a:gd name="connsiteY1" fmla="*/ 211691 h 1019447"/>
                <a:gd name="connsiteX2" fmla="*/ 1426 w 69237"/>
                <a:gd name="connsiteY2" fmla="*/ 969458 h 1019447"/>
                <a:gd name="connsiteX3" fmla="*/ 1426 w 69237"/>
                <a:gd name="connsiteY3" fmla="*/ 889025 h 1019447"/>
                <a:gd name="connsiteX4" fmla="*/ 5660 w 69237"/>
                <a:gd name="connsiteY4" fmla="*/ 414891 h 1019447"/>
                <a:gd name="connsiteX5" fmla="*/ 5660 w 69237"/>
                <a:gd name="connsiteY5" fmla="*/ 198991 h 1019447"/>
                <a:gd name="connsiteX6" fmla="*/ 69160 w 69237"/>
                <a:gd name="connsiteY6" fmla="*/ 25 h 10194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9237" h="1019447">
                  <a:moveTo>
                    <a:pt x="69160" y="25"/>
                  </a:moveTo>
                  <a:cubicBezTo>
                    <a:pt x="71277" y="2142"/>
                    <a:pt x="29649" y="50119"/>
                    <a:pt x="18360" y="211691"/>
                  </a:cubicBezTo>
                  <a:cubicBezTo>
                    <a:pt x="7071" y="373263"/>
                    <a:pt x="4248" y="856569"/>
                    <a:pt x="1426" y="969458"/>
                  </a:cubicBezTo>
                  <a:cubicBezTo>
                    <a:pt x="-1396" y="1082347"/>
                    <a:pt x="720" y="981453"/>
                    <a:pt x="1426" y="889025"/>
                  </a:cubicBezTo>
                  <a:cubicBezTo>
                    <a:pt x="2132" y="796597"/>
                    <a:pt x="4954" y="529897"/>
                    <a:pt x="5660" y="414891"/>
                  </a:cubicBezTo>
                  <a:cubicBezTo>
                    <a:pt x="6366" y="299885"/>
                    <a:pt x="-1396" y="267430"/>
                    <a:pt x="5660" y="198991"/>
                  </a:cubicBezTo>
                  <a:cubicBezTo>
                    <a:pt x="12715" y="130552"/>
                    <a:pt x="67043" y="-2092"/>
                    <a:pt x="69160" y="25"/>
                  </a:cubicBezTo>
                  <a:close/>
                </a:path>
              </a:pathLst>
            </a:custGeom>
            <a:solidFill>
              <a:srgbClr val="FF8AD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1" name="フリーフォーム 1100">
              <a:extLst>
                <a:ext uri="{FF2B5EF4-FFF2-40B4-BE49-F238E27FC236}">
                  <a16:creationId xmlns:a16="http://schemas.microsoft.com/office/drawing/2014/main" id="{72903DE2-C7ED-995A-27CD-DEAC7514A901}"/>
                </a:ext>
              </a:extLst>
            </p:cNvPr>
            <p:cNvSpPr/>
            <p:nvPr/>
          </p:nvSpPr>
          <p:spPr>
            <a:xfrm>
              <a:off x="3432625" y="4014667"/>
              <a:ext cx="226935" cy="1500306"/>
            </a:xfrm>
            <a:custGeom>
              <a:avLst/>
              <a:gdLst>
                <a:gd name="connsiteX0" fmla="*/ 608 w 226935"/>
                <a:gd name="connsiteY0" fmla="*/ 7000 h 1500306"/>
                <a:gd name="connsiteX1" fmla="*/ 102208 w 226935"/>
                <a:gd name="connsiteY1" fmla="*/ 726666 h 1500306"/>
                <a:gd name="connsiteX2" fmla="*/ 220742 w 226935"/>
                <a:gd name="connsiteY2" fmla="*/ 1450566 h 1500306"/>
                <a:gd name="connsiteX3" fmla="*/ 203808 w 226935"/>
                <a:gd name="connsiteY3" fmla="*/ 1391300 h 1500306"/>
                <a:gd name="connsiteX4" fmla="*/ 148775 w 226935"/>
                <a:gd name="connsiteY4" fmla="*/ 1023000 h 1500306"/>
                <a:gd name="connsiteX5" fmla="*/ 81042 w 226935"/>
                <a:gd name="connsiteY5" fmla="*/ 493833 h 1500306"/>
                <a:gd name="connsiteX6" fmla="*/ 59875 w 226935"/>
                <a:gd name="connsiteY6" fmla="*/ 366833 h 1500306"/>
                <a:gd name="connsiteX7" fmla="*/ 608 w 226935"/>
                <a:gd name="connsiteY7" fmla="*/ 7000 h 15003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26935" h="1500306">
                  <a:moveTo>
                    <a:pt x="608" y="7000"/>
                  </a:moveTo>
                  <a:cubicBezTo>
                    <a:pt x="7663" y="66972"/>
                    <a:pt x="65519" y="486072"/>
                    <a:pt x="102208" y="726666"/>
                  </a:cubicBezTo>
                  <a:cubicBezTo>
                    <a:pt x="138897" y="967260"/>
                    <a:pt x="203809" y="1339794"/>
                    <a:pt x="220742" y="1450566"/>
                  </a:cubicBezTo>
                  <a:cubicBezTo>
                    <a:pt x="237675" y="1561338"/>
                    <a:pt x="215803" y="1462561"/>
                    <a:pt x="203808" y="1391300"/>
                  </a:cubicBezTo>
                  <a:cubicBezTo>
                    <a:pt x="191814" y="1320039"/>
                    <a:pt x="169236" y="1172578"/>
                    <a:pt x="148775" y="1023000"/>
                  </a:cubicBezTo>
                  <a:cubicBezTo>
                    <a:pt x="128314" y="873422"/>
                    <a:pt x="95859" y="603194"/>
                    <a:pt x="81042" y="493833"/>
                  </a:cubicBezTo>
                  <a:cubicBezTo>
                    <a:pt x="66225" y="384472"/>
                    <a:pt x="69753" y="443738"/>
                    <a:pt x="59875" y="366833"/>
                  </a:cubicBezTo>
                  <a:cubicBezTo>
                    <a:pt x="49997" y="289928"/>
                    <a:pt x="-6447" y="-52972"/>
                    <a:pt x="608" y="7000"/>
                  </a:cubicBezTo>
                  <a:close/>
                </a:path>
              </a:pathLst>
            </a:custGeom>
            <a:solidFill>
              <a:srgbClr val="FF8AD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2" name="フリーフォーム 1101">
              <a:extLst>
                <a:ext uri="{FF2B5EF4-FFF2-40B4-BE49-F238E27FC236}">
                  <a16:creationId xmlns:a16="http://schemas.microsoft.com/office/drawing/2014/main" id="{13D435AB-D1A3-9FA7-ACB0-39E619A1DB1C}"/>
                </a:ext>
              </a:extLst>
            </p:cNvPr>
            <p:cNvSpPr/>
            <p:nvPr/>
          </p:nvSpPr>
          <p:spPr>
            <a:xfrm>
              <a:off x="3331618" y="4343216"/>
              <a:ext cx="147561" cy="1403208"/>
            </a:xfrm>
            <a:custGeom>
              <a:avLst/>
              <a:gdLst>
                <a:gd name="connsiteX0" fmla="*/ 84682 w 147561"/>
                <a:gd name="connsiteY0" fmla="*/ 12884 h 1403208"/>
                <a:gd name="connsiteX1" fmla="*/ 135482 w 147561"/>
                <a:gd name="connsiteY1" fmla="*/ 639417 h 1403208"/>
                <a:gd name="connsiteX2" fmla="*/ 12715 w 147561"/>
                <a:gd name="connsiteY2" fmla="*/ 1037351 h 1403208"/>
                <a:gd name="connsiteX3" fmla="*/ 29649 w 147561"/>
                <a:gd name="connsiteY3" fmla="*/ 973851 h 1403208"/>
                <a:gd name="connsiteX4" fmla="*/ 15 w 147561"/>
                <a:gd name="connsiteY4" fmla="*/ 1177051 h 1403208"/>
                <a:gd name="connsiteX5" fmla="*/ 25415 w 147561"/>
                <a:gd name="connsiteY5" fmla="*/ 1397184 h 1403208"/>
                <a:gd name="connsiteX6" fmla="*/ 16949 w 147561"/>
                <a:gd name="connsiteY6" fmla="*/ 1308284 h 1403208"/>
                <a:gd name="connsiteX7" fmla="*/ 16949 w 147561"/>
                <a:gd name="connsiteY7" fmla="*/ 969617 h 1403208"/>
                <a:gd name="connsiteX8" fmla="*/ 135482 w 147561"/>
                <a:gd name="connsiteY8" fmla="*/ 685984 h 1403208"/>
                <a:gd name="connsiteX9" fmla="*/ 135482 w 147561"/>
                <a:gd name="connsiteY9" fmla="*/ 508184 h 1403208"/>
                <a:gd name="connsiteX10" fmla="*/ 63515 w 147561"/>
                <a:gd name="connsiteY10" fmla="*/ 76384 h 1403208"/>
                <a:gd name="connsiteX11" fmla="*/ 93149 w 147561"/>
                <a:gd name="connsiteY11" fmla="*/ 203384 h 1403208"/>
                <a:gd name="connsiteX12" fmla="*/ 84682 w 147561"/>
                <a:gd name="connsiteY12" fmla="*/ 12884 h 14032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47561" h="1403208">
                  <a:moveTo>
                    <a:pt x="84682" y="12884"/>
                  </a:moveTo>
                  <a:cubicBezTo>
                    <a:pt x="91737" y="85556"/>
                    <a:pt x="147477" y="468673"/>
                    <a:pt x="135482" y="639417"/>
                  </a:cubicBezTo>
                  <a:cubicBezTo>
                    <a:pt x="123488" y="810162"/>
                    <a:pt x="30354" y="981612"/>
                    <a:pt x="12715" y="1037351"/>
                  </a:cubicBezTo>
                  <a:cubicBezTo>
                    <a:pt x="-4924" y="1093090"/>
                    <a:pt x="31766" y="950568"/>
                    <a:pt x="29649" y="973851"/>
                  </a:cubicBezTo>
                  <a:cubicBezTo>
                    <a:pt x="27532" y="997134"/>
                    <a:pt x="721" y="1106496"/>
                    <a:pt x="15" y="1177051"/>
                  </a:cubicBezTo>
                  <a:cubicBezTo>
                    <a:pt x="-691" y="1247606"/>
                    <a:pt x="22593" y="1375312"/>
                    <a:pt x="25415" y="1397184"/>
                  </a:cubicBezTo>
                  <a:cubicBezTo>
                    <a:pt x="28237" y="1419056"/>
                    <a:pt x="18360" y="1379545"/>
                    <a:pt x="16949" y="1308284"/>
                  </a:cubicBezTo>
                  <a:cubicBezTo>
                    <a:pt x="15538" y="1237023"/>
                    <a:pt x="-2806" y="1073334"/>
                    <a:pt x="16949" y="969617"/>
                  </a:cubicBezTo>
                  <a:cubicBezTo>
                    <a:pt x="36704" y="865900"/>
                    <a:pt x="115727" y="762890"/>
                    <a:pt x="135482" y="685984"/>
                  </a:cubicBezTo>
                  <a:cubicBezTo>
                    <a:pt x="155238" y="609079"/>
                    <a:pt x="147476" y="609784"/>
                    <a:pt x="135482" y="508184"/>
                  </a:cubicBezTo>
                  <a:cubicBezTo>
                    <a:pt x="123488" y="406584"/>
                    <a:pt x="70570" y="127184"/>
                    <a:pt x="63515" y="76384"/>
                  </a:cubicBezTo>
                  <a:cubicBezTo>
                    <a:pt x="56459" y="25584"/>
                    <a:pt x="87505" y="208323"/>
                    <a:pt x="93149" y="203384"/>
                  </a:cubicBezTo>
                  <a:cubicBezTo>
                    <a:pt x="98793" y="198445"/>
                    <a:pt x="77627" y="-59788"/>
                    <a:pt x="84682" y="12884"/>
                  </a:cubicBezTo>
                  <a:close/>
                </a:path>
              </a:pathLst>
            </a:custGeom>
            <a:solidFill>
              <a:srgbClr val="FF8AD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3" name="フリーフォーム 1102">
              <a:extLst>
                <a:ext uri="{FF2B5EF4-FFF2-40B4-BE49-F238E27FC236}">
                  <a16:creationId xmlns:a16="http://schemas.microsoft.com/office/drawing/2014/main" id="{7BD3992F-E7C2-3A7F-C67A-935EAB5CF3D0}"/>
                </a:ext>
              </a:extLst>
            </p:cNvPr>
            <p:cNvSpPr/>
            <p:nvPr/>
          </p:nvSpPr>
          <p:spPr>
            <a:xfrm>
              <a:off x="3258566" y="4389187"/>
              <a:ext cx="115437" cy="1445229"/>
            </a:xfrm>
            <a:custGeom>
              <a:avLst/>
              <a:gdLst>
                <a:gd name="connsiteX0" fmla="*/ 115401 w 115437"/>
                <a:gd name="connsiteY0" fmla="*/ 5013 h 1445229"/>
                <a:gd name="connsiteX1" fmla="*/ 51901 w 115437"/>
                <a:gd name="connsiteY1" fmla="*/ 703513 h 1445229"/>
                <a:gd name="connsiteX2" fmla="*/ 34967 w 115437"/>
                <a:gd name="connsiteY2" fmla="*/ 1004080 h 1445229"/>
                <a:gd name="connsiteX3" fmla="*/ 43434 w 115437"/>
                <a:gd name="connsiteY3" fmla="*/ 1423180 h 1445229"/>
                <a:gd name="connsiteX4" fmla="*/ 51901 w 115437"/>
                <a:gd name="connsiteY4" fmla="*/ 1325813 h 1445229"/>
                <a:gd name="connsiteX5" fmla="*/ 1101 w 115437"/>
                <a:gd name="connsiteY5" fmla="*/ 809346 h 1445229"/>
                <a:gd name="connsiteX6" fmla="*/ 18034 w 115437"/>
                <a:gd name="connsiteY6" fmla="*/ 923646 h 1445229"/>
                <a:gd name="connsiteX7" fmla="*/ 30734 w 115437"/>
                <a:gd name="connsiteY7" fmla="*/ 779713 h 1445229"/>
                <a:gd name="connsiteX8" fmla="*/ 60367 w 115437"/>
                <a:gd name="connsiteY8" fmla="*/ 407180 h 1445229"/>
                <a:gd name="connsiteX9" fmla="*/ 115401 w 115437"/>
                <a:gd name="connsiteY9" fmla="*/ 5013 h 14452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15437" h="1445229">
                  <a:moveTo>
                    <a:pt x="115401" y="5013"/>
                  </a:moveTo>
                  <a:cubicBezTo>
                    <a:pt x="113990" y="54402"/>
                    <a:pt x="65307" y="537002"/>
                    <a:pt x="51901" y="703513"/>
                  </a:cubicBezTo>
                  <a:cubicBezTo>
                    <a:pt x="38495" y="870024"/>
                    <a:pt x="36378" y="884136"/>
                    <a:pt x="34967" y="1004080"/>
                  </a:cubicBezTo>
                  <a:cubicBezTo>
                    <a:pt x="33556" y="1124025"/>
                    <a:pt x="40612" y="1369558"/>
                    <a:pt x="43434" y="1423180"/>
                  </a:cubicBezTo>
                  <a:cubicBezTo>
                    <a:pt x="46256" y="1476802"/>
                    <a:pt x="58956" y="1428119"/>
                    <a:pt x="51901" y="1325813"/>
                  </a:cubicBezTo>
                  <a:cubicBezTo>
                    <a:pt x="44846" y="1223507"/>
                    <a:pt x="6745" y="876374"/>
                    <a:pt x="1101" y="809346"/>
                  </a:cubicBezTo>
                  <a:cubicBezTo>
                    <a:pt x="-4543" y="742318"/>
                    <a:pt x="13095" y="928585"/>
                    <a:pt x="18034" y="923646"/>
                  </a:cubicBezTo>
                  <a:cubicBezTo>
                    <a:pt x="22973" y="918707"/>
                    <a:pt x="23679" y="865791"/>
                    <a:pt x="30734" y="779713"/>
                  </a:cubicBezTo>
                  <a:cubicBezTo>
                    <a:pt x="37789" y="693635"/>
                    <a:pt x="43434" y="529947"/>
                    <a:pt x="60367" y="407180"/>
                  </a:cubicBezTo>
                  <a:cubicBezTo>
                    <a:pt x="77300" y="284413"/>
                    <a:pt x="116812" y="-44376"/>
                    <a:pt x="115401" y="5013"/>
                  </a:cubicBezTo>
                  <a:close/>
                </a:path>
              </a:pathLst>
            </a:custGeom>
            <a:solidFill>
              <a:srgbClr val="FF8AD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4" name="フリーフォーム 1103">
              <a:extLst>
                <a:ext uri="{FF2B5EF4-FFF2-40B4-BE49-F238E27FC236}">
                  <a16:creationId xmlns:a16="http://schemas.microsoft.com/office/drawing/2014/main" id="{4CC2FD9E-BEC5-CECE-43DF-3DC930D01EA1}"/>
                </a:ext>
              </a:extLst>
            </p:cNvPr>
            <p:cNvSpPr/>
            <p:nvPr/>
          </p:nvSpPr>
          <p:spPr>
            <a:xfrm>
              <a:off x="3424737" y="5854699"/>
              <a:ext cx="1034338" cy="883751"/>
            </a:xfrm>
            <a:custGeom>
              <a:avLst/>
              <a:gdLst>
                <a:gd name="connsiteX0" fmla="*/ 30 w 1034338"/>
                <a:gd name="connsiteY0" fmla="*/ 1 h 883751"/>
                <a:gd name="connsiteX1" fmla="*/ 84696 w 1034338"/>
                <a:gd name="connsiteY1" fmla="*/ 296334 h 883751"/>
                <a:gd name="connsiteX2" fmla="*/ 228630 w 1034338"/>
                <a:gd name="connsiteY2" fmla="*/ 452968 h 883751"/>
                <a:gd name="connsiteX3" fmla="*/ 169363 w 1034338"/>
                <a:gd name="connsiteY3" fmla="*/ 414868 h 883751"/>
                <a:gd name="connsiteX4" fmla="*/ 419130 w 1034338"/>
                <a:gd name="connsiteY4" fmla="*/ 609601 h 883751"/>
                <a:gd name="connsiteX5" fmla="*/ 1007563 w 1034338"/>
                <a:gd name="connsiteY5" fmla="*/ 876301 h 883751"/>
                <a:gd name="connsiteX6" fmla="*/ 914430 w 1034338"/>
                <a:gd name="connsiteY6" fmla="*/ 808568 h 883751"/>
                <a:gd name="connsiteX7" fmla="*/ 736630 w 1034338"/>
                <a:gd name="connsiteY7" fmla="*/ 795868 h 883751"/>
                <a:gd name="connsiteX8" fmla="*/ 402196 w 1034338"/>
                <a:gd name="connsiteY8" fmla="*/ 563034 h 883751"/>
                <a:gd name="connsiteX9" fmla="*/ 93163 w 1034338"/>
                <a:gd name="connsiteY9" fmla="*/ 300568 h 883751"/>
                <a:gd name="connsiteX10" fmla="*/ 30 w 1034338"/>
                <a:gd name="connsiteY10" fmla="*/ 1 h 8837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034338" h="883751">
                  <a:moveTo>
                    <a:pt x="30" y="1"/>
                  </a:moveTo>
                  <a:cubicBezTo>
                    <a:pt x="-1381" y="-705"/>
                    <a:pt x="46596" y="220840"/>
                    <a:pt x="84696" y="296334"/>
                  </a:cubicBezTo>
                  <a:cubicBezTo>
                    <a:pt x="122796" y="371829"/>
                    <a:pt x="214519" y="433212"/>
                    <a:pt x="228630" y="452968"/>
                  </a:cubicBezTo>
                  <a:cubicBezTo>
                    <a:pt x="242741" y="472724"/>
                    <a:pt x="137613" y="388763"/>
                    <a:pt x="169363" y="414868"/>
                  </a:cubicBezTo>
                  <a:cubicBezTo>
                    <a:pt x="201113" y="440974"/>
                    <a:pt x="279430" y="532696"/>
                    <a:pt x="419130" y="609601"/>
                  </a:cubicBezTo>
                  <a:cubicBezTo>
                    <a:pt x="558830" y="686506"/>
                    <a:pt x="925013" y="843140"/>
                    <a:pt x="1007563" y="876301"/>
                  </a:cubicBezTo>
                  <a:cubicBezTo>
                    <a:pt x="1090113" y="909462"/>
                    <a:pt x="959585" y="821973"/>
                    <a:pt x="914430" y="808568"/>
                  </a:cubicBezTo>
                  <a:cubicBezTo>
                    <a:pt x="869275" y="795163"/>
                    <a:pt x="822002" y="836790"/>
                    <a:pt x="736630" y="795868"/>
                  </a:cubicBezTo>
                  <a:cubicBezTo>
                    <a:pt x="651258" y="754946"/>
                    <a:pt x="509440" y="645584"/>
                    <a:pt x="402196" y="563034"/>
                  </a:cubicBezTo>
                  <a:cubicBezTo>
                    <a:pt x="294952" y="480484"/>
                    <a:pt x="161602" y="393701"/>
                    <a:pt x="93163" y="300568"/>
                  </a:cubicBezTo>
                  <a:cubicBezTo>
                    <a:pt x="24724" y="207435"/>
                    <a:pt x="1441" y="707"/>
                    <a:pt x="30" y="1"/>
                  </a:cubicBezTo>
                  <a:close/>
                </a:path>
              </a:pathLst>
            </a:custGeom>
            <a:solidFill>
              <a:srgbClr val="FF8AD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5" name="フリーフォーム 1104">
              <a:extLst>
                <a:ext uri="{FF2B5EF4-FFF2-40B4-BE49-F238E27FC236}">
                  <a16:creationId xmlns:a16="http://schemas.microsoft.com/office/drawing/2014/main" id="{30EE647E-FCEA-F1E6-7C50-CCA56E3BF0DC}"/>
                </a:ext>
              </a:extLst>
            </p:cNvPr>
            <p:cNvSpPr/>
            <p:nvPr/>
          </p:nvSpPr>
          <p:spPr>
            <a:xfrm>
              <a:off x="3310593" y="5820400"/>
              <a:ext cx="1223939" cy="1238518"/>
            </a:xfrm>
            <a:custGeom>
              <a:avLst/>
              <a:gdLst>
                <a:gd name="connsiteX0" fmla="*/ 12574 w 1223939"/>
                <a:gd name="connsiteY0" fmla="*/ 433 h 1238518"/>
                <a:gd name="connsiteX1" fmla="*/ 16807 w 1223939"/>
                <a:gd name="connsiteY1" fmla="*/ 301000 h 1238518"/>
                <a:gd name="connsiteX2" fmla="*/ 8340 w 1223939"/>
                <a:gd name="connsiteY2" fmla="*/ 258667 h 1238518"/>
                <a:gd name="connsiteX3" fmla="*/ 152274 w 1223939"/>
                <a:gd name="connsiteY3" fmla="*/ 605800 h 1238518"/>
                <a:gd name="connsiteX4" fmla="*/ 152274 w 1223939"/>
                <a:gd name="connsiteY4" fmla="*/ 542300 h 1238518"/>
                <a:gd name="connsiteX5" fmla="*/ 397807 w 1223939"/>
                <a:gd name="connsiteY5" fmla="*/ 792067 h 1238518"/>
                <a:gd name="connsiteX6" fmla="*/ 351240 w 1223939"/>
                <a:gd name="connsiteY6" fmla="*/ 732800 h 1238518"/>
                <a:gd name="connsiteX7" fmla="*/ 499407 w 1223939"/>
                <a:gd name="connsiteY7" fmla="*/ 885200 h 1238518"/>
                <a:gd name="connsiteX8" fmla="*/ 876174 w 1223939"/>
                <a:gd name="connsiteY8" fmla="*/ 1101100 h 1238518"/>
                <a:gd name="connsiteX9" fmla="*/ 1202140 w 1223939"/>
                <a:gd name="connsiteY9" fmla="*/ 1232333 h 1238518"/>
                <a:gd name="connsiteX10" fmla="*/ 1151340 w 1223939"/>
                <a:gd name="connsiteY10" fmla="*/ 1202700 h 1238518"/>
                <a:gd name="connsiteX11" fmla="*/ 808440 w 1223939"/>
                <a:gd name="connsiteY11" fmla="*/ 1075700 h 1238518"/>
                <a:gd name="connsiteX12" fmla="*/ 164974 w 1223939"/>
                <a:gd name="connsiteY12" fmla="*/ 563467 h 1238518"/>
                <a:gd name="connsiteX13" fmla="*/ 46440 w 1223939"/>
                <a:gd name="connsiteY13" fmla="*/ 444933 h 1238518"/>
                <a:gd name="connsiteX14" fmla="*/ 80307 w 1223939"/>
                <a:gd name="connsiteY14" fmla="*/ 487267 h 1238518"/>
                <a:gd name="connsiteX15" fmla="*/ 50674 w 1223939"/>
                <a:gd name="connsiteY15" fmla="*/ 377200 h 1238518"/>
                <a:gd name="connsiteX16" fmla="*/ 12574 w 1223939"/>
                <a:gd name="connsiteY16" fmla="*/ 433 h 12385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223939" h="1238518">
                  <a:moveTo>
                    <a:pt x="12574" y="433"/>
                  </a:moveTo>
                  <a:cubicBezTo>
                    <a:pt x="6930" y="-12267"/>
                    <a:pt x="17513" y="257961"/>
                    <a:pt x="16807" y="301000"/>
                  </a:cubicBezTo>
                  <a:cubicBezTo>
                    <a:pt x="16101" y="344039"/>
                    <a:pt x="-14238" y="207867"/>
                    <a:pt x="8340" y="258667"/>
                  </a:cubicBezTo>
                  <a:cubicBezTo>
                    <a:pt x="30918" y="309467"/>
                    <a:pt x="128285" y="558528"/>
                    <a:pt x="152274" y="605800"/>
                  </a:cubicBezTo>
                  <a:cubicBezTo>
                    <a:pt x="176263" y="653072"/>
                    <a:pt x="111352" y="511256"/>
                    <a:pt x="152274" y="542300"/>
                  </a:cubicBezTo>
                  <a:cubicBezTo>
                    <a:pt x="193196" y="573344"/>
                    <a:pt x="364646" y="760317"/>
                    <a:pt x="397807" y="792067"/>
                  </a:cubicBezTo>
                  <a:cubicBezTo>
                    <a:pt x="430968" y="823817"/>
                    <a:pt x="334307" y="717278"/>
                    <a:pt x="351240" y="732800"/>
                  </a:cubicBezTo>
                  <a:cubicBezTo>
                    <a:pt x="368173" y="748322"/>
                    <a:pt x="411918" y="823817"/>
                    <a:pt x="499407" y="885200"/>
                  </a:cubicBezTo>
                  <a:cubicBezTo>
                    <a:pt x="586896" y="946583"/>
                    <a:pt x="759052" y="1043245"/>
                    <a:pt x="876174" y="1101100"/>
                  </a:cubicBezTo>
                  <a:cubicBezTo>
                    <a:pt x="993296" y="1158955"/>
                    <a:pt x="1156279" y="1215400"/>
                    <a:pt x="1202140" y="1232333"/>
                  </a:cubicBezTo>
                  <a:cubicBezTo>
                    <a:pt x="1248001" y="1249266"/>
                    <a:pt x="1216957" y="1228805"/>
                    <a:pt x="1151340" y="1202700"/>
                  </a:cubicBezTo>
                  <a:cubicBezTo>
                    <a:pt x="1085723" y="1176595"/>
                    <a:pt x="972834" y="1182239"/>
                    <a:pt x="808440" y="1075700"/>
                  </a:cubicBezTo>
                  <a:cubicBezTo>
                    <a:pt x="644046" y="969161"/>
                    <a:pt x="291974" y="668595"/>
                    <a:pt x="164974" y="563467"/>
                  </a:cubicBezTo>
                  <a:cubicBezTo>
                    <a:pt x="37974" y="458339"/>
                    <a:pt x="60551" y="457633"/>
                    <a:pt x="46440" y="444933"/>
                  </a:cubicBezTo>
                  <a:cubicBezTo>
                    <a:pt x="32329" y="432233"/>
                    <a:pt x="79601" y="498556"/>
                    <a:pt x="80307" y="487267"/>
                  </a:cubicBezTo>
                  <a:cubicBezTo>
                    <a:pt x="81013" y="475978"/>
                    <a:pt x="62668" y="459044"/>
                    <a:pt x="50674" y="377200"/>
                  </a:cubicBezTo>
                  <a:cubicBezTo>
                    <a:pt x="38680" y="295356"/>
                    <a:pt x="18218" y="13133"/>
                    <a:pt x="12574" y="433"/>
                  </a:cubicBezTo>
                  <a:close/>
                </a:path>
              </a:pathLst>
            </a:custGeom>
            <a:solidFill>
              <a:srgbClr val="FF8AD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7" name="フリーフォーム 1106">
              <a:extLst>
                <a:ext uri="{FF2B5EF4-FFF2-40B4-BE49-F238E27FC236}">
                  <a16:creationId xmlns:a16="http://schemas.microsoft.com/office/drawing/2014/main" id="{2B3DDDE8-C595-2AD0-E784-829D1C105801}"/>
                </a:ext>
              </a:extLst>
            </p:cNvPr>
            <p:cNvSpPr/>
            <p:nvPr/>
          </p:nvSpPr>
          <p:spPr>
            <a:xfrm>
              <a:off x="3003840" y="6018590"/>
              <a:ext cx="674166" cy="760565"/>
            </a:xfrm>
            <a:custGeom>
              <a:avLst/>
              <a:gdLst>
                <a:gd name="connsiteX0" fmla="*/ 1827 w 674166"/>
                <a:gd name="connsiteY0" fmla="*/ 1210 h 760565"/>
                <a:gd name="connsiteX1" fmla="*/ 298160 w 674166"/>
                <a:gd name="connsiteY1" fmla="*/ 377977 h 760565"/>
                <a:gd name="connsiteX2" fmla="*/ 645293 w 674166"/>
                <a:gd name="connsiteY2" fmla="*/ 737810 h 760565"/>
                <a:gd name="connsiteX3" fmla="*/ 628360 w 674166"/>
                <a:gd name="connsiteY3" fmla="*/ 699710 h 760565"/>
                <a:gd name="connsiteX4" fmla="*/ 416693 w 674166"/>
                <a:gd name="connsiteY4" fmla="*/ 504977 h 760565"/>
                <a:gd name="connsiteX5" fmla="*/ 171160 w 674166"/>
                <a:gd name="connsiteY5" fmla="*/ 284843 h 760565"/>
                <a:gd name="connsiteX6" fmla="*/ 243127 w 674166"/>
                <a:gd name="connsiteY6" fmla="*/ 327177 h 760565"/>
                <a:gd name="connsiteX7" fmla="*/ 175393 w 674166"/>
                <a:gd name="connsiteY7" fmla="*/ 259443 h 760565"/>
                <a:gd name="connsiteX8" fmla="*/ 1827 w 674166"/>
                <a:gd name="connsiteY8" fmla="*/ 1210 h 7605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74166" h="760565">
                  <a:moveTo>
                    <a:pt x="1827" y="1210"/>
                  </a:moveTo>
                  <a:cubicBezTo>
                    <a:pt x="22288" y="20966"/>
                    <a:pt x="190916" y="255210"/>
                    <a:pt x="298160" y="377977"/>
                  </a:cubicBezTo>
                  <a:cubicBezTo>
                    <a:pt x="405404" y="500744"/>
                    <a:pt x="645293" y="737810"/>
                    <a:pt x="645293" y="737810"/>
                  </a:cubicBezTo>
                  <a:cubicBezTo>
                    <a:pt x="700326" y="791432"/>
                    <a:pt x="666460" y="738515"/>
                    <a:pt x="628360" y="699710"/>
                  </a:cubicBezTo>
                  <a:cubicBezTo>
                    <a:pt x="590260" y="660905"/>
                    <a:pt x="492893" y="574122"/>
                    <a:pt x="416693" y="504977"/>
                  </a:cubicBezTo>
                  <a:cubicBezTo>
                    <a:pt x="340493" y="435833"/>
                    <a:pt x="200088" y="314476"/>
                    <a:pt x="171160" y="284843"/>
                  </a:cubicBezTo>
                  <a:cubicBezTo>
                    <a:pt x="142232" y="255210"/>
                    <a:pt x="242422" y="331410"/>
                    <a:pt x="243127" y="327177"/>
                  </a:cubicBezTo>
                  <a:cubicBezTo>
                    <a:pt x="243833" y="322944"/>
                    <a:pt x="212082" y="309538"/>
                    <a:pt x="175393" y="259443"/>
                  </a:cubicBezTo>
                  <a:cubicBezTo>
                    <a:pt x="138704" y="209348"/>
                    <a:pt x="-18634" y="-18546"/>
                    <a:pt x="1827" y="1210"/>
                  </a:cubicBezTo>
                  <a:close/>
                </a:path>
              </a:pathLst>
            </a:custGeom>
            <a:solidFill>
              <a:srgbClr val="FF8AD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8" name="フリーフォーム 1107">
              <a:extLst>
                <a:ext uri="{FF2B5EF4-FFF2-40B4-BE49-F238E27FC236}">
                  <a16:creationId xmlns:a16="http://schemas.microsoft.com/office/drawing/2014/main" id="{20655724-9376-7B52-856F-AB938D9D98D5}"/>
                </a:ext>
              </a:extLst>
            </p:cNvPr>
            <p:cNvSpPr/>
            <p:nvPr/>
          </p:nvSpPr>
          <p:spPr>
            <a:xfrm>
              <a:off x="3423482" y="6544566"/>
              <a:ext cx="1036871" cy="592638"/>
            </a:xfrm>
            <a:custGeom>
              <a:avLst/>
              <a:gdLst>
                <a:gd name="connsiteX0" fmla="*/ 1285 w 1036871"/>
                <a:gd name="connsiteY0" fmla="*/ 167 h 592638"/>
                <a:gd name="connsiteX1" fmla="*/ 297618 w 1036871"/>
                <a:gd name="connsiteY1" fmla="*/ 224534 h 592638"/>
                <a:gd name="connsiteX2" fmla="*/ 513518 w 1036871"/>
                <a:gd name="connsiteY2" fmla="*/ 304967 h 592638"/>
                <a:gd name="connsiteX3" fmla="*/ 390751 w 1036871"/>
                <a:gd name="connsiteY3" fmla="*/ 296501 h 592638"/>
                <a:gd name="connsiteX4" fmla="*/ 551618 w 1036871"/>
                <a:gd name="connsiteY4" fmla="*/ 334601 h 592638"/>
                <a:gd name="connsiteX5" fmla="*/ 814085 w 1036871"/>
                <a:gd name="connsiteY5" fmla="*/ 448901 h 592638"/>
                <a:gd name="connsiteX6" fmla="*/ 1029985 w 1036871"/>
                <a:gd name="connsiteY6" fmla="*/ 588601 h 592638"/>
                <a:gd name="connsiteX7" fmla="*/ 970718 w 1036871"/>
                <a:gd name="connsiteY7" fmla="*/ 550501 h 592638"/>
                <a:gd name="connsiteX8" fmla="*/ 843718 w 1036871"/>
                <a:gd name="connsiteY8" fmla="*/ 503934 h 592638"/>
                <a:gd name="connsiteX9" fmla="*/ 500818 w 1036871"/>
                <a:gd name="connsiteY9" fmla="*/ 300734 h 592638"/>
                <a:gd name="connsiteX10" fmla="*/ 572785 w 1036871"/>
                <a:gd name="connsiteY10" fmla="*/ 334601 h 592638"/>
                <a:gd name="connsiteX11" fmla="*/ 306085 w 1036871"/>
                <a:gd name="connsiteY11" fmla="*/ 254167 h 592638"/>
                <a:gd name="connsiteX12" fmla="*/ 52085 w 1036871"/>
                <a:gd name="connsiteY12" fmla="*/ 122934 h 592638"/>
                <a:gd name="connsiteX13" fmla="*/ 183318 w 1036871"/>
                <a:gd name="connsiteY13" fmla="*/ 186434 h 592638"/>
                <a:gd name="connsiteX14" fmla="*/ 1285 w 1036871"/>
                <a:gd name="connsiteY14" fmla="*/ 167 h 5926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036871" h="592638">
                  <a:moveTo>
                    <a:pt x="1285" y="167"/>
                  </a:moveTo>
                  <a:cubicBezTo>
                    <a:pt x="20335" y="6517"/>
                    <a:pt x="212246" y="173734"/>
                    <a:pt x="297618" y="224534"/>
                  </a:cubicBezTo>
                  <a:cubicBezTo>
                    <a:pt x="382990" y="275334"/>
                    <a:pt x="497996" y="292973"/>
                    <a:pt x="513518" y="304967"/>
                  </a:cubicBezTo>
                  <a:cubicBezTo>
                    <a:pt x="529040" y="316961"/>
                    <a:pt x="384401" y="291562"/>
                    <a:pt x="390751" y="296501"/>
                  </a:cubicBezTo>
                  <a:cubicBezTo>
                    <a:pt x="397101" y="301440"/>
                    <a:pt x="481062" y="309201"/>
                    <a:pt x="551618" y="334601"/>
                  </a:cubicBezTo>
                  <a:cubicBezTo>
                    <a:pt x="622174" y="360001"/>
                    <a:pt x="734357" y="406568"/>
                    <a:pt x="814085" y="448901"/>
                  </a:cubicBezTo>
                  <a:cubicBezTo>
                    <a:pt x="893813" y="491234"/>
                    <a:pt x="1029985" y="588601"/>
                    <a:pt x="1029985" y="588601"/>
                  </a:cubicBezTo>
                  <a:cubicBezTo>
                    <a:pt x="1056090" y="605534"/>
                    <a:pt x="1001763" y="564612"/>
                    <a:pt x="970718" y="550501"/>
                  </a:cubicBezTo>
                  <a:cubicBezTo>
                    <a:pt x="939674" y="536390"/>
                    <a:pt x="922035" y="545562"/>
                    <a:pt x="843718" y="503934"/>
                  </a:cubicBezTo>
                  <a:cubicBezTo>
                    <a:pt x="765401" y="462306"/>
                    <a:pt x="545974" y="328956"/>
                    <a:pt x="500818" y="300734"/>
                  </a:cubicBezTo>
                  <a:cubicBezTo>
                    <a:pt x="455663" y="272512"/>
                    <a:pt x="605241" y="342362"/>
                    <a:pt x="572785" y="334601"/>
                  </a:cubicBezTo>
                  <a:cubicBezTo>
                    <a:pt x="540330" y="326840"/>
                    <a:pt x="392868" y="289445"/>
                    <a:pt x="306085" y="254167"/>
                  </a:cubicBezTo>
                  <a:cubicBezTo>
                    <a:pt x="219302" y="218889"/>
                    <a:pt x="72546" y="134223"/>
                    <a:pt x="52085" y="122934"/>
                  </a:cubicBezTo>
                  <a:cubicBezTo>
                    <a:pt x="31624" y="111645"/>
                    <a:pt x="185435" y="202662"/>
                    <a:pt x="183318" y="186434"/>
                  </a:cubicBezTo>
                  <a:cubicBezTo>
                    <a:pt x="181201" y="170206"/>
                    <a:pt x="-17765" y="-6183"/>
                    <a:pt x="1285" y="167"/>
                  </a:cubicBezTo>
                  <a:close/>
                </a:path>
              </a:pathLst>
            </a:custGeom>
            <a:solidFill>
              <a:srgbClr val="FF8AD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9" name="フリーフォーム 1108">
              <a:extLst>
                <a:ext uri="{FF2B5EF4-FFF2-40B4-BE49-F238E27FC236}">
                  <a16:creationId xmlns:a16="http://schemas.microsoft.com/office/drawing/2014/main" id="{33ECB0CF-5310-0673-882A-381419C07D34}"/>
                </a:ext>
              </a:extLst>
            </p:cNvPr>
            <p:cNvSpPr/>
            <p:nvPr/>
          </p:nvSpPr>
          <p:spPr>
            <a:xfrm>
              <a:off x="514743" y="1748076"/>
              <a:ext cx="1081827" cy="1851870"/>
            </a:xfrm>
            <a:custGeom>
              <a:avLst/>
              <a:gdLst>
                <a:gd name="connsiteX0" fmla="*/ 1081224 w 1081827"/>
                <a:gd name="connsiteY0" fmla="*/ 291 h 1851870"/>
                <a:gd name="connsiteX1" fmla="*/ 649424 w 1081827"/>
                <a:gd name="connsiteY1" fmla="*/ 381291 h 1851870"/>
                <a:gd name="connsiteX2" fmla="*/ 247257 w 1081827"/>
                <a:gd name="connsiteY2" fmla="*/ 944324 h 1851870"/>
                <a:gd name="connsiteX3" fmla="*/ 340390 w 1081827"/>
                <a:gd name="connsiteY3" fmla="*/ 834257 h 1851870"/>
                <a:gd name="connsiteX4" fmla="*/ 213390 w 1081827"/>
                <a:gd name="connsiteY4" fmla="*/ 1117891 h 1851870"/>
                <a:gd name="connsiteX5" fmla="*/ 10190 w 1081827"/>
                <a:gd name="connsiteY5" fmla="*/ 1812157 h 1851870"/>
                <a:gd name="connsiteX6" fmla="*/ 44057 w 1081827"/>
                <a:gd name="connsiteY6" fmla="*/ 1723257 h 1851870"/>
                <a:gd name="connsiteX7" fmla="*/ 162590 w 1081827"/>
                <a:gd name="connsiteY7" fmla="*/ 1359191 h 1851870"/>
                <a:gd name="connsiteX8" fmla="*/ 374257 w 1081827"/>
                <a:gd name="connsiteY8" fmla="*/ 618357 h 1851870"/>
                <a:gd name="connsiteX9" fmla="*/ 255724 w 1081827"/>
                <a:gd name="connsiteY9" fmla="*/ 910457 h 1851870"/>
                <a:gd name="connsiteX10" fmla="*/ 590157 w 1081827"/>
                <a:gd name="connsiteY10" fmla="*/ 393991 h 1851870"/>
                <a:gd name="connsiteX11" fmla="*/ 708690 w 1081827"/>
                <a:gd name="connsiteY11" fmla="*/ 283924 h 1851870"/>
                <a:gd name="connsiteX12" fmla="*/ 742557 w 1081827"/>
                <a:gd name="connsiteY12" fmla="*/ 317791 h 1851870"/>
                <a:gd name="connsiteX13" fmla="*/ 1081224 w 1081827"/>
                <a:gd name="connsiteY13" fmla="*/ 291 h 18518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081827" h="1851870">
                  <a:moveTo>
                    <a:pt x="1081224" y="291"/>
                  </a:moveTo>
                  <a:cubicBezTo>
                    <a:pt x="1065702" y="10874"/>
                    <a:pt x="788418" y="223952"/>
                    <a:pt x="649424" y="381291"/>
                  </a:cubicBezTo>
                  <a:cubicBezTo>
                    <a:pt x="510430" y="538630"/>
                    <a:pt x="298763" y="868830"/>
                    <a:pt x="247257" y="944324"/>
                  </a:cubicBezTo>
                  <a:cubicBezTo>
                    <a:pt x="195751" y="1019818"/>
                    <a:pt x="346034" y="805329"/>
                    <a:pt x="340390" y="834257"/>
                  </a:cubicBezTo>
                  <a:cubicBezTo>
                    <a:pt x="334745" y="863185"/>
                    <a:pt x="268423" y="954908"/>
                    <a:pt x="213390" y="1117891"/>
                  </a:cubicBezTo>
                  <a:cubicBezTo>
                    <a:pt x="158357" y="1280874"/>
                    <a:pt x="38412" y="1711263"/>
                    <a:pt x="10190" y="1812157"/>
                  </a:cubicBezTo>
                  <a:cubicBezTo>
                    <a:pt x="-18032" y="1913051"/>
                    <a:pt x="18657" y="1798751"/>
                    <a:pt x="44057" y="1723257"/>
                  </a:cubicBezTo>
                  <a:cubicBezTo>
                    <a:pt x="69457" y="1647763"/>
                    <a:pt x="107557" y="1543341"/>
                    <a:pt x="162590" y="1359191"/>
                  </a:cubicBezTo>
                  <a:cubicBezTo>
                    <a:pt x="217623" y="1175041"/>
                    <a:pt x="358735" y="693146"/>
                    <a:pt x="374257" y="618357"/>
                  </a:cubicBezTo>
                  <a:cubicBezTo>
                    <a:pt x="389779" y="543568"/>
                    <a:pt x="219741" y="947851"/>
                    <a:pt x="255724" y="910457"/>
                  </a:cubicBezTo>
                  <a:cubicBezTo>
                    <a:pt x="291707" y="873063"/>
                    <a:pt x="514663" y="498413"/>
                    <a:pt x="590157" y="393991"/>
                  </a:cubicBezTo>
                  <a:cubicBezTo>
                    <a:pt x="665651" y="289569"/>
                    <a:pt x="683290" y="296624"/>
                    <a:pt x="708690" y="283924"/>
                  </a:cubicBezTo>
                  <a:cubicBezTo>
                    <a:pt x="734090" y="271224"/>
                    <a:pt x="676940" y="365063"/>
                    <a:pt x="742557" y="317791"/>
                  </a:cubicBezTo>
                  <a:cubicBezTo>
                    <a:pt x="808174" y="270519"/>
                    <a:pt x="1096746" y="-10292"/>
                    <a:pt x="1081224" y="291"/>
                  </a:cubicBezTo>
                  <a:close/>
                </a:path>
              </a:pathLst>
            </a:custGeom>
            <a:solidFill>
              <a:srgbClr val="FF8AD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0" name="フリーフォーム 1109">
              <a:extLst>
                <a:ext uri="{FF2B5EF4-FFF2-40B4-BE49-F238E27FC236}">
                  <a16:creationId xmlns:a16="http://schemas.microsoft.com/office/drawing/2014/main" id="{67A0D1EF-6DA4-DB1D-D978-C1FE7CF278B4}"/>
                </a:ext>
              </a:extLst>
            </p:cNvPr>
            <p:cNvSpPr/>
            <p:nvPr/>
          </p:nvSpPr>
          <p:spPr>
            <a:xfrm>
              <a:off x="388806" y="3838298"/>
              <a:ext cx="153380" cy="563625"/>
            </a:xfrm>
            <a:custGeom>
              <a:avLst/>
              <a:gdLst>
                <a:gd name="connsiteX0" fmla="*/ 153061 w 153380"/>
                <a:gd name="connsiteY0" fmla="*/ 1335 h 563625"/>
                <a:gd name="connsiteX1" fmla="*/ 93794 w 153380"/>
                <a:gd name="connsiteY1" fmla="*/ 128335 h 563625"/>
                <a:gd name="connsiteX2" fmla="*/ 4894 w 153380"/>
                <a:gd name="connsiteY2" fmla="*/ 551669 h 563625"/>
                <a:gd name="connsiteX3" fmla="*/ 17594 w 153380"/>
                <a:gd name="connsiteY3" fmla="*/ 424669 h 563625"/>
                <a:gd name="connsiteX4" fmla="*/ 68394 w 153380"/>
                <a:gd name="connsiteY4" fmla="*/ 187602 h 563625"/>
                <a:gd name="connsiteX5" fmla="*/ 153061 w 153380"/>
                <a:gd name="connsiteY5" fmla="*/ 1335 h 563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53380" h="563625">
                  <a:moveTo>
                    <a:pt x="153061" y="1335"/>
                  </a:moveTo>
                  <a:cubicBezTo>
                    <a:pt x="157294" y="-8543"/>
                    <a:pt x="118488" y="36613"/>
                    <a:pt x="93794" y="128335"/>
                  </a:cubicBezTo>
                  <a:cubicBezTo>
                    <a:pt x="69100" y="220057"/>
                    <a:pt x="17594" y="502280"/>
                    <a:pt x="4894" y="551669"/>
                  </a:cubicBezTo>
                  <a:cubicBezTo>
                    <a:pt x="-7806" y="601058"/>
                    <a:pt x="7011" y="485347"/>
                    <a:pt x="17594" y="424669"/>
                  </a:cubicBezTo>
                  <a:cubicBezTo>
                    <a:pt x="28177" y="363991"/>
                    <a:pt x="50050" y="253924"/>
                    <a:pt x="68394" y="187602"/>
                  </a:cubicBezTo>
                  <a:cubicBezTo>
                    <a:pt x="86738" y="121280"/>
                    <a:pt x="148828" y="11213"/>
                    <a:pt x="153061" y="1335"/>
                  </a:cubicBezTo>
                  <a:close/>
                </a:path>
              </a:pathLst>
            </a:custGeom>
            <a:solidFill>
              <a:srgbClr val="FF8AD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1" name="フリーフォーム 1110">
              <a:extLst>
                <a:ext uri="{FF2B5EF4-FFF2-40B4-BE49-F238E27FC236}">
                  <a16:creationId xmlns:a16="http://schemas.microsoft.com/office/drawing/2014/main" id="{5304C3D6-EF71-6E87-0C73-83B2F6ACEA27}"/>
                </a:ext>
              </a:extLst>
            </p:cNvPr>
            <p:cNvSpPr/>
            <p:nvPr/>
          </p:nvSpPr>
          <p:spPr>
            <a:xfrm>
              <a:off x="454965" y="4046121"/>
              <a:ext cx="141935" cy="1192129"/>
            </a:xfrm>
            <a:custGeom>
              <a:avLst/>
              <a:gdLst>
                <a:gd name="connsiteX0" fmla="*/ 141935 w 141935"/>
                <a:gd name="connsiteY0" fmla="*/ 946 h 1192129"/>
                <a:gd name="connsiteX1" fmla="*/ 27635 w 141935"/>
                <a:gd name="connsiteY1" fmla="*/ 458146 h 1192129"/>
                <a:gd name="connsiteX2" fmla="*/ 2235 w 141935"/>
                <a:gd name="connsiteY2" fmla="*/ 1152412 h 1192129"/>
                <a:gd name="connsiteX3" fmla="*/ 2235 w 141935"/>
                <a:gd name="connsiteY3" fmla="*/ 1050812 h 1192129"/>
                <a:gd name="connsiteX4" fmla="*/ 10702 w 141935"/>
                <a:gd name="connsiteY4" fmla="*/ 580912 h 1192129"/>
                <a:gd name="connsiteX5" fmla="*/ 6468 w 141935"/>
                <a:gd name="connsiteY5" fmla="*/ 407346 h 1192129"/>
                <a:gd name="connsiteX6" fmla="*/ 6468 w 141935"/>
                <a:gd name="connsiteY6" fmla="*/ 530112 h 1192129"/>
                <a:gd name="connsiteX7" fmla="*/ 27635 w 141935"/>
                <a:gd name="connsiteY7" fmla="*/ 343846 h 1192129"/>
                <a:gd name="connsiteX8" fmla="*/ 141935 w 141935"/>
                <a:gd name="connsiteY8" fmla="*/ 946 h 11921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41935" h="1192129">
                  <a:moveTo>
                    <a:pt x="141935" y="946"/>
                  </a:moveTo>
                  <a:cubicBezTo>
                    <a:pt x="141935" y="19996"/>
                    <a:pt x="50918" y="266235"/>
                    <a:pt x="27635" y="458146"/>
                  </a:cubicBezTo>
                  <a:cubicBezTo>
                    <a:pt x="4352" y="650057"/>
                    <a:pt x="6468" y="1053634"/>
                    <a:pt x="2235" y="1152412"/>
                  </a:cubicBezTo>
                  <a:cubicBezTo>
                    <a:pt x="-1998" y="1251190"/>
                    <a:pt x="824" y="1146062"/>
                    <a:pt x="2235" y="1050812"/>
                  </a:cubicBezTo>
                  <a:cubicBezTo>
                    <a:pt x="3646" y="955562"/>
                    <a:pt x="9996" y="688156"/>
                    <a:pt x="10702" y="580912"/>
                  </a:cubicBezTo>
                  <a:cubicBezTo>
                    <a:pt x="11407" y="473668"/>
                    <a:pt x="7174" y="415813"/>
                    <a:pt x="6468" y="407346"/>
                  </a:cubicBezTo>
                  <a:cubicBezTo>
                    <a:pt x="5762" y="398879"/>
                    <a:pt x="2940" y="540695"/>
                    <a:pt x="6468" y="530112"/>
                  </a:cubicBezTo>
                  <a:cubicBezTo>
                    <a:pt x="9996" y="519529"/>
                    <a:pt x="1529" y="432040"/>
                    <a:pt x="27635" y="343846"/>
                  </a:cubicBezTo>
                  <a:cubicBezTo>
                    <a:pt x="53741" y="255652"/>
                    <a:pt x="141935" y="-18104"/>
                    <a:pt x="141935" y="946"/>
                  </a:cubicBezTo>
                  <a:close/>
                </a:path>
              </a:pathLst>
            </a:custGeom>
            <a:solidFill>
              <a:srgbClr val="FF8AD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2" name="フリーフォーム 1111">
              <a:extLst>
                <a:ext uri="{FF2B5EF4-FFF2-40B4-BE49-F238E27FC236}">
                  <a16:creationId xmlns:a16="http://schemas.microsoft.com/office/drawing/2014/main" id="{35CF7521-D3F7-0996-BBBB-7E4BA67305A1}"/>
                </a:ext>
              </a:extLst>
            </p:cNvPr>
            <p:cNvSpPr/>
            <p:nvPr/>
          </p:nvSpPr>
          <p:spPr>
            <a:xfrm>
              <a:off x="400993" y="5423278"/>
              <a:ext cx="305076" cy="1234385"/>
            </a:xfrm>
            <a:custGeom>
              <a:avLst/>
              <a:gdLst>
                <a:gd name="connsiteX0" fmla="*/ 107007 w 305076"/>
                <a:gd name="connsiteY0" fmla="*/ 8089 h 1234385"/>
                <a:gd name="connsiteX1" fmla="*/ 111240 w 305076"/>
                <a:gd name="connsiteY1" fmla="*/ 524555 h 1234385"/>
                <a:gd name="connsiteX2" fmla="*/ 293274 w 305076"/>
                <a:gd name="connsiteY2" fmla="*/ 1189189 h 1234385"/>
                <a:gd name="connsiteX3" fmla="*/ 272107 w 305076"/>
                <a:gd name="connsiteY3" fmla="*/ 1125689 h 1234385"/>
                <a:gd name="connsiteX4" fmla="*/ 149340 w 305076"/>
                <a:gd name="connsiteY4" fmla="*/ 727755 h 1234385"/>
                <a:gd name="connsiteX5" fmla="*/ 1174 w 305076"/>
                <a:gd name="connsiteY5" fmla="*/ 274789 h 1234385"/>
                <a:gd name="connsiteX6" fmla="*/ 81607 w 305076"/>
                <a:gd name="connsiteY6" fmla="*/ 439889 h 1234385"/>
                <a:gd name="connsiteX7" fmla="*/ 111240 w 305076"/>
                <a:gd name="connsiteY7" fmla="*/ 579589 h 1234385"/>
                <a:gd name="connsiteX8" fmla="*/ 94307 w 305076"/>
                <a:gd name="connsiteY8" fmla="*/ 401789 h 1234385"/>
                <a:gd name="connsiteX9" fmla="*/ 60440 w 305076"/>
                <a:gd name="connsiteY9" fmla="*/ 223989 h 1234385"/>
                <a:gd name="connsiteX10" fmla="*/ 107007 w 305076"/>
                <a:gd name="connsiteY10" fmla="*/ 8089 h 12343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05076" h="1234385">
                  <a:moveTo>
                    <a:pt x="107007" y="8089"/>
                  </a:moveTo>
                  <a:cubicBezTo>
                    <a:pt x="115474" y="58183"/>
                    <a:pt x="80196" y="327705"/>
                    <a:pt x="111240" y="524555"/>
                  </a:cubicBezTo>
                  <a:cubicBezTo>
                    <a:pt x="142284" y="721405"/>
                    <a:pt x="266463" y="1089000"/>
                    <a:pt x="293274" y="1189189"/>
                  </a:cubicBezTo>
                  <a:cubicBezTo>
                    <a:pt x="320085" y="1289378"/>
                    <a:pt x="296096" y="1202595"/>
                    <a:pt x="272107" y="1125689"/>
                  </a:cubicBezTo>
                  <a:cubicBezTo>
                    <a:pt x="248118" y="1048783"/>
                    <a:pt x="194495" y="869572"/>
                    <a:pt x="149340" y="727755"/>
                  </a:cubicBezTo>
                  <a:cubicBezTo>
                    <a:pt x="104185" y="585938"/>
                    <a:pt x="12463" y="322767"/>
                    <a:pt x="1174" y="274789"/>
                  </a:cubicBezTo>
                  <a:cubicBezTo>
                    <a:pt x="-10115" y="226811"/>
                    <a:pt x="63263" y="389089"/>
                    <a:pt x="81607" y="439889"/>
                  </a:cubicBezTo>
                  <a:cubicBezTo>
                    <a:pt x="99951" y="490689"/>
                    <a:pt x="109123" y="585939"/>
                    <a:pt x="111240" y="579589"/>
                  </a:cubicBezTo>
                  <a:cubicBezTo>
                    <a:pt x="113357" y="573239"/>
                    <a:pt x="102774" y="461056"/>
                    <a:pt x="94307" y="401789"/>
                  </a:cubicBezTo>
                  <a:cubicBezTo>
                    <a:pt x="85840" y="342522"/>
                    <a:pt x="56912" y="293839"/>
                    <a:pt x="60440" y="223989"/>
                  </a:cubicBezTo>
                  <a:cubicBezTo>
                    <a:pt x="63968" y="154139"/>
                    <a:pt x="98540" y="-42005"/>
                    <a:pt x="107007" y="8089"/>
                  </a:cubicBezTo>
                  <a:close/>
                </a:path>
              </a:pathLst>
            </a:custGeom>
            <a:solidFill>
              <a:srgbClr val="FF8AD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3" name="フリーフォーム 1112">
              <a:extLst>
                <a:ext uri="{FF2B5EF4-FFF2-40B4-BE49-F238E27FC236}">
                  <a16:creationId xmlns:a16="http://schemas.microsoft.com/office/drawing/2014/main" id="{C7ADC208-0FBB-3F24-491F-E77B9C8BA345}"/>
                </a:ext>
              </a:extLst>
            </p:cNvPr>
            <p:cNvSpPr/>
            <p:nvPr/>
          </p:nvSpPr>
          <p:spPr>
            <a:xfrm>
              <a:off x="694261" y="6392214"/>
              <a:ext cx="356331" cy="696113"/>
            </a:xfrm>
            <a:custGeom>
              <a:avLst/>
              <a:gdLst>
                <a:gd name="connsiteX0" fmla="*/ 6 w 356331"/>
                <a:gd name="connsiteY0" fmla="*/ 119 h 696113"/>
                <a:gd name="connsiteX1" fmla="*/ 110072 w 356331"/>
                <a:gd name="connsiteY1" fmla="*/ 351486 h 696113"/>
                <a:gd name="connsiteX2" fmla="*/ 338672 w 356331"/>
                <a:gd name="connsiteY2" fmla="*/ 673219 h 696113"/>
                <a:gd name="connsiteX3" fmla="*/ 313272 w 356331"/>
                <a:gd name="connsiteY3" fmla="*/ 639353 h 696113"/>
                <a:gd name="connsiteX4" fmla="*/ 93139 w 356331"/>
                <a:gd name="connsiteY4" fmla="*/ 393819 h 696113"/>
                <a:gd name="connsiteX5" fmla="*/ 42339 w 356331"/>
                <a:gd name="connsiteY5" fmla="*/ 300686 h 696113"/>
                <a:gd name="connsiteX6" fmla="*/ 110072 w 356331"/>
                <a:gd name="connsiteY6" fmla="*/ 410753 h 696113"/>
                <a:gd name="connsiteX7" fmla="*/ 114306 w 356331"/>
                <a:gd name="connsiteY7" fmla="*/ 313386 h 696113"/>
                <a:gd name="connsiteX8" fmla="*/ 6 w 356331"/>
                <a:gd name="connsiteY8" fmla="*/ 119 h 6961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56331" h="696113">
                  <a:moveTo>
                    <a:pt x="6" y="119"/>
                  </a:moveTo>
                  <a:cubicBezTo>
                    <a:pt x="-700" y="6469"/>
                    <a:pt x="53628" y="239303"/>
                    <a:pt x="110072" y="351486"/>
                  </a:cubicBezTo>
                  <a:cubicBezTo>
                    <a:pt x="166516" y="463669"/>
                    <a:pt x="304805" y="625241"/>
                    <a:pt x="338672" y="673219"/>
                  </a:cubicBezTo>
                  <a:cubicBezTo>
                    <a:pt x="372539" y="721197"/>
                    <a:pt x="354194" y="685920"/>
                    <a:pt x="313272" y="639353"/>
                  </a:cubicBezTo>
                  <a:cubicBezTo>
                    <a:pt x="272350" y="592786"/>
                    <a:pt x="138294" y="450263"/>
                    <a:pt x="93139" y="393819"/>
                  </a:cubicBezTo>
                  <a:cubicBezTo>
                    <a:pt x="47984" y="337375"/>
                    <a:pt x="39517" y="297864"/>
                    <a:pt x="42339" y="300686"/>
                  </a:cubicBezTo>
                  <a:cubicBezTo>
                    <a:pt x="45161" y="303508"/>
                    <a:pt x="98078" y="408636"/>
                    <a:pt x="110072" y="410753"/>
                  </a:cubicBezTo>
                  <a:cubicBezTo>
                    <a:pt x="122066" y="412870"/>
                    <a:pt x="133356" y="384647"/>
                    <a:pt x="114306" y="313386"/>
                  </a:cubicBezTo>
                  <a:cubicBezTo>
                    <a:pt x="95256" y="242125"/>
                    <a:pt x="712" y="-6231"/>
                    <a:pt x="6" y="119"/>
                  </a:cubicBezTo>
                  <a:close/>
                </a:path>
              </a:pathLst>
            </a:custGeom>
            <a:solidFill>
              <a:srgbClr val="FF8AD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4" name="フリーフォーム 1113">
              <a:extLst>
                <a:ext uri="{FF2B5EF4-FFF2-40B4-BE49-F238E27FC236}">
                  <a16:creationId xmlns:a16="http://schemas.microsoft.com/office/drawing/2014/main" id="{EA6114A7-7779-953B-5A31-AEAD4689E9EC}"/>
                </a:ext>
              </a:extLst>
            </p:cNvPr>
            <p:cNvSpPr/>
            <p:nvPr/>
          </p:nvSpPr>
          <p:spPr>
            <a:xfrm>
              <a:off x="990599" y="6942652"/>
              <a:ext cx="1235638" cy="1097136"/>
            </a:xfrm>
            <a:custGeom>
              <a:avLst/>
              <a:gdLst>
                <a:gd name="connsiteX0" fmla="*/ 1 w 1235638"/>
                <a:gd name="connsiteY0" fmla="*/ 15 h 1097136"/>
                <a:gd name="connsiteX1" fmla="*/ 287868 w 1235638"/>
                <a:gd name="connsiteY1" fmla="*/ 249781 h 1097136"/>
                <a:gd name="connsiteX2" fmla="*/ 745068 w 1235638"/>
                <a:gd name="connsiteY2" fmla="*/ 533415 h 1097136"/>
                <a:gd name="connsiteX3" fmla="*/ 694268 w 1235638"/>
                <a:gd name="connsiteY3" fmla="*/ 486848 h 1097136"/>
                <a:gd name="connsiteX4" fmla="*/ 876301 w 1235638"/>
                <a:gd name="connsiteY4" fmla="*/ 609615 h 1097136"/>
                <a:gd name="connsiteX5" fmla="*/ 1024468 w 1235638"/>
                <a:gd name="connsiteY5" fmla="*/ 715448 h 1097136"/>
                <a:gd name="connsiteX6" fmla="*/ 1223434 w 1235638"/>
                <a:gd name="connsiteY6" fmla="*/ 1087981 h 1097136"/>
                <a:gd name="connsiteX7" fmla="*/ 1198034 w 1235638"/>
                <a:gd name="connsiteY7" fmla="*/ 965215 h 1097136"/>
                <a:gd name="connsiteX8" fmla="*/ 1066801 w 1235638"/>
                <a:gd name="connsiteY8" fmla="*/ 766248 h 1097136"/>
                <a:gd name="connsiteX9" fmla="*/ 355601 w 1235638"/>
                <a:gd name="connsiteY9" fmla="*/ 292115 h 1097136"/>
                <a:gd name="connsiteX10" fmla="*/ 503768 w 1235638"/>
                <a:gd name="connsiteY10" fmla="*/ 427581 h 1097136"/>
                <a:gd name="connsiteX11" fmla="*/ 194734 w 1235638"/>
                <a:gd name="connsiteY11" fmla="*/ 228615 h 1097136"/>
                <a:gd name="connsiteX12" fmla="*/ 80434 w 1235638"/>
                <a:gd name="connsiteY12" fmla="*/ 152415 h 1097136"/>
                <a:gd name="connsiteX13" fmla="*/ 283634 w 1235638"/>
                <a:gd name="connsiteY13" fmla="*/ 237081 h 1097136"/>
                <a:gd name="connsiteX14" fmla="*/ 1 w 1235638"/>
                <a:gd name="connsiteY14" fmla="*/ 15 h 1097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235638" h="1097136">
                  <a:moveTo>
                    <a:pt x="1" y="15"/>
                  </a:moveTo>
                  <a:cubicBezTo>
                    <a:pt x="707" y="2132"/>
                    <a:pt x="163690" y="160881"/>
                    <a:pt x="287868" y="249781"/>
                  </a:cubicBezTo>
                  <a:cubicBezTo>
                    <a:pt x="412046" y="338681"/>
                    <a:pt x="677335" y="493904"/>
                    <a:pt x="745068" y="533415"/>
                  </a:cubicBezTo>
                  <a:cubicBezTo>
                    <a:pt x="812801" y="572926"/>
                    <a:pt x="672396" y="474148"/>
                    <a:pt x="694268" y="486848"/>
                  </a:cubicBezTo>
                  <a:cubicBezTo>
                    <a:pt x="716140" y="499548"/>
                    <a:pt x="821268" y="571515"/>
                    <a:pt x="876301" y="609615"/>
                  </a:cubicBezTo>
                  <a:cubicBezTo>
                    <a:pt x="931334" y="647715"/>
                    <a:pt x="966613" y="635720"/>
                    <a:pt x="1024468" y="715448"/>
                  </a:cubicBezTo>
                  <a:cubicBezTo>
                    <a:pt x="1082323" y="795176"/>
                    <a:pt x="1194506" y="1046353"/>
                    <a:pt x="1223434" y="1087981"/>
                  </a:cubicBezTo>
                  <a:cubicBezTo>
                    <a:pt x="1252362" y="1129609"/>
                    <a:pt x="1224139" y="1018837"/>
                    <a:pt x="1198034" y="965215"/>
                  </a:cubicBezTo>
                  <a:cubicBezTo>
                    <a:pt x="1171929" y="911593"/>
                    <a:pt x="1207207" y="878431"/>
                    <a:pt x="1066801" y="766248"/>
                  </a:cubicBezTo>
                  <a:cubicBezTo>
                    <a:pt x="926396" y="654065"/>
                    <a:pt x="449440" y="348560"/>
                    <a:pt x="355601" y="292115"/>
                  </a:cubicBezTo>
                  <a:cubicBezTo>
                    <a:pt x="261762" y="235671"/>
                    <a:pt x="530579" y="438164"/>
                    <a:pt x="503768" y="427581"/>
                  </a:cubicBezTo>
                  <a:cubicBezTo>
                    <a:pt x="476957" y="416998"/>
                    <a:pt x="265290" y="274476"/>
                    <a:pt x="194734" y="228615"/>
                  </a:cubicBezTo>
                  <a:cubicBezTo>
                    <a:pt x="124178" y="182754"/>
                    <a:pt x="65617" y="151004"/>
                    <a:pt x="80434" y="152415"/>
                  </a:cubicBezTo>
                  <a:cubicBezTo>
                    <a:pt x="95251" y="153826"/>
                    <a:pt x="291395" y="263187"/>
                    <a:pt x="283634" y="237081"/>
                  </a:cubicBezTo>
                  <a:cubicBezTo>
                    <a:pt x="275873" y="210975"/>
                    <a:pt x="-705" y="-2102"/>
                    <a:pt x="1" y="15"/>
                  </a:cubicBezTo>
                  <a:close/>
                </a:path>
              </a:pathLst>
            </a:custGeom>
            <a:solidFill>
              <a:srgbClr val="FF8AD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5" name="フリーフォーム 1114">
              <a:extLst>
                <a:ext uri="{FF2B5EF4-FFF2-40B4-BE49-F238E27FC236}">
                  <a16:creationId xmlns:a16="http://schemas.microsoft.com/office/drawing/2014/main" id="{E1A0C28E-BA21-89ED-16D9-1F2B3A02FC9C}"/>
                </a:ext>
              </a:extLst>
            </p:cNvPr>
            <p:cNvSpPr/>
            <p:nvPr/>
          </p:nvSpPr>
          <p:spPr>
            <a:xfrm>
              <a:off x="2128706" y="7673330"/>
              <a:ext cx="699568" cy="732127"/>
            </a:xfrm>
            <a:custGeom>
              <a:avLst/>
              <a:gdLst>
                <a:gd name="connsiteX0" fmla="*/ 106494 w 699568"/>
                <a:gd name="connsiteY0" fmla="*/ 1703 h 732127"/>
                <a:gd name="connsiteX1" fmla="*/ 131894 w 699568"/>
                <a:gd name="connsiteY1" fmla="*/ 200670 h 732127"/>
                <a:gd name="connsiteX2" fmla="*/ 364727 w 699568"/>
                <a:gd name="connsiteY2" fmla="*/ 501237 h 732127"/>
                <a:gd name="connsiteX3" fmla="*/ 246194 w 699568"/>
                <a:gd name="connsiteY3" fmla="*/ 408103 h 732127"/>
                <a:gd name="connsiteX4" fmla="*/ 694927 w 699568"/>
                <a:gd name="connsiteY4" fmla="*/ 729837 h 732127"/>
                <a:gd name="connsiteX5" fmla="*/ 470561 w 699568"/>
                <a:gd name="connsiteY5" fmla="*/ 547803 h 732127"/>
                <a:gd name="connsiteX6" fmla="*/ 318161 w 699568"/>
                <a:gd name="connsiteY6" fmla="*/ 463137 h 732127"/>
                <a:gd name="connsiteX7" fmla="*/ 661 w 699568"/>
                <a:gd name="connsiteY7" fmla="*/ 276870 h 732127"/>
                <a:gd name="connsiteX8" fmla="*/ 233494 w 699568"/>
                <a:gd name="connsiteY8" fmla="*/ 378470 h 732127"/>
                <a:gd name="connsiteX9" fmla="*/ 186927 w 699568"/>
                <a:gd name="connsiteY9" fmla="*/ 310737 h 732127"/>
                <a:gd name="connsiteX10" fmla="*/ 106494 w 699568"/>
                <a:gd name="connsiteY10" fmla="*/ 1703 h 7321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9568" h="732127">
                  <a:moveTo>
                    <a:pt x="106494" y="1703"/>
                  </a:moveTo>
                  <a:cubicBezTo>
                    <a:pt x="97322" y="-16641"/>
                    <a:pt x="88855" y="117414"/>
                    <a:pt x="131894" y="200670"/>
                  </a:cubicBezTo>
                  <a:cubicBezTo>
                    <a:pt x="174933" y="283926"/>
                    <a:pt x="345677" y="466665"/>
                    <a:pt x="364727" y="501237"/>
                  </a:cubicBezTo>
                  <a:cubicBezTo>
                    <a:pt x="383777" y="535809"/>
                    <a:pt x="191161" y="370003"/>
                    <a:pt x="246194" y="408103"/>
                  </a:cubicBezTo>
                  <a:cubicBezTo>
                    <a:pt x="301227" y="446203"/>
                    <a:pt x="657533" y="706554"/>
                    <a:pt x="694927" y="729837"/>
                  </a:cubicBezTo>
                  <a:cubicBezTo>
                    <a:pt x="732322" y="753120"/>
                    <a:pt x="533355" y="592253"/>
                    <a:pt x="470561" y="547803"/>
                  </a:cubicBezTo>
                  <a:cubicBezTo>
                    <a:pt x="407767" y="503353"/>
                    <a:pt x="396478" y="508293"/>
                    <a:pt x="318161" y="463137"/>
                  </a:cubicBezTo>
                  <a:cubicBezTo>
                    <a:pt x="239844" y="417982"/>
                    <a:pt x="14772" y="290981"/>
                    <a:pt x="661" y="276870"/>
                  </a:cubicBezTo>
                  <a:cubicBezTo>
                    <a:pt x="-13450" y="262759"/>
                    <a:pt x="202450" y="372826"/>
                    <a:pt x="233494" y="378470"/>
                  </a:cubicBezTo>
                  <a:cubicBezTo>
                    <a:pt x="264538" y="384115"/>
                    <a:pt x="207388" y="370709"/>
                    <a:pt x="186927" y="310737"/>
                  </a:cubicBezTo>
                  <a:cubicBezTo>
                    <a:pt x="166466" y="250765"/>
                    <a:pt x="115666" y="20047"/>
                    <a:pt x="106494" y="1703"/>
                  </a:cubicBezTo>
                  <a:close/>
                </a:path>
              </a:pathLst>
            </a:custGeom>
            <a:solidFill>
              <a:srgbClr val="FF8AD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6" name="フリーフォーム 1115">
              <a:extLst>
                <a:ext uri="{FF2B5EF4-FFF2-40B4-BE49-F238E27FC236}">
                  <a16:creationId xmlns:a16="http://schemas.microsoft.com/office/drawing/2014/main" id="{E84F1741-823F-470E-7898-94FEE943FE19}"/>
                </a:ext>
              </a:extLst>
            </p:cNvPr>
            <p:cNvSpPr/>
            <p:nvPr/>
          </p:nvSpPr>
          <p:spPr>
            <a:xfrm>
              <a:off x="4244129" y="1120692"/>
              <a:ext cx="124713" cy="1425803"/>
            </a:xfrm>
            <a:custGeom>
              <a:avLst/>
              <a:gdLst>
                <a:gd name="connsiteX0" fmla="*/ 124671 w 124713"/>
                <a:gd name="connsiteY0" fmla="*/ 83 h 1425803"/>
                <a:gd name="connsiteX1" fmla="*/ 67521 w 124713"/>
                <a:gd name="connsiteY1" fmla="*/ 346158 h 1425803"/>
                <a:gd name="connsiteX2" fmla="*/ 29421 w 124713"/>
                <a:gd name="connsiteY2" fmla="*/ 908133 h 1425803"/>
                <a:gd name="connsiteX3" fmla="*/ 32596 w 124713"/>
                <a:gd name="connsiteY3" fmla="*/ 857333 h 1425803"/>
                <a:gd name="connsiteX4" fmla="*/ 54821 w 124713"/>
                <a:gd name="connsiteY4" fmla="*/ 384258 h 1425803"/>
                <a:gd name="connsiteX5" fmla="*/ 54821 w 124713"/>
                <a:gd name="connsiteY5" fmla="*/ 593808 h 1425803"/>
                <a:gd name="connsiteX6" fmla="*/ 4021 w 124713"/>
                <a:gd name="connsiteY6" fmla="*/ 1371683 h 1425803"/>
                <a:gd name="connsiteX7" fmla="*/ 7196 w 124713"/>
                <a:gd name="connsiteY7" fmla="*/ 1317708 h 1425803"/>
                <a:gd name="connsiteX8" fmla="*/ 38946 w 124713"/>
                <a:gd name="connsiteY8" fmla="*/ 981158 h 1425803"/>
                <a:gd name="connsiteX9" fmla="*/ 4021 w 124713"/>
                <a:gd name="connsiteY9" fmla="*/ 562058 h 1425803"/>
                <a:gd name="connsiteX10" fmla="*/ 10371 w 124713"/>
                <a:gd name="connsiteY10" fmla="*/ 673183 h 1425803"/>
                <a:gd name="connsiteX11" fmla="*/ 35771 w 124713"/>
                <a:gd name="connsiteY11" fmla="*/ 517608 h 1425803"/>
                <a:gd name="connsiteX12" fmla="*/ 57996 w 124713"/>
                <a:gd name="connsiteY12" fmla="*/ 374733 h 1425803"/>
                <a:gd name="connsiteX13" fmla="*/ 124671 w 124713"/>
                <a:gd name="connsiteY13" fmla="*/ 83 h 14258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24713" h="1425803">
                  <a:moveTo>
                    <a:pt x="124671" y="83"/>
                  </a:moveTo>
                  <a:cubicBezTo>
                    <a:pt x="126258" y="-4679"/>
                    <a:pt x="83396" y="194816"/>
                    <a:pt x="67521" y="346158"/>
                  </a:cubicBezTo>
                  <a:cubicBezTo>
                    <a:pt x="51646" y="497500"/>
                    <a:pt x="35242" y="822937"/>
                    <a:pt x="29421" y="908133"/>
                  </a:cubicBezTo>
                  <a:cubicBezTo>
                    <a:pt x="23600" y="993329"/>
                    <a:pt x="28363" y="944646"/>
                    <a:pt x="32596" y="857333"/>
                  </a:cubicBezTo>
                  <a:cubicBezTo>
                    <a:pt x="36829" y="770021"/>
                    <a:pt x="51117" y="428179"/>
                    <a:pt x="54821" y="384258"/>
                  </a:cubicBezTo>
                  <a:cubicBezTo>
                    <a:pt x="58525" y="340337"/>
                    <a:pt x="63288" y="429237"/>
                    <a:pt x="54821" y="593808"/>
                  </a:cubicBezTo>
                  <a:cubicBezTo>
                    <a:pt x="46354" y="758379"/>
                    <a:pt x="11958" y="1251033"/>
                    <a:pt x="4021" y="1371683"/>
                  </a:cubicBezTo>
                  <a:cubicBezTo>
                    <a:pt x="-3916" y="1492333"/>
                    <a:pt x="1375" y="1382795"/>
                    <a:pt x="7196" y="1317708"/>
                  </a:cubicBezTo>
                  <a:cubicBezTo>
                    <a:pt x="13017" y="1252621"/>
                    <a:pt x="39475" y="1107100"/>
                    <a:pt x="38946" y="981158"/>
                  </a:cubicBezTo>
                  <a:cubicBezTo>
                    <a:pt x="38417" y="855216"/>
                    <a:pt x="8783" y="613387"/>
                    <a:pt x="4021" y="562058"/>
                  </a:cubicBezTo>
                  <a:cubicBezTo>
                    <a:pt x="-741" y="510729"/>
                    <a:pt x="5079" y="680591"/>
                    <a:pt x="10371" y="673183"/>
                  </a:cubicBezTo>
                  <a:cubicBezTo>
                    <a:pt x="15663" y="665775"/>
                    <a:pt x="27833" y="567350"/>
                    <a:pt x="35771" y="517608"/>
                  </a:cubicBezTo>
                  <a:cubicBezTo>
                    <a:pt x="43709" y="467866"/>
                    <a:pt x="42650" y="458341"/>
                    <a:pt x="57996" y="374733"/>
                  </a:cubicBezTo>
                  <a:cubicBezTo>
                    <a:pt x="73342" y="291125"/>
                    <a:pt x="123084" y="4845"/>
                    <a:pt x="124671" y="83"/>
                  </a:cubicBezTo>
                  <a:close/>
                </a:path>
              </a:pathLst>
            </a:custGeom>
            <a:solidFill>
              <a:srgbClr val="FF8AD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7" name="フリーフォーム 1116">
              <a:extLst>
                <a:ext uri="{FF2B5EF4-FFF2-40B4-BE49-F238E27FC236}">
                  <a16:creationId xmlns:a16="http://schemas.microsoft.com/office/drawing/2014/main" id="{43CE1098-5E00-D2A1-7402-4575E4CA04F6}"/>
                </a:ext>
              </a:extLst>
            </p:cNvPr>
            <p:cNvSpPr/>
            <p:nvPr/>
          </p:nvSpPr>
          <p:spPr>
            <a:xfrm>
              <a:off x="4038389" y="939124"/>
              <a:ext cx="984411" cy="1668862"/>
            </a:xfrm>
            <a:custGeom>
              <a:avLst/>
              <a:gdLst>
                <a:gd name="connsiteX0" fmla="*/ 211 w 984411"/>
                <a:gd name="connsiteY0" fmla="*/ 676 h 1668862"/>
                <a:gd name="connsiteX1" fmla="*/ 428836 w 984411"/>
                <a:gd name="connsiteY1" fmla="*/ 769026 h 1668862"/>
                <a:gd name="connsiteX2" fmla="*/ 384386 w 984411"/>
                <a:gd name="connsiteY2" fmla="*/ 743626 h 1668862"/>
                <a:gd name="connsiteX3" fmla="*/ 498686 w 984411"/>
                <a:gd name="connsiteY3" fmla="*/ 918251 h 1668862"/>
                <a:gd name="connsiteX4" fmla="*/ 797136 w 984411"/>
                <a:gd name="connsiteY4" fmla="*/ 1359576 h 1668862"/>
                <a:gd name="connsiteX5" fmla="*/ 717761 w 984411"/>
                <a:gd name="connsiteY5" fmla="*/ 1277026 h 1668862"/>
                <a:gd name="connsiteX6" fmla="*/ 974936 w 984411"/>
                <a:gd name="connsiteY6" fmla="*/ 1651676 h 1668862"/>
                <a:gd name="connsiteX7" fmla="*/ 914611 w 984411"/>
                <a:gd name="connsiteY7" fmla="*/ 1578651 h 1668862"/>
                <a:gd name="connsiteX8" fmla="*/ 778086 w 984411"/>
                <a:gd name="connsiteY8" fmla="*/ 1337351 h 1668862"/>
                <a:gd name="connsiteX9" fmla="*/ 632036 w 984411"/>
                <a:gd name="connsiteY9" fmla="*/ 1108751 h 1668862"/>
                <a:gd name="connsiteX10" fmla="*/ 320886 w 984411"/>
                <a:gd name="connsiteY10" fmla="*/ 683301 h 1668862"/>
                <a:gd name="connsiteX11" fmla="*/ 397086 w 984411"/>
                <a:gd name="connsiteY11" fmla="*/ 765851 h 1668862"/>
                <a:gd name="connsiteX12" fmla="*/ 358986 w 984411"/>
                <a:gd name="connsiteY12" fmla="*/ 699176 h 1668862"/>
                <a:gd name="connsiteX13" fmla="*/ 400261 w 984411"/>
                <a:gd name="connsiteY13" fmla="*/ 734101 h 1668862"/>
                <a:gd name="connsiteX14" fmla="*/ 371686 w 984411"/>
                <a:gd name="connsiteY14" fmla="*/ 635676 h 1668862"/>
                <a:gd name="connsiteX15" fmla="*/ 211 w 984411"/>
                <a:gd name="connsiteY15" fmla="*/ 676 h 16688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984411" h="1668862">
                  <a:moveTo>
                    <a:pt x="211" y="676"/>
                  </a:moveTo>
                  <a:cubicBezTo>
                    <a:pt x="9736" y="22901"/>
                    <a:pt x="364807" y="645201"/>
                    <a:pt x="428836" y="769026"/>
                  </a:cubicBezTo>
                  <a:cubicBezTo>
                    <a:pt x="492865" y="892851"/>
                    <a:pt x="372744" y="718755"/>
                    <a:pt x="384386" y="743626"/>
                  </a:cubicBezTo>
                  <a:cubicBezTo>
                    <a:pt x="396028" y="768497"/>
                    <a:pt x="429894" y="815593"/>
                    <a:pt x="498686" y="918251"/>
                  </a:cubicBezTo>
                  <a:cubicBezTo>
                    <a:pt x="567478" y="1020909"/>
                    <a:pt x="760624" y="1299780"/>
                    <a:pt x="797136" y="1359576"/>
                  </a:cubicBezTo>
                  <a:cubicBezTo>
                    <a:pt x="833649" y="1419372"/>
                    <a:pt x="688128" y="1228343"/>
                    <a:pt x="717761" y="1277026"/>
                  </a:cubicBezTo>
                  <a:cubicBezTo>
                    <a:pt x="747394" y="1325709"/>
                    <a:pt x="942128" y="1601405"/>
                    <a:pt x="974936" y="1651676"/>
                  </a:cubicBezTo>
                  <a:cubicBezTo>
                    <a:pt x="1007744" y="1701947"/>
                    <a:pt x="947419" y="1631039"/>
                    <a:pt x="914611" y="1578651"/>
                  </a:cubicBezTo>
                  <a:cubicBezTo>
                    <a:pt x="881803" y="1526264"/>
                    <a:pt x="825182" y="1415668"/>
                    <a:pt x="778086" y="1337351"/>
                  </a:cubicBezTo>
                  <a:cubicBezTo>
                    <a:pt x="730990" y="1259034"/>
                    <a:pt x="708236" y="1217759"/>
                    <a:pt x="632036" y="1108751"/>
                  </a:cubicBezTo>
                  <a:cubicBezTo>
                    <a:pt x="555836" y="999743"/>
                    <a:pt x="360044" y="740451"/>
                    <a:pt x="320886" y="683301"/>
                  </a:cubicBezTo>
                  <a:cubicBezTo>
                    <a:pt x="281728" y="626151"/>
                    <a:pt x="390736" y="763205"/>
                    <a:pt x="397086" y="765851"/>
                  </a:cubicBezTo>
                  <a:cubicBezTo>
                    <a:pt x="403436" y="768497"/>
                    <a:pt x="358457" y="704468"/>
                    <a:pt x="358986" y="699176"/>
                  </a:cubicBezTo>
                  <a:cubicBezTo>
                    <a:pt x="359515" y="693884"/>
                    <a:pt x="398144" y="744684"/>
                    <a:pt x="400261" y="734101"/>
                  </a:cubicBezTo>
                  <a:cubicBezTo>
                    <a:pt x="402378" y="723518"/>
                    <a:pt x="438361" y="761089"/>
                    <a:pt x="371686" y="635676"/>
                  </a:cubicBezTo>
                  <a:cubicBezTo>
                    <a:pt x="305011" y="510264"/>
                    <a:pt x="-9314" y="-21549"/>
                    <a:pt x="211" y="676"/>
                  </a:cubicBezTo>
                  <a:close/>
                </a:path>
              </a:pathLst>
            </a:custGeom>
            <a:solidFill>
              <a:srgbClr val="FF8AD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9" name="フリーフォーム 1118">
              <a:extLst>
                <a:ext uri="{FF2B5EF4-FFF2-40B4-BE49-F238E27FC236}">
                  <a16:creationId xmlns:a16="http://schemas.microsoft.com/office/drawing/2014/main" id="{33BA631D-57EA-7937-4B31-3B04A1BB7C61}"/>
                </a:ext>
              </a:extLst>
            </p:cNvPr>
            <p:cNvSpPr/>
            <p:nvPr/>
          </p:nvSpPr>
          <p:spPr>
            <a:xfrm>
              <a:off x="4936811" y="2557670"/>
              <a:ext cx="656452" cy="1199886"/>
            </a:xfrm>
            <a:custGeom>
              <a:avLst/>
              <a:gdLst>
                <a:gd name="connsiteX0" fmla="*/ 3489 w 656452"/>
                <a:gd name="connsiteY0" fmla="*/ 4555 h 1199886"/>
                <a:gd name="connsiteX1" fmla="*/ 295589 w 656452"/>
                <a:gd name="connsiteY1" fmla="*/ 449055 h 1199886"/>
                <a:gd name="connsiteX2" fmla="*/ 254314 w 656452"/>
                <a:gd name="connsiteY2" fmla="*/ 414130 h 1199886"/>
                <a:gd name="connsiteX3" fmla="*/ 368614 w 656452"/>
                <a:gd name="connsiteY3" fmla="*/ 677655 h 1199886"/>
                <a:gd name="connsiteX4" fmla="*/ 317814 w 656452"/>
                <a:gd name="connsiteY4" fmla="*/ 614155 h 1199886"/>
                <a:gd name="connsiteX5" fmla="*/ 400364 w 656452"/>
                <a:gd name="connsiteY5" fmla="*/ 763380 h 1199886"/>
                <a:gd name="connsiteX6" fmla="*/ 476564 w 656452"/>
                <a:gd name="connsiteY6" fmla="*/ 864980 h 1199886"/>
                <a:gd name="connsiteX7" fmla="*/ 648014 w 656452"/>
                <a:gd name="connsiteY7" fmla="*/ 1185655 h 1199886"/>
                <a:gd name="connsiteX8" fmla="*/ 625789 w 656452"/>
                <a:gd name="connsiteY8" fmla="*/ 1134855 h 1199886"/>
                <a:gd name="connsiteX9" fmla="*/ 587689 w 656452"/>
                <a:gd name="connsiteY9" fmla="*/ 1055480 h 1199886"/>
                <a:gd name="connsiteX10" fmla="*/ 416239 w 656452"/>
                <a:gd name="connsiteY10" fmla="*/ 741155 h 1199886"/>
                <a:gd name="connsiteX11" fmla="*/ 419414 w 656452"/>
                <a:gd name="connsiteY11" fmla="*/ 776080 h 1199886"/>
                <a:gd name="connsiteX12" fmla="*/ 270189 w 656452"/>
                <a:gd name="connsiteY12" fmla="*/ 487155 h 1199886"/>
                <a:gd name="connsiteX13" fmla="*/ 159064 w 656452"/>
                <a:gd name="connsiteY13" fmla="*/ 296655 h 1199886"/>
                <a:gd name="connsiteX14" fmla="*/ 292414 w 656452"/>
                <a:gd name="connsiteY14" fmla="*/ 553830 h 1199886"/>
                <a:gd name="connsiteX15" fmla="*/ 263839 w 656452"/>
                <a:gd name="connsiteY15" fmla="*/ 414130 h 1199886"/>
                <a:gd name="connsiteX16" fmla="*/ 209864 w 656452"/>
                <a:gd name="connsiteY16" fmla="*/ 280780 h 1199886"/>
                <a:gd name="connsiteX17" fmla="*/ 136839 w 656452"/>
                <a:gd name="connsiteY17" fmla="*/ 220455 h 1199886"/>
                <a:gd name="connsiteX18" fmla="*/ 3489 w 656452"/>
                <a:gd name="connsiteY18" fmla="*/ 4555 h 11998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656452" h="1199886">
                  <a:moveTo>
                    <a:pt x="3489" y="4555"/>
                  </a:moveTo>
                  <a:cubicBezTo>
                    <a:pt x="29947" y="42655"/>
                    <a:pt x="253785" y="380793"/>
                    <a:pt x="295589" y="449055"/>
                  </a:cubicBezTo>
                  <a:cubicBezTo>
                    <a:pt x="337393" y="517317"/>
                    <a:pt x="242143" y="376030"/>
                    <a:pt x="254314" y="414130"/>
                  </a:cubicBezTo>
                  <a:cubicBezTo>
                    <a:pt x="266485" y="452230"/>
                    <a:pt x="358031" y="644318"/>
                    <a:pt x="368614" y="677655"/>
                  </a:cubicBezTo>
                  <a:cubicBezTo>
                    <a:pt x="379197" y="710993"/>
                    <a:pt x="312522" y="599868"/>
                    <a:pt x="317814" y="614155"/>
                  </a:cubicBezTo>
                  <a:cubicBezTo>
                    <a:pt x="323106" y="628442"/>
                    <a:pt x="373906" y="721576"/>
                    <a:pt x="400364" y="763380"/>
                  </a:cubicBezTo>
                  <a:cubicBezTo>
                    <a:pt x="426822" y="805184"/>
                    <a:pt x="435289" y="794601"/>
                    <a:pt x="476564" y="864980"/>
                  </a:cubicBezTo>
                  <a:cubicBezTo>
                    <a:pt x="517839" y="935359"/>
                    <a:pt x="623143" y="1140676"/>
                    <a:pt x="648014" y="1185655"/>
                  </a:cubicBezTo>
                  <a:cubicBezTo>
                    <a:pt x="672885" y="1230634"/>
                    <a:pt x="635843" y="1156551"/>
                    <a:pt x="625789" y="1134855"/>
                  </a:cubicBezTo>
                  <a:cubicBezTo>
                    <a:pt x="615735" y="1113159"/>
                    <a:pt x="622614" y="1121097"/>
                    <a:pt x="587689" y="1055480"/>
                  </a:cubicBezTo>
                  <a:cubicBezTo>
                    <a:pt x="552764" y="989863"/>
                    <a:pt x="444285" y="787722"/>
                    <a:pt x="416239" y="741155"/>
                  </a:cubicBezTo>
                  <a:cubicBezTo>
                    <a:pt x="388193" y="694588"/>
                    <a:pt x="443756" y="818413"/>
                    <a:pt x="419414" y="776080"/>
                  </a:cubicBezTo>
                  <a:cubicBezTo>
                    <a:pt x="395072" y="733747"/>
                    <a:pt x="313581" y="567059"/>
                    <a:pt x="270189" y="487155"/>
                  </a:cubicBezTo>
                  <a:cubicBezTo>
                    <a:pt x="226797" y="407251"/>
                    <a:pt x="155360" y="285543"/>
                    <a:pt x="159064" y="296655"/>
                  </a:cubicBezTo>
                  <a:cubicBezTo>
                    <a:pt x="162768" y="307767"/>
                    <a:pt x="274952" y="534251"/>
                    <a:pt x="292414" y="553830"/>
                  </a:cubicBezTo>
                  <a:cubicBezTo>
                    <a:pt x="309876" y="573409"/>
                    <a:pt x="277597" y="459638"/>
                    <a:pt x="263839" y="414130"/>
                  </a:cubicBezTo>
                  <a:cubicBezTo>
                    <a:pt x="250081" y="368622"/>
                    <a:pt x="231031" y="313059"/>
                    <a:pt x="209864" y="280780"/>
                  </a:cubicBezTo>
                  <a:cubicBezTo>
                    <a:pt x="188697" y="248501"/>
                    <a:pt x="164885" y="262259"/>
                    <a:pt x="136839" y="220455"/>
                  </a:cubicBezTo>
                  <a:cubicBezTo>
                    <a:pt x="108793" y="178651"/>
                    <a:pt x="-22969" y="-33545"/>
                    <a:pt x="3489" y="4555"/>
                  </a:cubicBezTo>
                  <a:close/>
                </a:path>
              </a:pathLst>
            </a:custGeom>
            <a:solidFill>
              <a:srgbClr val="FF8AD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0" name="フリーフォーム 1119">
              <a:extLst>
                <a:ext uri="{FF2B5EF4-FFF2-40B4-BE49-F238E27FC236}">
                  <a16:creationId xmlns:a16="http://schemas.microsoft.com/office/drawing/2014/main" id="{108FB35E-81CC-0802-CE8C-807BA58D1C94}"/>
                </a:ext>
              </a:extLst>
            </p:cNvPr>
            <p:cNvSpPr/>
            <p:nvPr/>
          </p:nvSpPr>
          <p:spPr>
            <a:xfrm>
              <a:off x="4808712" y="1747362"/>
              <a:ext cx="788664" cy="1325354"/>
            </a:xfrm>
            <a:custGeom>
              <a:avLst/>
              <a:gdLst>
                <a:gd name="connsiteX0" fmla="*/ 4588 w 788664"/>
                <a:gd name="connsiteY0" fmla="*/ 8413 h 1325354"/>
                <a:gd name="connsiteX1" fmla="*/ 474488 w 788664"/>
                <a:gd name="connsiteY1" fmla="*/ 792638 h 1325354"/>
                <a:gd name="connsiteX2" fmla="*/ 439563 w 788664"/>
                <a:gd name="connsiteY2" fmla="*/ 741838 h 1325354"/>
                <a:gd name="connsiteX3" fmla="*/ 576088 w 788664"/>
                <a:gd name="connsiteY3" fmla="*/ 922813 h 1325354"/>
                <a:gd name="connsiteX4" fmla="*/ 779288 w 788664"/>
                <a:gd name="connsiteY4" fmla="*/ 1313338 h 1325354"/>
                <a:gd name="connsiteX5" fmla="*/ 731663 w 788664"/>
                <a:gd name="connsiteY5" fmla="*/ 1189513 h 1325354"/>
                <a:gd name="connsiteX6" fmla="*/ 528463 w 788664"/>
                <a:gd name="connsiteY6" fmla="*/ 827563 h 1325354"/>
                <a:gd name="connsiteX7" fmla="*/ 166513 w 788664"/>
                <a:gd name="connsiteY7" fmla="*/ 249713 h 1325354"/>
                <a:gd name="connsiteX8" fmla="*/ 230013 w 788664"/>
                <a:gd name="connsiteY8" fmla="*/ 370363 h 1325354"/>
                <a:gd name="connsiteX9" fmla="*/ 4588 w 788664"/>
                <a:gd name="connsiteY9" fmla="*/ 8413 h 13253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88664" h="1325354">
                  <a:moveTo>
                    <a:pt x="4588" y="8413"/>
                  </a:moveTo>
                  <a:cubicBezTo>
                    <a:pt x="45334" y="78792"/>
                    <a:pt x="401992" y="670401"/>
                    <a:pt x="474488" y="792638"/>
                  </a:cubicBezTo>
                  <a:cubicBezTo>
                    <a:pt x="546984" y="914875"/>
                    <a:pt x="422630" y="720142"/>
                    <a:pt x="439563" y="741838"/>
                  </a:cubicBezTo>
                  <a:cubicBezTo>
                    <a:pt x="456496" y="763534"/>
                    <a:pt x="519467" y="827563"/>
                    <a:pt x="576088" y="922813"/>
                  </a:cubicBezTo>
                  <a:cubicBezTo>
                    <a:pt x="632709" y="1018063"/>
                    <a:pt x="753359" y="1268888"/>
                    <a:pt x="779288" y="1313338"/>
                  </a:cubicBezTo>
                  <a:cubicBezTo>
                    <a:pt x="805217" y="1357788"/>
                    <a:pt x="773467" y="1270475"/>
                    <a:pt x="731663" y="1189513"/>
                  </a:cubicBezTo>
                  <a:cubicBezTo>
                    <a:pt x="689859" y="1108551"/>
                    <a:pt x="622655" y="984196"/>
                    <a:pt x="528463" y="827563"/>
                  </a:cubicBezTo>
                  <a:cubicBezTo>
                    <a:pt x="434271" y="670930"/>
                    <a:pt x="216255" y="325913"/>
                    <a:pt x="166513" y="249713"/>
                  </a:cubicBezTo>
                  <a:cubicBezTo>
                    <a:pt x="116771" y="173513"/>
                    <a:pt x="252767" y="409521"/>
                    <a:pt x="230013" y="370363"/>
                  </a:cubicBezTo>
                  <a:cubicBezTo>
                    <a:pt x="207259" y="331205"/>
                    <a:pt x="-36158" y="-61966"/>
                    <a:pt x="4588" y="8413"/>
                  </a:cubicBezTo>
                  <a:close/>
                </a:path>
              </a:pathLst>
            </a:custGeom>
            <a:solidFill>
              <a:srgbClr val="FF8AD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1" name="フリーフォーム 1120">
              <a:extLst>
                <a:ext uri="{FF2B5EF4-FFF2-40B4-BE49-F238E27FC236}">
                  <a16:creationId xmlns:a16="http://schemas.microsoft.com/office/drawing/2014/main" id="{3C1D843C-D34D-E068-DBAF-E9D91A35EC39}"/>
                </a:ext>
              </a:extLst>
            </p:cNvPr>
            <p:cNvSpPr/>
            <p:nvPr/>
          </p:nvSpPr>
          <p:spPr>
            <a:xfrm>
              <a:off x="5498982" y="2939960"/>
              <a:ext cx="363991" cy="735801"/>
            </a:xfrm>
            <a:custGeom>
              <a:avLst/>
              <a:gdLst>
                <a:gd name="connsiteX0" fmla="*/ 118 w 363991"/>
                <a:gd name="connsiteY0" fmla="*/ 90 h 735801"/>
                <a:gd name="connsiteX1" fmla="*/ 263643 w 363991"/>
                <a:gd name="connsiteY1" fmla="*/ 390615 h 735801"/>
                <a:gd name="connsiteX2" fmla="*/ 358893 w 363991"/>
                <a:gd name="connsiteY2" fmla="*/ 723990 h 735801"/>
                <a:gd name="connsiteX3" fmla="*/ 346193 w 363991"/>
                <a:gd name="connsiteY3" fmla="*/ 638265 h 735801"/>
                <a:gd name="connsiteX4" fmla="*/ 304918 w 363991"/>
                <a:gd name="connsiteY4" fmla="*/ 419190 h 735801"/>
                <a:gd name="connsiteX5" fmla="*/ 279518 w 363991"/>
                <a:gd name="connsiteY5" fmla="*/ 339815 h 735801"/>
                <a:gd name="connsiteX6" fmla="*/ 298568 w 363991"/>
                <a:gd name="connsiteY6" fmla="*/ 425540 h 735801"/>
                <a:gd name="connsiteX7" fmla="*/ 118 w 363991"/>
                <a:gd name="connsiteY7" fmla="*/ 90 h 7358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63991" h="735801">
                  <a:moveTo>
                    <a:pt x="118" y="90"/>
                  </a:moveTo>
                  <a:cubicBezTo>
                    <a:pt x="-5703" y="-5731"/>
                    <a:pt x="203847" y="269965"/>
                    <a:pt x="263643" y="390615"/>
                  </a:cubicBezTo>
                  <a:cubicBezTo>
                    <a:pt x="323439" y="511265"/>
                    <a:pt x="345135" y="682715"/>
                    <a:pt x="358893" y="723990"/>
                  </a:cubicBezTo>
                  <a:cubicBezTo>
                    <a:pt x="372651" y="765265"/>
                    <a:pt x="355189" y="689065"/>
                    <a:pt x="346193" y="638265"/>
                  </a:cubicBezTo>
                  <a:cubicBezTo>
                    <a:pt x="337197" y="587465"/>
                    <a:pt x="316030" y="468932"/>
                    <a:pt x="304918" y="419190"/>
                  </a:cubicBezTo>
                  <a:cubicBezTo>
                    <a:pt x="293806" y="369448"/>
                    <a:pt x="280576" y="338757"/>
                    <a:pt x="279518" y="339815"/>
                  </a:cubicBezTo>
                  <a:cubicBezTo>
                    <a:pt x="278460" y="340873"/>
                    <a:pt x="340901" y="482161"/>
                    <a:pt x="298568" y="425540"/>
                  </a:cubicBezTo>
                  <a:cubicBezTo>
                    <a:pt x="256235" y="368919"/>
                    <a:pt x="5939" y="5911"/>
                    <a:pt x="118" y="90"/>
                  </a:cubicBezTo>
                  <a:close/>
                </a:path>
              </a:pathLst>
            </a:custGeom>
            <a:solidFill>
              <a:srgbClr val="FF8AD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2" name="フリーフォーム 1121">
              <a:extLst>
                <a:ext uri="{FF2B5EF4-FFF2-40B4-BE49-F238E27FC236}">
                  <a16:creationId xmlns:a16="http://schemas.microsoft.com/office/drawing/2014/main" id="{154782AA-0CD8-6E25-C39B-55C1ED76EA03}"/>
                </a:ext>
              </a:extLst>
            </p:cNvPr>
            <p:cNvSpPr/>
            <p:nvPr/>
          </p:nvSpPr>
          <p:spPr>
            <a:xfrm>
              <a:off x="5056396" y="1847486"/>
              <a:ext cx="968274" cy="1603836"/>
            </a:xfrm>
            <a:custGeom>
              <a:avLst/>
              <a:gdLst>
                <a:gd name="connsiteX0" fmla="*/ 31170 w 968274"/>
                <a:gd name="connsiteY0" fmla="*/ 29952 h 1603836"/>
                <a:gd name="connsiteX1" fmla="*/ 611587 w 968274"/>
                <a:gd name="connsiteY1" fmla="*/ 539033 h 1603836"/>
                <a:gd name="connsiteX2" fmla="*/ 579161 w 968274"/>
                <a:gd name="connsiteY2" fmla="*/ 490395 h 1603836"/>
                <a:gd name="connsiteX3" fmla="*/ 442974 w 968274"/>
                <a:gd name="connsiteY3" fmla="*/ 367178 h 1603836"/>
                <a:gd name="connsiteX4" fmla="*/ 332727 w 968274"/>
                <a:gd name="connsiteY4" fmla="*/ 263416 h 1603836"/>
                <a:gd name="connsiteX5" fmla="*/ 449459 w 968274"/>
                <a:gd name="connsiteY5" fmla="*/ 380148 h 1603836"/>
                <a:gd name="connsiteX6" fmla="*/ 627800 w 968274"/>
                <a:gd name="connsiteY6" fmla="*/ 629825 h 1603836"/>
                <a:gd name="connsiteX7" fmla="*/ 835323 w 968274"/>
                <a:gd name="connsiteY7" fmla="*/ 941110 h 1603836"/>
                <a:gd name="connsiteX8" fmla="*/ 809383 w 968274"/>
                <a:gd name="connsiteY8" fmla="*/ 892471 h 1603836"/>
                <a:gd name="connsiteX9" fmla="*/ 864506 w 968274"/>
                <a:gd name="connsiteY9" fmla="*/ 1005961 h 1603836"/>
                <a:gd name="connsiteX10" fmla="*/ 874234 w 968274"/>
                <a:gd name="connsiteY10" fmla="*/ 1177816 h 1603836"/>
                <a:gd name="connsiteX11" fmla="*/ 961783 w 968274"/>
                <a:gd name="connsiteY11" fmla="*/ 1586378 h 1603836"/>
                <a:gd name="connsiteX12" fmla="*/ 955298 w 968274"/>
                <a:gd name="connsiteY12" fmla="*/ 1511799 h 1603836"/>
                <a:gd name="connsiteX13" fmla="*/ 903417 w 968274"/>
                <a:gd name="connsiteY13" fmla="*/ 1356157 h 1603836"/>
                <a:gd name="connsiteX14" fmla="*/ 867749 w 968274"/>
                <a:gd name="connsiteY14" fmla="*/ 1061084 h 1603836"/>
                <a:gd name="connsiteX15" fmla="*/ 867749 w 968274"/>
                <a:gd name="connsiteY15" fmla="*/ 1064327 h 1603836"/>
                <a:gd name="connsiteX16" fmla="*/ 783442 w 968274"/>
                <a:gd name="connsiteY16" fmla="*/ 856803 h 1603836"/>
                <a:gd name="connsiteX17" fmla="*/ 644013 w 968274"/>
                <a:gd name="connsiteY17" fmla="*/ 613612 h 1603836"/>
                <a:gd name="connsiteX18" fmla="*/ 524038 w 968274"/>
                <a:gd name="connsiteY18" fmla="*/ 419059 h 1603836"/>
                <a:gd name="connsiteX19" fmla="*/ 530523 w 968274"/>
                <a:gd name="connsiteY19" fmla="*/ 428786 h 1603836"/>
                <a:gd name="connsiteX20" fmla="*/ 404064 w 968274"/>
                <a:gd name="connsiteY20" fmla="*/ 299084 h 1603836"/>
                <a:gd name="connsiteX21" fmla="*/ 433247 w 968274"/>
                <a:gd name="connsiteY21" fmla="*/ 344480 h 1603836"/>
                <a:gd name="connsiteX22" fmla="*/ 319757 w 968274"/>
                <a:gd name="connsiteY22" fmla="*/ 253688 h 1603836"/>
                <a:gd name="connsiteX23" fmla="*/ 118719 w 968274"/>
                <a:gd name="connsiteY23" fmla="*/ 98046 h 1603836"/>
                <a:gd name="connsiteX24" fmla="*/ 79808 w 968274"/>
                <a:gd name="connsiteY24" fmla="*/ 62378 h 1603836"/>
                <a:gd name="connsiteX25" fmla="*/ 31170 w 968274"/>
                <a:gd name="connsiteY25" fmla="*/ 29952 h 16038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968274" h="1603836">
                  <a:moveTo>
                    <a:pt x="31170" y="29952"/>
                  </a:moveTo>
                  <a:cubicBezTo>
                    <a:pt x="119800" y="109394"/>
                    <a:pt x="520255" y="462293"/>
                    <a:pt x="611587" y="539033"/>
                  </a:cubicBezTo>
                  <a:cubicBezTo>
                    <a:pt x="702919" y="615774"/>
                    <a:pt x="607263" y="519038"/>
                    <a:pt x="579161" y="490395"/>
                  </a:cubicBezTo>
                  <a:cubicBezTo>
                    <a:pt x="551059" y="461752"/>
                    <a:pt x="484046" y="405008"/>
                    <a:pt x="442974" y="367178"/>
                  </a:cubicBezTo>
                  <a:cubicBezTo>
                    <a:pt x="401902" y="329348"/>
                    <a:pt x="331646" y="261254"/>
                    <a:pt x="332727" y="263416"/>
                  </a:cubicBezTo>
                  <a:cubicBezTo>
                    <a:pt x="333808" y="265578"/>
                    <a:pt x="400280" y="319080"/>
                    <a:pt x="449459" y="380148"/>
                  </a:cubicBezTo>
                  <a:cubicBezTo>
                    <a:pt x="498638" y="441216"/>
                    <a:pt x="563489" y="536331"/>
                    <a:pt x="627800" y="629825"/>
                  </a:cubicBezTo>
                  <a:cubicBezTo>
                    <a:pt x="692111" y="723319"/>
                    <a:pt x="805059" y="897336"/>
                    <a:pt x="835323" y="941110"/>
                  </a:cubicBezTo>
                  <a:cubicBezTo>
                    <a:pt x="865587" y="984884"/>
                    <a:pt x="804519" y="881663"/>
                    <a:pt x="809383" y="892471"/>
                  </a:cubicBezTo>
                  <a:cubicBezTo>
                    <a:pt x="814247" y="903279"/>
                    <a:pt x="853698" y="958404"/>
                    <a:pt x="864506" y="1005961"/>
                  </a:cubicBezTo>
                  <a:cubicBezTo>
                    <a:pt x="875314" y="1053518"/>
                    <a:pt x="858021" y="1081080"/>
                    <a:pt x="874234" y="1177816"/>
                  </a:cubicBezTo>
                  <a:cubicBezTo>
                    <a:pt x="890447" y="1274552"/>
                    <a:pt x="948272" y="1530714"/>
                    <a:pt x="961783" y="1586378"/>
                  </a:cubicBezTo>
                  <a:cubicBezTo>
                    <a:pt x="975294" y="1642042"/>
                    <a:pt x="965026" y="1550169"/>
                    <a:pt x="955298" y="1511799"/>
                  </a:cubicBezTo>
                  <a:cubicBezTo>
                    <a:pt x="945570" y="1473429"/>
                    <a:pt x="918008" y="1431276"/>
                    <a:pt x="903417" y="1356157"/>
                  </a:cubicBezTo>
                  <a:cubicBezTo>
                    <a:pt x="888826" y="1281038"/>
                    <a:pt x="873694" y="1109722"/>
                    <a:pt x="867749" y="1061084"/>
                  </a:cubicBezTo>
                  <a:cubicBezTo>
                    <a:pt x="861804" y="1012446"/>
                    <a:pt x="881800" y="1098374"/>
                    <a:pt x="867749" y="1064327"/>
                  </a:cubicBezTo>
                  <a:cubicBezTo>
                    <a:pt x="853698" y="1030280"/>
                    <a:pt x="820731" y="931922"/>
                    <a:pt x="783442" y="856803"/>
                  </a:cubicBezTo>
                  <a:cubicBezTo>
                    <a:pt x="746153" y="781684"/>
                    <a:pt x="687247" y="686569"/>
                    <a:pt x="644013" y="613612"/>
                  </a:cubicBezTo>
                  <a:cubicBezTo>
                    <a:pt x="600779" y="540655"/>
                    <a:pt x="524038" y="419059"/>
                    <a:pt x="524038" y="419059"/>
                  </a:cubicBezTo>
                  <a:cubicBezTo>
                    <a:pt x="505123" y="388255"/>
                    <a:pt x="550519" y="448782"/>
                    <a:pt x="530523" y="428786"/>
                  </a:cubicBezTo>
                  <a:cubicBezTo>
                    <a:pt x="510527" y="408790"/>
                    <a:pt x="420277" y="313135"/>
                    <a:pt x="404064" y="299084"/>
                  </a:cubicBezTo>
                  <a:cubicBezTo>
                    <a:pt x="387851" y="285033"/>
                    <a:pt x="447298" y="352046"/>
                    <a:pt x="433247" y="344480"/>
                  </a:cubicBezTo>
                  <a:cubicBezTo>
                    <a:pt x="419196" y="336914"/>
                    <a:pt x="319757" y="253688"/>
                    <a:pt x="319757" y="253688"/>
                  </a:cubicBezTo>
                  <a:lnTo>
                    <a:pt x="118719" y="98046"/>
                  </a:lnTo>
                  <a:cubicBezTo>
                    <a:pt x="78728" y="66161"/>
                    <a:pt x="79808" y="62378"/>
                    <a:pt x="79808" y="62378"/>
                  </a:cubicBezTo>
                  <a:cubicBezTo>
                    <a:pt x="70080" y="53191"/>
                    <a:pt x="-57460" y="-49490"/>
                    <a:pt x="31170" y="29952"/>
                  </a:cubicBezTo>
                  <a:close/>
                </a:path>
              </a:pathLst>
            </a:custGeom>
            <a:solidFill>
              <a:srgbClr val="FF8AD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3" name="フリーフォーム 1122">
              <a:extLst>
                <a:ext uri="{FF2B5EF4-FFF2-40B4-BE49-F238E27FC236}">
                  <a16:creationId xmlns:a16="http://schemas.microsoft.com/office/drawing/2014/main" id="{A2685FD4-77C0-CB08-302F-F250F147888C}"/>
                </a:ext>
              </a:extLst>
            </p:cNvPr>
            <p:cNvSpPr/>
            <p:nvPr/>
          </p:nvSpPr>
          <p:spPr>
            <a:xfrm>
              <a:off x="5155452" y="2071371"/>
              <a:ext cx="685549" cy="1350367"/>
            </a:xfrm>
            <a:custGeom>
              <a:avLst/>
              <a:gdLst>
                <a:gd name="connsiteX0" fmla="*/ 208 w 685549"/>
                <a:gd name="connsiteY0" fmla="*/ 620 h 1350367"/>
                <a:gd name="connsiteX1" fmla="*/ 285552 w 685549"/>
                <a:gd name="connsiteY1" fmla="*/ 389727 h 1350367"/>
                <a:gd name="connsiteX2" fmla="*/ 509288 w 685549"/>
                <a:gd name="connsiteY2" fmla="*/ 1002569 h 1350367"/>
                <a:gd name="connsiteX3" fmla="*/ 421739 w 685549"/>
                <a:gd name="connsiteY3" fmla="*/ 720467 h 1350367"/>
                <a:gd name="connsiteX4" fmla="*/ 356888 w 685549"/>
                <a:gd name="connsiteY4" fmla="*/ 545369 h 1350367"/>
                <a:gd name="connsiteX5" fmla="*/ 317978 w 685549"/>
                <a:gd name="connsiteY5" fmla="*/ 367029 h 1350367"/>
                <a:gd name="connsiteX6" fmla="*/ 347161 w 685549"/>
                <a:gd name="connsiteY6" fmla="*/ 506459 h 1350367"/>
                <a:gd name="connsiteX7" fmla="*/ 476863 w 685549"/>
                <a:gd name="connsiteY7" fmla="*/ 850169 h 1350367"/>
                <a:gd name="connsiteX8" fmla="*/ 677901 w 685549"/>
                <a:gd name="connsiteY8" fmla="*/ 1333310 h 1350367"/>
                <a:gd name="connsiteX9" fmla="*/ 622778 w 685549"/>
                <a:gd name="connsiteY9" fmla="*/ 1193880 h 1350367"/>
                <a:gd name="connsiteX10" fmla="*/ 428225 w 685549"/>
                <a:gd name="connsiteY10" fmla="*/ 736680 h 1350367"/>
                <a:gd name="connsiteX11" fmla="*/ 201246 w 685549"/>
                <a:gd name="connsiteY11" fmla="*/ 302178 h 1350367"/>
                <a:gd name="connsiteX12" fmla="*/ 353646 w 685549"/>
                <a:gd name="connsiteY12" fmla="*/ 613463 h 1350367"/>
                <a:gd name="connsiteX13" fmla="*/ 288795 w 685549"/>
                <a:gd name="connsiteY13" fmla="*/ 405940 h 1350367"/>
                <a:gd name="connsiteX14" fmla="*/ 240157 w 685549"/>
                <a:gd name="connsiteY14" fmla="*/ 302178 h 1350367"/>
                <a:gd name="connsiteX15" fmla="*/ 208 w 685549"/>
                <a:gd name="connsiteY15" fmla="*/ 620 h 13503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685549" h="1350367">
                  <a:moveTo>
                    <a:pt x="208" y="620"/>
                  </a:moveTo>
                  <a:cubicBezTo>
                    <a:pt x="7774" y="15211"/>
                    <a:pt x="200705" y="222736"/>
                    <a:pt x="285552" y="389727"/>
                  </a:cubicBezTo>
                  <a:cubicBezTo>
                    <a:pt x="370399" y="556718"/>
                    <a:pt x="486590" y="947446"/>
                    <a:pt x="509288" y="1002569"/>
                  </a:cubicBezTo>
                  <a:cubicBezTo>
                    <a:pt x="531986" y="1057692"/>
                    <a:pt x="447139" y="796667"/>
                    <a:pt x="421739" y="720467"/>
                  </a:cubicBezTo>
                  <a:cubicBezTo>
                    <a:pt x="396339" y="644267"/>
                    <a:pt x="374181" y="604275"/>
                    <a:pt x="356888" y="545369"/>
                  </a:cubicBezTo>
                  <a:cubicBezTo>
                    <a:pt x="339595" y="486463"/>
                    <a:pt x="319599" y="373514"/>
                    <a:pt x="317978" y="367029"/>
                  </a:cubicBezTo>
                  <a:cubicBezTo>
                    <a:pt x="316357" y="360544"/>
                    <a:pt x="320680" y="425936"/>
                    <a:pt x="347161" y="506459"/>
                  </a:cubicBezTo>
                  <a:cubicBezTo>
                    <a:pt x="373642" y="586982"/>
                    <a:pt x="421740" y="712361"/>
                    <a:pt x="476863" y="850169"/>
                  </a:cubicBezTo>
                  <a:cubicBezTo>
                    <a:pt x="531986" y="987978"/>
                    <a:pt x="653582" y="1276025"/>
                    <a:pt x="677901" y="1333310"/>
                  </a:cubicBezTo>
                  <a:cubicBezTo>
                    <a:pt x="702220" y="1390595"/>
                    <a:pt x="664391" y="1293318"/>
                    <a:pt x="622778" y="1193880"/>
                  </a:cubicBezTo>
                  <a:cubicBezTo>
                    <a:pt x="581165" y="1094442"/>
                    <a:pt x="498480" y="885297"/>
                    <a:pt x="428225" y="736680"/>
                  </a:cubicBezTo>
                  <a:cubicBezTo>
                    <a:pt x="357970" y="588063"/>
                    <a:pt x="213676" y="322714"/>
                    <a:pt x="201246" y="302178"/>
                  </a:cubicBezTo>
                  <a:cubicBezTo>
                    <a:pt x="188816" y="281642"/>
                    <a:pt x="339054" y="596169"/>
                    <a:pt x="353646" y="613463"/>
                  </a:cubicBezTo>
                  <a:cubicBezTo>
                    <a:pt x="368238" y="630757"/>
                    <a:pt x="307710" y="457821"/>
                    <a:pt x="288795" y="405940"/>
                  </a:cubicBezTo>
                  <a:cubicBezTo>
                    <a:pt x="269880" y="354059"/>
                    <a:pt x="286634" y="371352"/>
                    <a:pt x="240157" y="302178"/>
                  </a:cubicBezTo>
                  <a:cubicBezTo>
                    <a:pt x="193680" y="233004"/>
                    <a:pt x="-7358" y="-13971"/>
                    <a:pt x="208" y="620"/>
                  </a:cubicBezTo>
                  <a:close/>
                </a:path>
              </a:pathLst>
            </a:custGeom>
            <a:solidFill>
              <a:srgbClr val="FF8AD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4" name="フリーフォーム 1123">
              <a:extLst>
                <a:ext uri="{FF2B5EF4-FFF2-40B4-BE49-F238E27FC236}">
                  <a16:creationId xmlns:a16="http://schemas.microsoft.com/office/drawing/2014/main" id="{330A14A6-5B98-A076-952F-8A3C08948275}"/>
                </a:ext>
              </a:extLst>
            </p:cNvPr>
            <p:cNvSpPr/>
            <p:nvPr/>
          </p:nvSpPr>
          <p:spPr>
            <a:xfrm>
              <a:off x="5434247" y="1487613"/>
              <a:ext cx="1216617" cy="1540896"/>
            </a:xfrm>
            <a:custGeom>
              <a:avLst/>
              <a:gdLst>
                <a:gd name="connsiteX0" fmla="*/ 10878 w 1216617"/>
                <a:gd name="connsiteY0" fmla="*/ 10987 h 1540896"/>
                <a:gd name="connsiteX1" fmla="*/ 671278 w 1216617"/>
                <a:gd name="connsiteY1" fmla="*/ 547562 h 1540896"/>
                <a:gd name="connsiteX2" fmla="*/ 649053 w 1216617"/>
                <a:gd name="connsiteY2" fmla="*/ 515812 h 1540896"/>
                <a:gd name="connsiteX3" fmla="*/ 791928 w 1216617"/>
                <a:gd name="connsiteY3" fmla="*/ 728537 h 1540896"/>
                <a:gd name="connsiteX4" fmla="*/ 953853 w 1216617"/>
                <a:gd name="connsiteY4" fmla="*/ 953962 h 1540896"/>
                <a:gd name="connsiteX5" fmla="*/ 1204678 w 1216617"/>
                <a:gd name="connsiteY5" fmla="*/ 1512762 h 1540896"/>
                <a:gd name="connsiteX6" fmla="*/ 1163403 w 1216617"/>
                <a:gd name="connsiteY6" fmla="*/ 1427037 h 1540896"/>
                <a:gd name="connsiteX7" fmla="*/ 1049103 w 1216617"/>
                <a:gd name="connsiteY7" fmla="*/ 1160337 h 1540896"/>
                <a:gd name="connsiteX8" fmla="*/ 763353 w 1216617"/>
                <a:gd name="connsiteY8" fmla="*/ 680912 h 1540896"/>
                <a:gd name="connsiteX9" fmla="*/ 630003 w 1216617"/>
                <a:gd name="connsiteY9" fmla="*/ 458662 h 1540896"/>
                <a:gd name="connsiteX10" fmla="*/ 341078 w 1216617"/>
                <a:gd name="connsiteY10" fmla="*/ 220537 h 1540896"/>
                <a:gd name="connsiteX11" fmla="*/ 655403 w 1216617"/>
                <a:gd name="connsiteY11" fmla="*/ 499937 h 1540896"/>
                <a:gd name="connsiteX12" fmla="*/ 544278 w 1216617"/>
                <a:gd name="connsiteY12" fmla="*/ 423737 h 1540896"/>
                <a:gd name="connsiteX13" fmla="*/ 277578 w 1216617"/>
                <a:gd name="connsiteY13" fmla="*/ 204662 h 1540896"/>
                <a:gd name="connsiteX14" fmla="*/ 10878 w 1216617"/>
                <a:gd name="connsiteY14" fmla="*/ 10987 h 1540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216617" h="1540896">
                  <a:moveTo>
                    <a:pt x="10878" y="10987"/>
                  </a:moveTo>
                  <a:cubicBezTo>
                    <a:pt x="76495" y="68137"/>
                    <a:pt x="564916" y="463425"/>
                    <a:pt x="671278" y="547562"/>
                  </a:cubicBezTo>
                  <a:cubicBezTo>
                    <a:pt x="777641" y="631700"/>
                    <a:pt x="628945" y="485649"/>
                    <a:pt x="649053" y="515812"/>
                  </a:cubicBezTo>
                  <a:cubicBezTo>
                    <a:pt x="669161" y="545975"/>
                    <a:pt x="741128" y="655512"/>
                    <a:pt x="791928" y="728537"/>
                  </a:cubicBezTo>
                  <a:cubicBezTo>
                    <a:pt x="842728" y="801562"/>
                    <a:pt x="885061" y="823258"/>
                    <a:pt x="953853" y="953962"/>
                  </a:cubicBezTo>
                  <a:cubicBezTo>
                    <a:pt x="1022645" y="1084666"/>
                    <a:pt x="1169753" y="1433916"/>
                    <a:pt x="1204678" y="1512762"/>
                  </a:cubicBezTo>
                  <a:cubicBezTo>
                    <a:pt x="1239603" y="1591608"/>
                    <a:pt x="1189332" y="1485775"/>
                    <a:pt x="1163403" y="1427037"/>
                  </a:cubicBezTo>
                  <a:cubicBezTo>
                    <a:pt x="1137474" y="1368300"/>
                    <a:pt x="1115778" y="1284691"/>
                    <a:pt x="1049103" y="1160337"/>
                  </a:cubicBezTo>
                  <a:cubicBezTo>
                    <a:pt x="982428" y="1035983"/>
                    <a:pt x="763353" y="680912"/>
                    <a:pt x="763353" y="680912"/>
                  </a:cubicBezTo>
                  <a:cubicBezTo>
                    <a:pt x="693503" y="563966"/>
                    <a:pt x="700382" y="535391"/>
                    <a:pt x="630003" y="458662"/>
                  </a:cubicBezTo>
                  <a:cubicBezTo>
                    <a:pt x="559624" y="381933"/>
                    <a:pt x="336845" y="213658"/>
                    <a:pt x="341078" y="220537"/>
                  </a:cubicBezTo>
                  <a:cubicBezTo>
                    <a:pt x="345311" y="227416"/>
                    <a:pt x="621536" y="466070"/>
                    <a:pt x="655403" y="499937"/>
                  </a:cubicBezTo>
                  <a:cubicBezTo>
                    <a:pt x="689270" y="533804"/>
                    <a:pt x="607249" y="472949"/>
                    <a:pt x="544278" y="423737"/>
                  </a:cubicBezTo>
                  <a:cubicBezTo>
                    <a:pt x="481307" y="374525"/>
                    <a:pt x="360657" y="274512"/>
                    <a:pt x="277578" y="204662"/>
                  </a:cubicBezTo>
                  <a:cubicBezTo>
                    <a:pt x="194499" y="134812"/>
                    <a:pt x="-54739" y="-46163"/>
                    <a:pt x="10878" y="10987"/>
                  </a:cubicBezTo>
                  <a:close/>
                </a:path>
              </a:pathLst>
            </a:custGeom>
            <a:solidFill>
              <a:srgbClr val="FF8AD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5" name="フリーフォーム 1124">
              <a:extLst>
                <a:ext uri="{FF2B5EF4-FFF2-40B4-BE49-F238E27FC236}">
                  <a16:creationId xmlns:a16="http://schemas.microsoft.com/office/drawing/2014/main" id="{DED4413B-0391-B80C-87D8-ABAC1977B5D7}"/>
                </a:ext>
              </a:extLst>
            </p:cNvPr>
            <p:cNvSpPr/>
            <p:nvPr/>
          </p:nvSpPr>
          <p:spPr>
            <a:xfrm>
              <a:off x="6073026" y="2641591"/>
              <a:ext cx="57784" cy="874092"/>
            </a:xfrm>
            <a:custGeom>
              <a:avLst/>
              <a:gdLst>
                <a:gd name="connsiteX0" fmla="*/ 51549 w 57784"/>
                <a:gd name="connsiteY0" fmla="*/ 9 h 874092"/>
                <a:gd name="connsiteX1" fmla="*/ 54724 w 57784"/>
                <a:gd name="connsiteY1" fmla="*/ 269884 h 874092"/>
                <a:gd name="connsiteX2" fmla="*/ 10274 w 57784"/>
                <a:gd name="connsiteY2" fmla="*/ 460384 h 874092"/>
                <a:gd name="connsiteX3" fmla="*/ 13449 w 57784"/>
                <a:gd name="connsiteY3" fmla="*/ 854084 h 874092"/>
                <a:gd name="connsiteX4" fmla="*/ 13449 w 57784"/>
                <a:gd name="connsiteY4" fmla="*/ 790584 h 874092"/>
                <a:gd name="connsiteX5" fmla="*/ 10274 w 57784"/>
                <a:gd name="connsiteY5" fmla="*/ 568334 h 874092"/>
                <a:gd name="connsiteX6" fmla="*/ 749 w 57784"/>
                <a:gd name="connsiteY6" fmla="*/ 390534 h 874092"/>
                <a:gd name="connsiteX7" fmla="*/ 32499 w 57784"/>
                <a:gd name="connsiteY7" fmla="*/ 288934 h 874092"/>
                <a:gd name="connsiteX8" fmla="*/ 26149 w 57784"/>
                <a:gd name="connsiteY8" fmla="*/ 361959 h 874092"/>
                <a:gd name="connsiteX9" fmla="*/ 32499 w 57784"/>
                <a:gd name="connsiteY9" fmla="*/ 279409 h 874092"/>
                <a:gd name="connsiteX10" fmla="*/ 51549 w 57784"/>
                <a:gd name="connsiteY10" fmla="*/ 9 h 8740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7784" h="874092">
                  <a:moveTo>
                    <a:pt x="51549" y="9"/>
                  </a:moveTo>
                  <a:cubicBezTo>
                    <a:pt x="55253" y="-1578"/>
                    <a:pt x="61603" y="193155"/>
                    <a:pt x="54724" y="269884"/>
                  </a:cubicBezTo>
                  <a:cubicBezTo>
                    <a:pt x="47845" y="346613"/>
                    <a:pt x="17153" y="363017"/>
                    <a:pt x="10274" y="460384"/>
                  </a:cubicBezTo>
                  <a:cubicBezTo>
                    <a:pt x="3395" y="557751"/>
                    <a:pt x="12920" y="799051"/>
                    <a:pt x="13449" y="854084"/>
                  </a:cubicBezTo>
                  <a:cubicBezTo>
                    <a:pt x="13978" y="909117"/>
                    <a:pt x="13978" y="838209"/>
                    <a:pt x="13449" y="790584"/>
                  </a:cubicBezTo>
                  <a:cubicBezTo>
                    <a:pt x="12920" y="742959"/>
                    <a:pt x="12391" y="635009"/>
                    <a:pt x="10274" y="568334"/>
                  </a:cubicBezTo>
                  <a:cubicBezTo>
                    <a:pt x="8157" y="501659"/>
                    <a:pt x="-2955" y="437101"/>
                    <a:pt x="749" y="390534"/>
                  </a:cubicBezTo>
                  <a:cubicBezTo>
                    <a:pt x="4453" y="343967"/>
                    <a:pt x="28266" y="293696"/>
                    <a:pt x="32499" y="288934"/>
                  </a:cubicBezTo>
                  <a:cubicBezTo>
                    <a:pt x="36732" y="284172"/>
                    <a:pt x="26149" y="363546"/>
                    <a:pt x="26149" y="361959"/>
                  </a:cubicBezTo>
                  <a:cubicBezTo>
                    <a:pt x="26149" y="360372"/>
                    <a:pt x="26678" y="336559"/>
                    <a:pt x="32499" y="279409"/>
                  </a:cubicBezTo>
                  <a:cubicBezTo>
                    <a:pt x="38320" y="222259"/>
                    <a:pt x="47845" y="1596"/>
                    <a:pt x="51549" y="9"/>
                  </a:cubicBezTo>
                  <a:close/>
                </a:path>
              </a:pathLst>
            </a:custGeom>
            <a:solidFill>
              <a:srgbClr val="FF8AD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6" name="フリーフォーム 1125">
              <a:extLst>
                <a:ext uri="{FF2B5EF4-FFF2-40B4-BE49-F238E27FC236}">
                  <a16:creationId xmlns:a16="http://schemas.microsoft.com/office/drawing/2014/main" id="{709694A0-824D-8CCD-D32F-BEA22B5579A3}"/>
                </a:ext>
              </a:extLst>
            </p:cNvPr>
            <p:cNvSpPr/>
            <p:nvPr/>
          </p:nvSpPr>
          <p:spPr>
            <a:xfrm>
              <a:off x="6410182" y="2814087"/>
              <a:ext cx="216552" cy="1357793"/>
            </a:xfrm>
            <a:custGeom>
              <a:avLst/>
              <a:gdLst>
                <a:gd name="connsiteX0" fmla="*/ 25543 w 216552"/>
                <a:gd name="connsiteY0" fmla="*/ 5313 h 1357793"/>
                <a:gd name="connsiteX1" fmla="*/ 22368 w 216552"/>
                <a:gd name="connsiteY1" fmla="*/ 221213 h 1357793"/>
                <a:gd name="connsiteX2" fmla="*/ 35068 w 216552"/>
                <a:gd name="connsiteY2" fmla="*/ 557763 h 1357793"/>
                <a:gd name="connsiteX3" fmla="*/ 31893 w 216552"/>
                <a:gd name="connsiteY3" fmla="*/ 478388 h 1357793"/>
                <a:gd name="connsiteX4" fmla="*/ 66818 w 216552"/>
                <a:gd name="connsiteY4" fmla="*/ 627613 h 1357793"/>
                <a:gd name="connsiteX5" fmla="*/ 98568 w 216552"/>
                <a:gd name="connsiteY5" fmla="*/ 760963 h 1357793"/>
                <a:gd name="connsiteX6" fmla="*/ 111268 w 216552"/>
                <a:gd name="connsiteY6" fmla="*/ 1046713 h 1357793"/>
                <a:gd name="connsiteX7" fmla="*/ 114443 w 216552"/>
                <a:gd name="connsiteY7" fmla="*/ 970513 h 1357793"/>
                <a:gd name="connsiteX8" fmla="*/ 165243 w 216552"/>
                <a:gd name="connsiteY8" fmla="*/ 1145138 h 1357793"/>
                <a:gd name="connsiteX9" fmla="*/ 212868 w 216552"/>
                <a:gd name="connsiteY9" fmla="*/ 1351513 h 1357793"/>
                <a:gd name="connsiteX10" fmla="*/ 203343 w 216552"/>
                <a:gd name="connsiteY10" fmla="*/ 1278488 h 1357793"/>
                <a:gd name="connsiteX11" fmla="*/ 123968 w 216552"/>
                <a:gd name="connsiteY11" fmla="*/ 1018138 h 1357793"/>
                <a:gd name="connsiteX12" fmla="*/ 143 w 216552"/>
                <a:gd name="connsiteY12" fmla="*/ 557763 h 1357793"/>
                <a:gd name="connsiteX13" fmla="*/ 98568 w 216552"/>
                <a:gd name="connsiteY13" fmla="*/ 849863 h 1357793"/>
                <a:gd name="connsiteX14" fmla="*/ 69993 w 216552"/>
                <a:gd name="connsiteY14" fmla="*/ 684763 h 1357793"/>
                <a:gd name="connsiteX15" fmla="*/ 31893 w 216552"/>
                <a:gd name="connsiteY15" fmla="*/ 551413 h 1357793"/>
                <a:gd name="connsiteX16" fmla="*/ 9668 w 216552"/>
                <a:gd name="connsiteY16" fmla="*/ 440288 h 1357793"/>
                <a:gd name="connsiteX17" fmla="*/ 25543 w 216552"/>
                <a:gd name="connsiteY17" fmla="*/ 5313 h 13577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216552" h="1357793">
                  <a:moveTo>
                    <a:pt x="25543" y="5313"/>
                  </a:moveTo>
                  <a:cubicBezTo>
                    <a:pt x="27660" y="-31199"/>
                    <a:pt x="20780" y="129138"/>
                    <a:pt x="22368" y="221213"/>
                  </a:cubicBezTo>
                  <a:cubicBezTo>
                    <a:pt x="23955" y="313288"/>
                    <a:pt x="33481" y="514901"/>
                    <a:pt x="35068" y="557763"/>
                  </a:cubicBezTo>
                  <a:cubicBezTo>
                    <a:pt x="36655" y="600625"/>
                    <a:pt x="26601" y="466746"/>
                    <a:pt x="31893" y="478388"/>
                  </a:cubicBezTo>
                  <a:cubicBezTo>
                    <a:pt x="37185" y="490030"/>
                    <a:pt x="55706" y="580517"/>
                    <a:pt x="66818" y="627613"/>
                  </a:cubicBezTo>
                  <a:cubicBezTo>
                    <a:pt x="77930" y="674709"/>
                    <a:pt x="91160" y="691113"/>
                    <a:pt x="98568" y="760963"/>
                  </a:cubicBezTo>
                  <a:cubicBezTo>
                    <a:pt x="105976" y="830813"/>
                    <a:pt x="108622" y="1011788"/>
                    <a:pt x="111268" y="1046713"/>
                  </a:cubicBezTo>
                  <a:cubicBezTo>
                    <a:pt x="113914" y="1081638"/>
                    <a:pt x="105447" y="954109"/>
                    <a:pt x="114443" y="970513"/>
                  </a:cubicBezTo>
                  <a:cubicBezTo>
                    <a:pt x="123439" y="986917"/>
                    <a:pt x="148839" y="1081638"/>
                    <a:pt x="165243" y="1145138"/>
                  </a:cubicBezTo>
                  <a:cubicBezTo>
                    <a:pt x="181647" y="1208638"/>
                    <a:pt x="206518" y="1329288"/>
                    <a:pt x="212868" y="1351513"/>
                  </a:cubicBezTo>
                  <a:cubicBezTo>
                    <a:pt x="219218" y="1373738"/>
                    <a:pt x="218160" y="1334050"/>
                    <a:pt x="203343" y="1278488"/>
                  </a:cubicBezTo>
                  <a:cubicBezTo>
                    <a:pt x="188526" y="1222926"/>
                    <a:pt x="157835" y="1138259"/>
                    <a:pt x="123968" y="1018138"/>
                  </a:cubicBezTo>
                  <a:cubicBezTo>
                    <a:pt x="90101" y="898017"/>
                    <a:pt x="4376" y="585809"/>
                    <a:pt x="143" y="557763"/>
                  </a:cubicBezTo>
                  <a:cubicBezTo>
                    <a:pt x="-4090" y="529717"/>
                    <a:pt x="86926" y="828696"/>
                    <a:pt x="98568" y="849863"/>
                  </a:cubicBezTo>
                  <a:cubicBezTo>
                    <a:pt x="110210" y="871030"/>
                    <a:pt x="81105" y="734505"/>
                    <a:pt x="69993" y="684763"/>
                  </a:cubicBezTo>
                  <a:cubicBezTo>
                    <a:pt x="58881" y="635021"/>
                    <a:pt x="41947" y="592159"/>
                    <a:pt x="31893" y="551413"/>
                  </a:cubicBezTo>
                  <a:cubicBezTo>
                    <a:pt x="21839" y="510667"/>
                    <a:pt x="10726" y="531305"/>
                    <a:pt x="9668" y="440288"/>
                  </a:cubicBezTo>
                  <a:cubicBezTo>
                    <a:pt x="8610" y="349271"/>
                    <a:pt x="23426" y="41825"/>
                    <a:pt x="25543" y="5313"/>
                  </a:cubicBezTo>
                  <a:close/>
                </a:path>
              </a:pathLst>
            </a:custGeom>
            <a:solidFill>
              <a:srgbClr val="FF8AD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7" name="フリーフォーム 1126">
              <a:extLst>
                <a:ext uri="{FF2B5EF4-FFF2-40B4-BE49-F238E27FC236}">
                  <a16:creationId xmlns:a16="http://schemas.microsoft.com/office/drawing/2014/main" id="{6E403970-6676-CC98-BB11-4C9265F8DB4A}"/>
                </a:ext>
              </a:extLst>
            </p:cNvPr>
            <p:cNvSpPr/>
            <p:nvPr/>
          </p:nvSpPr>
          <p:spPr>
            <a:xfrm>
              <a:off x="5959895" y="2616715"/>
              <a:ext cx="298672" cy="969962"/>
            </a:xfrm>
            <a:custGeom>
              <a:avLst/>
              <a:gdLst>
                <a:gd name="connsiteX0" fmla="*/ 2755 w 298672"/>
                <a:gd name="connsiteY0" fmla="*/ 5835 h 969962"/>
                <a:gd name="connsiteX1" fmla="*/ 221830 w 298672"/>
                <a:gd name="connsiteY1" fmla="*/ 513835 h 969962"/>
                <a:gd name="connsiteX2" fmla="*/ 256755 w 298672"/>
                <a:gd name="connsiteY2" fmla="*/ 596385 h 969962"/>
                <a:gd name="connsiteX3" fmla="*/ 298030 w 298672"/>
                <a:gd name="connsiteY3" fmla="*/ 958335 h 969962"/>
                <a:gd name="connsiteX4" fmla="*/ 282155 w 298672"/>
                <a:gd name="connsiteY4" fmla="*/ 859910 h 969962"/>
                <a:gd name="connsiteX5" fmla="*/ 285330 w 298672"/>
                <a:gd name="connsiteY5" fmla="*/ 650360 h 969962"/>
                <a:gd name="connsiteX6" fmla="*/ 199605 w 298672"/>
                <a:gd name="connsiteY6" fmla="*/ 424935 h 969962"/>
                <a:gd name="connsiteX7" fmla="*/ 218655 w 298672"/>
                <a:gd name="connsiteY7" fmla="*/ 466210 h 969962"/>
                <a:gd name="connsiteX8" fmla="*/ 155155 w 298672"/>
                <a:gd name="connsiteY8" fmla="*/ 345560 h 969962"/>
                <a:gd name="connsiteX9" fmla="*/ 101180 w 298672"/>
                <a:gd name="connsiteY9" fmla="*/ 243960 h 969962"/>
                <a:gd name="connsiteX10" fmla="*/ 2755 w 298672"/>
                <a:gd name="connsiteY10" fmla="*/ 5835 h 9699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98672" h="969962">
                  <a:moveTo>
                    <a:pt x="2755" y="5835"/>
                  </a:moveTo>
                  <a:cubicBezTo>
                    <a:pt x="22863" y="50814"/>
                    <a:pt x="179497" y="415410"/>
                    <a:pt x="221830" y="513835"/>
                  </a:cubicBezTo>
                  <a:cubicBezTo>
                    <a:pt x="264163" y="612260"/>
                    <a:pt x="244055" y="522302"/>
                    <a:pt x="256755" y="596385"/>
                  </a:cubicBezTo>
                  <a:cubicBezTo>
                    <a:pt x="269455" y="670468"/>
                    <a:pt x="293797" y="914414"/>
                    <a:pt x="298030" y="958335"/>
                  </a:cubicBezTo>
                  <a:cubicBezTo>
                    <a:pt x="302263" y="1002256"/>
                    <a:pt x="284272" y="911239"/>
                    <a:pt x="282155" y="859910"/>
                  </a:cubicBezTo>
                  <a:cubicBezTo>
                    <a:pt x="280038" y="808581"/>
                    <a:pt x="299088" y="722856"/>
                    <a:pt x="285330" y="650360"/>
                  </a:cubicBezTo>
                  <a:cubicBezTo>
                    <a:pt x="271572" y="577864"/>
                    <a:pt x="210718" y="455627"/>
                    <a:pt x="199605" y="424935"/>
                  </a:cubicBezTo>
                  <a:cubicBezTo>
                    <a:pt x="188493" y="394243"/>
                    <a:pt x="226063" y="479439"/>
                    <a:pt x="218655" y="466210"/>
                  </a:cubicBezTo>
                  <a:cubicBezTo>
                    <a:pt x="211247" y="452981"/>
                    <a:pt x="155155" y="345560"/>
                    <a:pt x="155155" y="345560"/>
                  </a:cubicBezTo>
                  <a:cubicBezTo>
                    <a:pt x="135576" y="308518"/>
                    <a:pt x="123934" y="298993"/>
                    <a:pt x="101180" y="243960"/>
                  </a:cubicBezTo>
                  <a:cubicBezTo>
                    <a:pt x="78426" y="188927"/>
                    <a:pt x="-17353" y="-39144"/>
                    <a:pt x="2755" y="5835"/>
                  </a:cubicBezTo>
                  <a:close/>
                </a:path>
              </a:pathLst>
            </a:custGeom>
            <a:solidFill>
              <a:srgbClr val="FF8AD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8" name="フリーフォーム 1127">
              <a:extLst>
                <a:ext uri="{FF2B5EF4-FFF2-40B4-BE49-F238E27FC236}">
                  <a16:creationId xmlns:a16="http://schemas.microsoft.com/office/drawing/2014/main" id="{63EC872E-4228-80E5-2FBE-957CF5592430}"/>
                </a:ext>
              </a:extLst>
            </p:cNvPr>
            <p:cNvSpPr/>
            <p:nvPr/>
          </p:nvSpPr>
          <p:spPr>
            <a:xfrm>
              <a:off x="6172200" y="2606166"/>
              <a:ext cx="316208" cy="889258"/>
            </a:xfrm>
            <a:custGeom>
              <a:avLst/>
              <a:gdLst>
                <a:gd name="connsiteX0" fmla="*/ 76200 w 316208"/>
                <a:gd name="connsiteY0" fmla="*/ 3684 h 889258"/>
                <a:gd name="connsiteX1" fmla="*/ 120650 w 316208"/>
                <a:gd name="connsiteY1" fmla="*/ 603759 h 889258"/>
                <a:gd name="connsiteX2" fmla="*/ 307975 w 316208"/>
                <a:gd name="connsiteY2" fmla="*/ 879984 h 889258"/>
                <a:gd name="connsiteX3" fmla="*/ 266700 w 316208"/>
                <a:gd name="connsiteY3" fmla="*/ 810134 h 889258"/>
                <a:gd name="connsiteX4" fmla="*/ 120650 w 316208"/>
                <a:gd name="connsiteY4" fmla="*/ 673609 h 889258"/>
                <a:gd name="connsiteX5" fmla="*/ 0 w 316208"/>
                <a:gd name="connsiteY5" fmla="*/ 457709 h 889258"/>
                <a:gd name="connsiteX6" fmla="*/ 120650 w 316208"/>
                <a:gd name="connsiteY6" fmla="*/ 648209 h 889258"/>
                <a:gd name="connsiteX7" fmla="*/ 95250 w 316208"/>
                <a:gd name="connsiteY7" fmla="*/ 613284 h 889258"/>
                <a:gd name="connsiteX8" fmla="*/ 63500 w 316208"/>
                <a:gd name="connsiteY8" fmla="*/ 378334 h 889258"/>
                <a:gd name="connsiteX9" fmla="*/ 82550 w 316208"/>
                <a:gd name="connsiteY9" fmla="*/ 492634 h 889258"/>
                <a:gd name="connsiteX10" fmla="*/ 82550 w 316208"/>
                <a:gd name="connsiteY10" fmla="*/ 356109 h 889258"/>
                <a:gd name="connsiteX11" fmla="*/ 76200 w 316208"/>
                <a:gd name="connsiteY11" fmla="*/ 3684 h 8892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16208" h="889258">
                  <a:moveTo>
                    <a:pt x="76200" y="3684"/>
                  </a:moveTo>
                  <a:cubicBezTo>
                    <a:pt x="82550" y="44959"/>
                    <a:pt x="82021" y="457709"/>
                    <a:pt x="120650" y="603759"/>
                  </a:cubicBezTo>
                  <a:cubicBezTo>
                    <a:pt x="159279" y="749809"/>
                    <a:pt x="283633" y="845588"/>
                    <a:pt x="307975" y="879984"/>
                  </a:cubicBezTo>
                  <a:cubicBezTo>
                    <a:pt x="332317" y="914380"/>
                    <a:pt x="297921" y="844530"/>
                    <a:pt x="266700" y="810134"/>
                  </a:cubicBezTo>
                  <a:cubicBezTo>
                    <a:pt x="235479" y="775738"/>
                    <a:pt x="165100" y="732346"/>
                    <a:pt x="120650" y="673609"/>
                  </a:cubicBezTo>
                  <a:cubicBezTo>
                    <a:pt x="76200" y="614872"/>
                    <a:pt x="0" y="461942"/>
                    <a:pt x="0" y="457709"/>
                  </a:cubicBezTo>
                  <a:cubicBezTo>
                    <a:pt x="0" y="453476"/>
                    <a:pt x="104775" y="622280"/>
                    <a:pt x="120650" y="648209"/>
                  </a:cubicBezTo>
                  <a:cubicBezTo>
                    <a:pt x="136525" y="674138"/>
                    <a:pt x="104775" y="658263"/>
                    <a:pt x="95250" y="613284"/>
                  </a:cubicBezTo>
                  <a:cubicBezTo>
                    <a:pt x="85725" y="568305"/>
                    <a:pt x="65617" y="398442"/>
                    <a:pt x="63500" y="378334"/>
                  </a:cubicBezTo>
                  <a:cubicBezTo>
                    <a:pt x="61383" y="358226"/>
                    <a:pt x="79375" y="496338"/>
                    <a:pt x="82550" y="492634"/>
                  </a:cubicBezTo>
                  <a:cubicBezTo>
                    <a:pt x="85725" y="488930"/>
                    <a:pt x="83079" y="432309"/>
                    <a:pt x="82550" y="356109"/>
                  </a:cubicBezTo>
                  <a:cubicBezTo>
                    <a:pt x="82021" y="279909"/>
                    <a:pt x="69850" y="-37591"/>
                    <a:pt x="76200" y="3684"/>
                  </a:cubicBezTo>
                  <a:close/>
                </a:path>
              </a:pathLst>
            </a:custGeom>
            <a:solidFill>
              <a:srgbClr val="FF8AD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9" name="フリーフォーム 1128">
              <a:extLst>
                <a:ext uri="{FF2B5EF4-FFF2-40B4-BE49-F238E27FC236}">
                  <a16:creationId xmlns:a16="http://schemas.microsoft.com/office/drawing/2014/main" id="{AE455B1B-2C58-F7A0-39F4-1FAD7C4AA0CA}"/>
                </a:ext>
              </a:extLst>
            </p:cNvPr>
            <p:cNvSpPr/>
            <p:nvPr/>
          </p:nvSpPr>
          <p:spPr>
            <a:xfrm>
              <a:off x="6491461" y="2949931"/>
              <a:ext cx="253745" cy="1391403"/>
            </a:xfrm>
            <a:custGeom>
              <a:avLst/>
              <a:gdLst>
                <a:gd name="connsiteX0" fmla="*/ 64914 w 253745"/>
                <a:gd name="connsiteY0" fmla="*/ 2819 h 1391403"/>
                <a:gd name="connsiteX1" fmla="*/ 52214 w 253745"/>
                <a:gd name="connsiteY1" fmla="*/ 352069 h 1391403"/>
                <a:gd name="connsiteX2" fmla="*/ 249064 w 253745"/>
                <a:gd name="connsiteY2" fmla="*/ 926744 h 1391403"/>
                <a:gd name="connsiteX3" fmla="*/ 195089 w 253745"/>
                <a:gd name="connsiteY3" fmla="*/ 812444 h 1391403"/>
                <a:gd name="connsiteX4" fmla="*/ 230014 w 253745"/>
                <a:gd name="connsiteY4" fmla="*/ 996594 h 1391403"/>
                <a:gd name="connsiteX5" fmla="*/ 214139 w 253745"/>
                <a:gd name="connsiteY5" fmla="*/ 1371244 h 1391403"/>
                <a:gd name="connsiteX6" fmla="*/ 217314 w 253745"/>
                <a:gd name="connsiteY6" fmla="*/ 1310919 h 1391403"/>
                <a:gd name="connsiteX7" fmla="*/ 236364 w 253745"/>
                <a:gd name="connsiteY7" fmla="*/ 1056919 h 1391403"/>
                <a:gd name="connsiteX8" fmla="*/ 185564 w 253745"/>
                <a:gd name="connsiteY8" fmla="*/ 856894 h 1391403"/>
                <a:gd name="connsiteX9" fmla="*/ 7764 w 253745"/>
                <a:gd name="connsiteY9" fmla="*/ 409219 h 1391403"/>
                <a:gd name="connsiteX10" fmla="*/ 42689 w 253745"/>
                <a:gd name="connsiteY10" fmla="*/ 520344 h 1391403"/>
                <a:gd name="connsiteX11" fmla="*/ 141114 w 253745"/>
                <a:gd name="connsiteY11" fmla="*/ 679094 h 1391403"/>
                <a:gd name="connsiteX12" fmla="*/ 150639 w 253745"/>
                <a:gd name="connsiteY12" fmla="*/ 710844 h 1391403"/>
                <a:gd name="connsiteX13" fmla="*/ 112539 w 253745"/>
                <a:gd name="connsiteY13" fmla="*/ 571144 h 1391403"/>
                <a:gd name="connsiteX14" fmla="*/ 42689 w 253745"/>
                <a:gd name="connsiteY14" fmla="*/ 440969 h 1391403"/>
                <a:gd name="connsiteX15" fmla="*/ 14114 w 253745"/>
                <a:gd name="connsiteY15" fmla="*/ 231419 h 1391403"/>
                <a:gd name="connsiteX16" fmla="*/ 20464 w 253745"/>
                <a:gd name="connsiteY16" fmla="*/ 336194 h 1391403"/>
                <a:gd name="connsiteX17" fmla="*/ 33164 w 253745"/>
                <a:gd name="connsiteY17" fmla="*/ 193319 h 1391403"/>
                <a:gd name="connsiteX18" fmla="*/ 64914 w 253745"/>
                <a:gd name="connsiteY18" fmla="*/ 2819 h 13914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253745" h="1391403">
                  <a:moveTo>
                    <a:pt x="64914" y="2819"/>
                  </a:moveTo>
                  <a:cubicBezTo>
                    <a:pt x="68089" y="29277"/>
                    <a:pt x="21522" y="198082"/>
                    <a:pt x="52214" y="352069"/>
                  </a:cubicBezTo>
                  <a:cubicBezTo>
                    <a:pt x="82906" y="506056"/>
                    <a:pt x="225252" y="850015"/>
                    <a:pt x="249064" y="926744"/>
                  </a:cubicBezTo>
                  <a:cubicBezTo>
                    <a:pt x="272876" y="1003473"/>
                    <a:pt x="198264" y="800802"/>
                    <a:pt x="195089" y="812444"/>
                  </a:cubicBezTo>
                  <a:cubicBezTo>
                    <a:pt x="191914" y="824086"/>
                    <a:pt x="226839" y="903461"/>
                    <a:pt x="230014" y="996594"/>
                  </a:cubicBezTo>
                  <a:cubicBezTo>
                    <a:pt x="233189" y="1089727"/>
                    <a:pt x="216256" y="1318857"/>
                    <a:pt x="214139" y="1371244"/>
                  </a:cubicBezTo>
                  <a:cubicBezTo>
                    <a:pt x="212022" y="1423631"/>
                    <a:pt x="213610" y="1363307"/>
                    <a:pt x="217314" y="1310919"/>
                  </a:cubicBezTo>
                  <a:cubicBezTo>
                    <a:pt x="221018" y="1258532"/>
                    <a:pt x="241656" y="1132590"/>
                    <a:pt x="236364" y="1056919"/>
                  </a:cubicBezTo>
                  <a:cubicBezTo>
                    <a:pt x="231072" y="981248"/>
                    <a:pt x="223664" y="964844"/>
                    <a:pt x="185564" y="856894"/>
                  </a:cubicBezTo>
                  <a:cubicBezTo>
                    <a:pt x="147464" y="748944"/>
                    <a:pt x="31576" y="465311"/>
                    <a:pt x="7764" y="409219"/>
                  </a:cubicBezTo>
                  <a:cubicBezTo>
                    <a:pt x="-16048" y="353127"/>
                    <a:pt x="20464" y="475365"/>
                    <a:pt x="42689" y="520344"/>
                  </a:cubicBezTo>
                  <a:cubicBezTo>
                    <a:pt x="64914" y="565323"/>
                    <a:pt x="123122" y="647344"/>
                    <a:pt x="141114" y="679094"/>
                  </a:cubicBezTo>
                  <a:cubicBezTo>
                    <a:pt x="159106" y="710844"/>
                    <a:pt x="155402" y="728836"/>
                    <a:pt x="150639" y="710844"/>
                  </a:cubicBezTo>
                  <a:cubicBezTo>
                    <a:pt x="145877" y="692852"/>
                    <a:pt x="130531" y="616123"/>
                    <a:pt x="112539" y="571144"/>
                  </a:cubicBezTo>
                  <a:cubicBezTo>
                    <a:pt x="94547" y="526165"/>
                    <a:pt x="59093" y="497590"/>
                    <a:pt x="42689" y="440969"/>
                  </a:cubicBezTo>
                  <a:cubicBezTo>
                    <a:pt x="26285" y="384348"/>
                    <a:pt x="17818" y="248881"/>
                    <a:pt x="14114" y="231419"/>
                  </a:cubicBezTo>
                  <a:cubicBezTo>
                    <a:pt x="10410" y="213957"/>
                    <a:pt x="17289" y="342544"/>
                    <a:pt x="20464" y="336194"/>
                  </a:cubicBezTo>
                  <a:cubicBezTo>
                    <a:pt x="23639" y="329844"/>
                    <a:pt x="25756" y="243061"/>
                    <a:pt x="33164" y="193319"/>
                  </a:cubicBezTo>
                  <a:cubicBezTo>
                    <a:pt x="40572" y="143577"/>
                    <a:pt x="61739" y="-23639"/>
                    <a:pt x="64914" y="2819"/>
                  </a:cubicBezTo>
                  <a:close/>
                </a:path>
              </a:pathLst>
            </a:custGeom>
            <a:solidFill>
              <a:srgbClr val="FF8AD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0" name="フリーフォーム 1129">
              <a:extLst>
                <a:ext uri="{FF2B5EF4-FFF2-40B4-BE49-F238E27FC236}">
                  <a16:creationId xmlns:a16="http://schemas.microsoft.com/office/drawing/2014/main" id="{631FCA65-06C3-1384-1ADB-B8012D40C867}"/>
                </a:ext>
              </a:extLst>
            </p:cNvPr>
            <p:cNvSpPr/>
            <p:nvPr/>
          </p:nvSpPr>
          <p:spPr>
            <a:xfrm>
              <a:off x="6594623" y="2955181"/>
              <a:ext cx="347457" cy="1684623"/>
            </a:xfrm>
            <a:custGeom>
              <a:avLst/>
              <a:gdLst>
                <a:gd name="connsiteX0" fmla="*/ 3027 w 347457"/>
                <a:gd name="connsiteY0" fmla="*/ 744 h 1684623"/>
                <a:gd name="connsiteX1" fmla="*/ 37952 w 347457"/>
                <a:gd name="connsiteY1" fmla="*/ 207119 h 1684623"/>
                <a:gd name="connsiteX2" fmla="*/ 222102 w 347457"/>
                <a:gd name="connsiteY2" fmla="*/ 613519 h 1684623"/>
                <a:gd name="connsiteX3" fmla="*/ 203052 w 347457"/>
                <a:gd name="connsiteY3" fmla="*/ 546844 h 1684623"/>
                <a:gd name="connsiteX4" fmla="*/ 301477 w 347457"/>
                <a:gd name="connsiteY4" fmla="*/ 905619 h 1684623"/>
                <a:gd name="connsiteX5" fmla="*/ 301477 w 347457"/>
                <a:gd name="connsiteY5" fmla="*/ 854819 h 1684623"/>
                <a:gd name="connsiteX6" fmla="*/ 304652 w 347457"/>
                <a:gd name="connsiteY6" fmla="*/ 1137394 h 1684623"/>
                <a:gd name="connsiteX7" fmla="*/ 320527 w 347457"/>
                <a:gd name="connsiteY7" fmla="*/ 1067544 h 1684623"/>
                <a:gd name="connsiteX8" fmla="*/ 317352 w 347457"/>
                <a:gd name="connsiteY8" fmla="*/ 1346944 h 1684623"/>
                <a:gd name="connsiteX9" fmla="*/ 244327 w 347457"/>
                <a:gd name="connsiteY9" fmla="*/ 1667619 h 1684623"/>
                <a:gd name="connsiteX10" fmla="*/ 272902 w 347457"/>
                <a:gd name="connsiteY10" fmla="*/ 1585069 h 1684623"/>
                <a:gd name="connsiteX11" fmla="*/ 342752 w 347457"/>
                <a:gd name="connsiteY11" fmla="*/ 1118344 h 1684623"/>
                <a:gd name="connsiteX12" fmla="*/ 326877 w 347457"/>
                <a:gd name="connsiteY12" fmla="*/ 899269 h 1684623"/>
                <a:gd name="connsiteX13" fmla="*/ 212577 w 347457"/>
                <a:gd name="connsiteY13" fmla="*/ 489694 h 1684623"/>
                <a:gd name="connsiteX14" fmla="*/ 218927 w 347457"/>
                <a:gd name="connsiteY14" fmla="*/ 559544 h 1684623"/>
                <a:gd name="connsiteX15" fmla="*/ 117327 w 347457"/>
                <a:gd name="connsiteY15" fmla="*/ 270619 h 1684623"/>
                <a:gd name="connsiteX16" fmla="*/ 164952 w 347457"/>
                <a:gd name="connsiteY16" fmla="*/ 470644 h 1684623"/>
                <a:gd name="connsiteX17" fmla="*/ 123677 w 347457"/>
                <a:gd name="connsiteY17" fmla="*/ 362694 h 1684623"/>
                <a:gd name="connsiteX18" fmla="*/ 85577 w 347457"/>
                <a:gd name="connsiteY18" fmla="*/ 273794 h 1684623"/>
                <a:gd name="connsiteX19" fmla="*/ 3027 w 347457"/>
                <a:gd name="connsiteY19" fmla="*/ 744 h 16846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347457" h="1684623">
                  <a:moveTo>
                    <a:pt x="3027" y="744"/>
                  </a:moveTo>
                  <a:cubicBezTo>
                    <a:pt x="-4911" y="-10369"/>
                    <a:pt x="1440" y="104990"/>
                    <a:pt x="37952" y="207119"/>
                  </a:cubicBezTo>
                  <a:cubicBezTo>
                    <a:pt x="74464" y="309248"/>
                    <a:pt x="194585" y="556898"/>
                    <a:pt x="222102" y="613519"/>
                  </a:cubicBezTo>
                  <a:cubicBezTo>
                    <a:pt x="249619" y="670140"/>
                    <a:pt x="189823" y="498161"/>
                    <a:pt x="203052" y="546844"/>
                  </a:cubicBezTo>
                  <a:cubicBezTo>
                    <a:pt x="216281" y="595527"/>
                    <a:pt x="285073" y="854290"/>
                    <a:pt x="301477" y="905619"/>
                  </a:cubicBezTo>
                  <a:cubicBezTo>
                    <a:pt x="317881" y="956948"/>
                    <a:pt x="300948" y="816190"/>
                    <a:pt x="301477" y="854819"/>
                  </a:cubicBezTo>
                  <a:cubicBezTo>
                    <a:pt x="302006" y="893448"/>
                    <a:pt x="301477" y="1101940"/>
                    <a:pt x="304652" y="1137394"/>
                  </a:cubicBezTo>
                  <a:cubicBezTo>
                    <a:pt x="307827" y="1172848"/>
                    <a:pt x="318410" y="1032619"/>
                    <a:pt x="320527" y="1067544"/>
                  </a:cubicBezTo>
                  <a:cubicBezTo>
                    <a:pt x="322644" y="1102469"/>
                    <a:pt x="330052" y="1246932"/>
                    <a:pt x="317352" y="1346944"/>
                  </a:cubicBezTo>
                  <a:cubicBezTo>
                    <a:pt x="304652" y="1446956"/>
                    <a:pt x="251735" y="1627932"/>
                    <a:pt x="244327" y="1667619"/>
                  </a:cubicBezTo>
                  <a:cubicBezTo>
                    <a:pt x="236919" y="1707306"/>
                    <a:pt x="256498" y="1676615"/>
                    <a:pt x="272902" y="1585069"/>
                  </a:cubicBezTo>
                  <a:cubicBezTo>
                    <a:pt x="289306" y="1493523"/>
                    <a:pt x="333756" y="1232644"/>
                    <a:pt x="342752" y="1118344"/>
                  </a:cubicBezTo>
                  <a:cubicBezTo>
                    <a:pt x="351748" y="1004044"/>
                    <a:pt x="348573" y="1004044"/>
                    <a:pt x="326877" y="899269"/>
                  </a:cubicBezTo>
                  <a:cubicBezTo>
                    <a:pt x="305181" y="794494"/>
                    <a:pt x="230569" y="546315"/>
                    <a:pt x="212577" y="489694"/>
                  </a:cubicBezTo>
                  <a:cubicBezTo>
                    <a:pt x="194585" y="433073"/>
                    <a:pt x="234802" y="596057"/>
                    <a:pt x="218927" y="559544"/>
                  </a:cubicBezTo>
                  <a:cubicBezTo>
                    <a:pt x="203052" y="523032"/>
                    <a:pt x="126323" y="285436"/>
                    <a:pt x="117327" y="270619"/>
                  </a:cubicBezTo>
                  <a:cubicBezTo>
                    <a:pt x="108331" y="255802"/>
                    <a:pt x="163894" y="455298"/>
                    <a:pt x="164952" y="470644"/>
                  </a:cubicBezTo>
                  <a:cubicBezTo>
                    <a:pt x="166010" y="485990"/>
                    <a:pt x="136906" y="395502"/>
                    <a:pt x="123677" y="362694"/>
                  </a:cubicBezTo>
                  <a:cubicBezTo>
                    <a:pt x="110448" y="329886"/>
                    <a:pt x="107273" y="329356"/>
                    <a:pt x="85577" y="273794"/>
                  </a:cubicBezTo>
                  <a:cubicBezTo>
                    <a:pt x="63881" y="218232"/>
                    <a:pt x="10965" y="11857"/>
                    <a:pt x="3027" y="744"/>
                  </a:cubicBezTo>
                  <a:close/>
                </a:path>
              </a:pathLst>
            </a:custGeom>
            <a:solidFill>
              <a:srgbClr val="FF8AD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1" name="フリーフォーム 1130">
              <a:extLst>
                <a:ext uri="{FF2B5EF4-FFF2-40B4-BE49-F238E27FC236}">
                  <a16:creationId xmlns:a16="http://schemas.microsoft.com/office/drawing/2014/main" id="{55643B05-5A03-A33B-B87C-3569E40B8FDC}"/>
                </a:ext>
              </a:extLst>
            </p:cNvPr>
            <p:cNvSpPr/>
            <p:nvPr/>
          </p:nvSpPr>
          <p:spPr>
            <a:xfrm>
              <a:off x="3207693" y="1107959"/>
              <a:ext cx="603419" cy="3545818"/>
            </a:xfrm>
            <a:custGeom>
              <a:avLst/>
              <a:gdLst>
                <a:gd name="connsiteX0" fmla="*/ 603419 w 603419"/>
                <a:gd name="connsiteY0" fmla="*/ 0 h 3545818"/>
                <a:gd name="connsiteX1" fmla="*/ 136208 w 603419"/>
                <a:gd name="connsiteY1" fmla="*/ 1435007 h 3545818"/>
                <a:gd name="connsiteX2" fmla="*/ 49440 w 603419"/>
                <a:gd name="connsiteY2" fmla="*/ 2002336 h 3545818"/>
                <a:gd name="connsiteX3" fmla="*/ 96161 w 603419"/>
                <a:gd name="connsiteY3" fmla="*/ 1715334 h 3545818"/>
                <a:gd name="connsiteX4" fmla="*/ 42765 w 603419"/>
                <a:gd name="connsiteY4" fmla="*/ 2049057 h 3545818"/>
                <a:gd name="connsiteX5" fmla="*/ 2719 w 603419"/>
                <a:gd name="connsiteY5" fmla="*/ 3464041 h 3545818"/>
                <a:gd name="connsiteX6" fmla="*/ 9393 w 603419"/>
                <a:gd name="connsiteY6" fmla="*/ 3310529 h 3545818"/>
                <a:gd name="connsiteX7" fmla="*/ 56114 w 603419"/>
                <a:gd name="connsiteY7" fmla="*/ 2769898 h 3545818"/>
                <a:gd name="connsiteX8" fmla="*/ 22742 w 603419"/>
                <a:gd name="connsiteY8" fmla="*/ 2976806 h 3545818"/>
                <a:gd name="connsiteX9" fmla="*/ 56114 w 603419"/>
                <a:gd name="connsiteY9" fmla="*/ 2529618 h 3545818"/>
                <a:gd name="connsiteX10" fmla="*/ 149557 w 603419"/>
                <a:gd name="connsiteY10" fmla="*/ 1294844 h 3545818"/>
                <a:gd name="connsiteX11" fmla="*/ 202952 w 603419"/>
                <a:gd name="connsiteY11" fmla="*/ 1148006 h 3545818"/>
                <a:gd name="connsiteX12" fmla="*/ 603419 w 603419"/>
                <a:gd name="connsiteY12" fmla="*/ 0 h 35458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603419" h="3545818">
                  <a:moveTo>
                    <a:pt x="603419" y="0"/>
                  </a:moveTo>
                  <a:cubicBezTo>
                    <a:pt x="415978" y="550642"/>
                    <a:pt x="228538" y="1101284"/>
                    <a:pt x="136208" y="1435007"/>
                  </a:cubicBezTo>
                  <a:cubicBezTo>
                    <a:pt x="43878" y="1768730"/>
                    <a:pt x="56114" y="1955615"/>
                    <a:pt x="49440" y="2002336"/>
                  </a:cubicBezTo>
                  <a:cubicBezTo>
                    <a:pt x="42766" y="2049057"/>
                    <a:pt x="97273" y="1707547"/>
                    <a:pt x="96161" y="1715334"/>
                  </a:cubicBezTo>
                  <a:cubicBezTo>
                    <a:pt x="95048" y="1723121"/>
                    <a:pt x="58339" y="1757606"/>
                    <a:pt x="42765" y="2049057"/>
                  </a:cubicBezTo>
                  <a:cubicBezTo>
                    <a:pt x="27191" y="2340508"/>
                    <a:pt x="8281" y="3253796"/>
                    <a:pt x="2719" y="3464041"/>
                  </a:cubicBezTo>
                  <a:cubicBezTo>
                    <a:pt x="-2843" y="3674286"/>
                    <a:pt x="494" y="3426219"/>
                    <a:pt x="9393" y="3310529"/>
                  </a:cubicBezTo>
                  <a:cubicBezTo>
                    <a:pt x="18292" y="3194839"/>
                    <a:pt x="53889" y="2825518"/>
                    <a:pt x="56114" y="2769898"/>
                  </a:cubicBezTo>
                  <a:cubicBezTo>
                    <a:pt x="58339" y="2714278"/>
                    <a:pt x="22742" y="3016853"/>
                    <a:pt x="22742" y="2976806"/>
                  </a:cubicBezTo>
                  <a:cubicBezTo>
                    <a:pt x="22742" y="2936759"/>
                    <a:pt x="34978" y="2809945"/>
                    <a:pt x="56114" y="2529618"/>
                  </a:cubicBezTo>
                  <a:cubicBezTo>
                    <a:pt x="77250" y="2249291"/>
                    <a:pt x="125084" y="1525113"/>
                    <a:pt x="149557" y="1294844"/>
                  </a:cubicBezTo>
                  <a:cubicBezTo>
                    <a:pt x="174030" y="1064575"/>
                    <a:pt x="202952" y="1148006"/>
                    <a:pt x="202952" y="1148006"/>
                  </a:cubicBezTo>
                  <a:lnTo>
                    <a:pt x="603419" y="0"/>
                  </a:lnTo>
                  <a:close/>
                </a:path>
              </a:pathLst>
            </a:custGeom>
            <a:solidFill>
              <a:srgbClr val="FF8AD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2" name="フリーフォーム 1131">
              <a:extLst>
                <a:ext uri="{FF2B5EF4-FFF2-40B4-BE49-F238E27FC236}">
                  <a16:creationId xmlns:a16="http://schemas.microsoft.com/office/drawing/2014/main" id="{4119B607-82FB-6D67-8CFC-2D5F350CF36A}"/>
                </a:ext>
              </a:extLst>
            </p:cNvPr>
            <p:cNvSpPr/>
            <p:nvPr/>
          </p:nvSpPr>
          <p:spPr>
            <a:xfrm>
              <a:off x="2475574" y="897011"/>
              <a:ext cx="1760518" cy="2086212"/>
            </a:xfrm>
            <a:custGeom>
              <a:avLst/>
              <a:gdLst>
                <a:gd name="connsiteX0" fmla="*/ 1756029 w 1760518"/>
                <a:gd name="connsiteY0" fmla="*/ 4040 h 2086212"/>
                <a:gd name="connsiteX1" fmla="*/ 768210 w 1760518"/>
                <a:gd name="connsiteY1" fmla="*/ 644788 h 2086212"/>
                <a:gd name="connsiteX2" fmla="*/ 34020 w 1760518"/>
                <a:gd name="connsiteY2" fmla="*/ 2013050 h 2086212"/>
                <a:gd name="connsiteX3" fmla="*/ 147486 w 1760518"/>
                <a:gd name="connsiteY3" fmla="*/ 1839515 h 2086212"/>
                <a:gd name="connsiteX4" fmla="*/ 374417 w 1760518"/>
                <a:gd name="connsiteY4" fmla="*/ 1325582 h 2086212"/>
                <a:gd name="connsiteX5" fmla="*/ 868327 w 1760518"/>
                <a:gd name="connsiteY5" fmla="*/ 504624 h 2086212"/>
                <a:gd name="connsiteX6" fmla="*/ 1121956 w 1760518"/>
                <a:gd name="connsiteY6" fmla="*/ 377809 h 2086212"/>
                <a:gd name="connsiteX7" fmla="*/ 1756029 w 1760518"/>
                <a:gd name="connsiteY7" fmla="*/ 4040 h 20862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760518" h="2086212">
                  <a:moveTo>
                    <a:pt x="1756029" y="4040"/>
                  </a:moveTo>
                  <a:cubicBezTo>
                    <a:pt x="1697072" y="48536"/>
                    <a:pt x="1055211" y="309953"/>
                    <a:pt x="768210" y="644788"/>
                  </a:cubicBezTo>
                  <a:cubicBezTo>
                    <a:pt x="481208" y="979623"/>
                    <a:pt x="137474" y="1813929"/>
                    <a:pt x="34020" y="2013050"/>
                  </a:cubicBezTo>
                  <a:cubicBezTo>
                    <a:pt x="-69434" y="2212171"/>
                    <a:pt x="90753" y="1954093"/>
                    <a:pt x="147486" y="1839515"/>
                  </a:cubicBezTo>
                  <a:cubicBezTo>
                    <a:pt x="204219" y="1724937"/>
                    <a:pt x="254277" y="1548064"/>
                    <a:pt x="374417" y="1325582"/>
                  </a:cubicBezTo>
                  <a:cubicBezTo>
                    <a:pt x="494557" y="1103100"/>
                    <a:pt x="743737" y="662586"/>
                    <a:pt x="868327" y="504624"/>
                  </a:cubicBezTo>
                  <a:cubicBezTo>
                    <a:pt x="992917" y="346662"/>
                    <a:pt x="967331" y="460127"/>
                    <a:pt x="1121956" y="377809"/>
                  </a:cubicBezTo>
                  <a:cubicBezTo>
                    <a:pt x="1276581" y="295491"/>
                    <a:pt x="1814986" y="-40456"/>
                    <a:pt x="1756029" y="4040"/>
                  </a:cubicBezTo>
                  <a:close/>
                </a:path>
              </a:pathLst>
            </a:custGeom>
            <a:solidFill>
              <a:srgbClr val="FF8AD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3" name="フリーフォーム 1132">
              <a:extLst>
                <a:ext uri="{FF2B5EF4-FFF2-40B4-BE49-F238E27FC236}">
                  <a16:creationId xmlns:a16="http://schemas.microsoft.com/office/drawing/2014/main" id="{8B120C08-AEC9-6AE9-CA0F-952D13885C1D}"/>
                </a:ext>
              </a:extLst>
            </p:cNvPr>
            <p:cNvSpPr/>
            <p:nvPr/>
          </p:nvSpPr>
          <p:spPr>
            <a:xfrm>
              <a:off x="2378713" y="2580408"/>
              <a:ext cx="195144" cy="1244916"/>
            </a:xfrm>
            <a:custGeom>
              <a:avLst/>
              <a:gdLst>
                <a:gd name="connsiteX0" fmla="*/ 4067 w 195144"/>
                <a:gd name="connsiteY0" fmla="*/ 35977 h 1244916"/>
                <a:gd name="connsiteX1" fmla="*/ 190951 w 195144"/>
                <a:gd name="connsiteY1" fmla="*/ 343002 h 1244916"/>
                <a:gd name="connsiteX2" fmla="*/ 137556 w 195144"/>
                <a:gd name="connsiteY2" fmla="*/ 957052 h 1244916"/>
                <a:gd name="connsiteX3" fmla="*/ 177602 w 195144"/>
                <a:gd name="connsiteY3" fmla="*/ 1244053 h 1244916"/>
                <a:gd name="connsiteX4" fmla="*/ 157579 w 195144"/>
                <a:gd name="connsiteY4" fmla="*/ 1030471 h 1244916"/>
                <a:gd name="connsiteX5" fmla="*/ 144230 w 195144"/>
                <a:gd name="connsiteY5" fmla="*/ 609980 h 1244916"/>
                <a:gd name="connsiteX6" fmla="*/ 10741 w 195144"/>
                <a:gd name="connsiteY6" fmla="*/ 229537 h 1244916"/>
                <a:gd name="connsiteX7" fmla="*/ 170928 w 195144"/>
                <a:gd name="connsiteY7" fmla="*/ 543236 h 1244916"/>
                <a:gd name="connsiteX8" fmla="*/ 170928 w 195144"/>
                <a:gd name="connsiteY8" fmla="*/ 396398 h 1244916"/>
                <a:gd name="connsiteX9" fmla="*/ 70811 w 195144"/>
                <a:gd name="connsiteY9" fmla="*/ 49326 h 1244916"/>
                <a:gd name="connsiteX10" fmla="*/ 4067 w 195144"/>
                <a:gd name="connsiteY10" fmla="*/ 35977 h 12449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95144" h="1244916">
                  <a:moveTo>
                    <a:pt x="4067" y="35977"/>
                  </a:moveTo>
                  <a:cubicBezTo>
                    <a:pt x="24090" y="84923"/>
                    <a:pt x="168703" y="189490"/>
                    <a:pt x="190951" y="343002"/>
                  </a:cubicBezTo>
                  <a:cubicBezTo>
                    <a:pt x="213199" y="496514"/>
                    <a:pt x="139781" y="806877"/>
                    <a:pt x="137556" y="957052"/>
                  </a:cubicBezTo>
                  <a:cubicBezTo>
                    <a:pt x="135331" y="1107227"/>
                    <a:pt x="174265" y="1231817"/>
                    <a:pt x="177602" y="1244053"/>
                  </a:cubicBezTo>
                  <a:cubicBezTo>
                    <a:pt x="180939" y="1256289"/>
                    <a:pt x="163141" y="1136150"/>
                    <a:pt x="157579" y="1030471"/>
                  </a:cubicBezTo>
                  <a:cubicBezTo>
                    <a:pt x="152017" y="924792"/>
                    <a:pt x="168703" y="743469"/>
                    <a:pt x="144230" y="609980"/>
                  </a:cubicBezTo>
                  <a:cubicBezTo>
                    <a:pt x="119757" y="476491"/>
                    <a:pt x="6291" y="240661"/>
                    <a:pt x="10741" y="229537"/>
                  </a:cubicBezTo>
                  <a:cubicBezTo>
                    <a:pt x="15191" y="218413"/>
                    <a:pt x="144230" y="515426"/>
                    <a:pt x="170928" y="543236"/>
                  </a:cubicBezTo>
                  <a:cubicBezTo>
                    <a:pt x="197626" y="571046"/>
                    <a:pt x="187614" y="478716"/>
                    <a:pt x="170928" y="396398"/>
                  </a:cubicBezTo>
                  <a:cubicBezTo>
                    <a:pt x="154242" y="314080"/>
                    <a:pt x="98621" y="113846"/>
                    <a:pt x="70811" y="49326"/>
                  </a:cubicBezTo>
                  <a:cubicBezTo>
                    <a:pt x="43001" y="-15194"/>
                    <a:pt x="-15956" y="-12969"/>
                    <a:pt x="4067" y="35977"/>
                  </a:cubicBezTo>
                  <a:close/>
                </a:path>
              </a:pathLst>
            </a:custGeom>
            <a:solidFill>
              <a:srgbClr val="FF8AD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4" name="フリーフォーム 1133">
              <a:extLst>
                <a:ext uri="{FF2B5EF4-FFF2-40B4-BE49-F238E27FC236}">
                  <a16:creationId xmlns:a16="http://schemas.microsoft.com/office/drawing/2014/main" id="{26C664AE-00C5-17A6-292C-E1C60A467B6A}"/>
                </a:ext>
              </a:extLst>
            </p:cNvPr>
            <p:cNvSpPr/>
            <p:nvPr/>
          </p:nvSpPr>
          <p:spPr>
            <a:xfrm>
              <a:off x="2509594" y="3375921"/>
              <a:ext cx="206918" cy="1077684"/>
            </a:xfrm>
            <a:custGeom>
              <a:avLst/>
              <a:gdLst>
                <a:gd name="connsiteX0" fmla="*/ 206908 w 206918"/>
                <a:gd name="connsiteY0" fmla="*/ 1352 h 1077684"/>
                <a:gd name="connsiteX1" fmla="*/ 86768 w 206918"/>
                <a:gd name="connsiteY1" fmla="*/ 408494 h 1077684"/>
                <a:gd name="connsiteX2" fmla="*/ 46721 w 206918"/>
                <a:gd name="connsiteY2" fmla="*/ 515285 h 1077684"/>
                <a:gd name="connsiteX3" fmla="*/ 53396 w 206918"/>
                <a:gd name="connsiteY3" fmla="*/ 1069264 h 1077684"/>
                <a:gd name="connsiteX4" fmla="*/ 40047 w 206918"/>
                <a:gd name="connsiteY4" fmla="*/ 808961 h 1077684"/>
                <a:gd name="connsiteX5" fmla="*/ 0 w 206918"/>
                <a:gd name="connsiteY5" fmla="*/ 261656 h 1077684"/>
                <a:gd name="connsiteX6" fmla="*/ 40047 w 206918"/>
                <a:gd name="connsiteY6" fmla="*/ 461889 h 1077684"/>
                <a:gd name="connsiteX7" fmla="*/ 93442 w 206918"/>
                <a:gd name="connsiteY7" fmla="*/ 281679 h 1077684"/>
                <a:gd name="connsiteX8" fmla="*/ 206908 w 206918"/>
                <a:gd name="connsiteY8" fmla="*/ 1352 h 10776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6918" h="1077684">
                  <a:moveTo>
                    <a:pt x="206908" y="1352"/>
                  </a:moveTo>
                  <a:cubicBezTo>
                    <a:pt x="205796" y="22488"/>
                    <a:pt x="113466" y="322838"/>
                    <a:pt x="86768" y="408494"/>
                  </a:cubicBezTo>
                  <a:cubicBezTo>
                    <a:pt x="60070" y="494150"/>
                    <a:pt x="52283" y="405157"/>
                    <a:pt x="46721" y="515285"/>
                  </a:cubicBezTo>
                  <a:cubicBezTo>
                    <a:pt x="41159" y="625413"/>
                    <a:pt x="54508" y="1020318"/>
                    <a:pt x="53396" y="1069264"/>
                  </a:cubicBezTo>
                  <a:cubicBezTo>
                    <a:pt x="52284" y="1118210"/>
                    <a:pt x="48946" y="943562"/>
                    <a:pt x="40047" y="808961"/>
                  </a:cubicBezTo>
                  <a:cubicBezTo>
                    <a:pt x="31148" y="674360"/>
                    <a:pt x="0" y="319501"/>
                    <a:pt x="0" y="261656"/>
                  </a:cubicBezTo>
                  <a:cubicBezTo>
                    <a:pt x="0" y="203811"/>
                    <a:pt x="24473" y="458552"/>
                    <a:pt x="40047" y="461889"/>
                  </a:cubicBezTo>
                  <a:cubicBezTo>
                    <a:pt x="55621" y="465226"/>
                    <a:pt x="64519" y="350648"/>
                    <a:pt x="93442" y="281679"/>
                  </a:cubicBezTo>
                  <a:cubicBezTo>
                    <a:pt x="122365" y="212710"/>
                    <a:pt x="208020" y="-19784"/>
                    <a:pt x="206908" y="1352"/>
                  </a:cubicBezTo>
                  <a:close/>
                </a:path>
              </a:pathLst>
            </a:custGeom>
            <a:solidFill>
              <a:srgbClr val="FF8AD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5" name="フリーフォーム 1134">
              <a:extLst>
                <a:ext uri="{FF2B5EF4-FFF2-40B4-BE49-F238E27FC236}">
                  <a16:creationId xmlns:a16="http://schemas.microsoft.com/office/drawing/2014/main" id="{113BE19E-F810-6BDE-9E3B-1FEAC4288135}"/>
                </a:ext>
              </a:extLst>
            </p:cNvPr>
            <p:cNvSpPr/>
            <p:nvPr/>
          </p:nvSpPr>
          <p:spPr>
            <a:xfrm>
              <a:off x="2463929" y="3884365"/>
              <a:ext cx="343931" cy="1842145"/>
            </a:xfrm>
            <a:custGeom>
              <a:avLst/>
              <a:gdLst>
                <a:gd name="connsiteX0" fmla="*/ 199178 w 343931"/>
                <a:gd name="connsiteY0" fmla="*/ 166 h 1842145"/>
                <a:gd name="connsiteX1" fmla="*/ 72363 w 343931"/>
                <a:gd name="connsiteY1" fmla="*/ 427331 h 1842145"/>
                <a:gd name="connsiteX2" fmla="*/ 172480 w 343931"/>
                <a:gd name="connsiteY2" fmla="*/ 1008009 h 1842145"/>
                <a:gd name="connsiteX3" fmla="*/ 132433 w 343931"/>
                <a:gd name="connsiteY3" fmla="*/ 874520 h 1842145"/>
                <a:gd name="connsiteX4" fmla="*/ 239224 w 343931"/>
                <a:gd name="connsiteY4" fmla="*/ 1355080 h 1842145"/>
                <a:gd name="connsiteX5" fmla="*/ 339341 w 343931"/>
                <a:gd name="connsiteY5" fmla="*/ 1828966 h 1842145"/>
                <a:gd name="connsiteX6" fmla="*/ 312643 w 343931"/>
                <a:gd name="connsiteY6" fmla="*/ 1648756 h 1842145"/>
                <a:gd name="connsiteX7" fmla="*/ 185829 w 343931"/>
                <a:gd name="connsiteY7" fmla="*/ 1014683 h 1842145"/>
                <a:gd name="connsiteX8" fmla="*/ 72363 w 343931"/>
                <a:gd name="connsiteY8" fmla="*/ 494076 h 1842145"/>
                <a:gd name="connsiteX9" fmla="*/ 18967 w 343931"/>
                <a:gd name="connsiteY9" fmla="*/ 360587 h 1842145"/>
                <a:gd name="connsiteX10" fmla="*/ 18967 w 343931"/>
                <a:gd name="connsiteY10" fmla="*/ 474053 h 1842145"/>
                <a:gd name="connsiteX11" fmla="*/ 199178 w 343931"/>
                <a:gd name="connsiteY11" fmla="*/ 166 h 18421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43931" h="1842145">
                  <a:moveTo>
                    <a:pt x="199178" y="166"/>
                  </a:moveTo>
                  <a:cubicBezTo>
                    <a:pt x="208077" y="-7621"/>
                    <a:pt x="76813" y="259357"/>
                    <a:pt x="72363" y="427331"/>
                  </a:cubicBezTo>
                  <a:cubicBezTo>
                    <a:pt x="67913" y="595305"/>
                    <a:pt x="162468" y="933478"/>
                    <a:pt x="172480" y="1008009"/>
                  </a:cubicBezTo>
                  <a:cubicBezTo>
                    <a:pt x="182492" y="1082541"/>
                    <a:pt x="121309" y="816675"/>
                    <a:pt x="132433" y="874520"/>
                  </a:cubicBezTo>
                  <a:cubicBezTo>
                    <a:pt x="143557" y="932365"/>
                    <a:pt x="204739" y="1196006"/>
                    <a:pt x="239224" y="1355080"/>
                  </a:cubicBezTo>
                  <a:cubicBezTo>
                    <a:pt x="273709" y="1514154"/>
                    <a:pt x="327105" y="1780020"/>
                    <a:pt x="339341" y="1828966"/>
                  </a:cubicBezTo>
                  <a:cubicBezTo>
                    <a:pt x="351577" y="1877912"/>
                    <a:pt x="338228" y="1784470"/>
                    <a:pt x="312643" y="1648756"/>
                  </a:cubicBezTo>
                  <a:cubicBezTo>
                    <a:pt x="287058" y="1513042"/>
                    <a:pt x="225876" y="1207130"/>
                    <a:pt x="185829" y="1014683"/>
                  </a:cubicBezTo>
                  <a:cubicBezTo>
                    <a:pt x="145782" y="822236"/>
                    <a:pt x="100173" y="603092"/>
                    <a:pt x="72363" y="494076"/>
                  </a:cubicBezTo>
                  <a:cubicBezTo>
                    <a:pt x="44553" y="385060"/>
                    <a:pt x="27866" y="363924"/>
                    <a:pt x="18967" y="360587"/>
                  </a:cubicBezTo>
                  <a:cubicBezTo>
                    <a:pt x="10068" y="357250"/>
                    <a:pt x="-18855" y="534123"/>
                    <a:pt x="18967" y="474053"/>
                  </a:cubicBezTo>
                  <a:cubicBezTo>
                    <a:pt x="56789" y="413983"/>
                    <a:pt x="190279" y="7953"/>
                    <a:pt x="199178" y="166"/>
                  </a:cubicBezTo>
                  <a:close/>
                </a:path>
              </a:pathLst>
            </a:custGeom>
            <a:solidFill>
              <a:srgbClr val="FF8AD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6" name="フリーフォーム 1135">
              <a:extLst>
                <a:ext uri="{FF2B5EF4-FFF2-40B4-BE49-F238E27FC236}">
                  <a16:creationId xmlns:a16="http://schemas.microsoft.com/office/drawing/2014/main" id="{2AB7B083-FBC1-E4B5-A105-B7FAEF923F39}"/>
                </a:ext>
              </a:extLst>
            </p:cNvPr>
            <p:cNvSpPr/>
            <p:nvPr/>
          </p:nvSpPr>
          <p:spPr>
            <a:xfrm>
              <a:off x="1888866" y="5025644"/>
              <a:ext cx="861861" cy="450496"/>
            </a:xfrm>
            <a:custGeom>
              <a:avLst/>
              <a:gdLst>
                <a:gd name="connsiteX0" fmla="*/ 4 w 861861"/>
                <a:gd name="connsiteY0" fmla="*/ 219 h 450496"/>
                <a:gd name="connsiteX1" fmla="*/ 293680 w 861861"/>
                <a:gd name="connsiteY1" fmla="*/ 267197 h 450496"/>
                <a:gd name="connsiteX2" fmla="*/ 727519 w 861861"/>
                <a:gd name="connsiteY2" fmla="*/ 440733 h 450496"/>
                <a:gd name="connsiteX3" fmla="*/ 854334 w 861861"/>
                <a:gd name="connsiteY3" fmla="*/ 420709 h 450496"/>
                <a:gd name="connsiteX4" fmla="*/ 547309 w 861861"/>
                <a:gd name="connsiteY4" fmla="*/ 353965 h 450496"/>
                <a:gd name="connsiteX5" fmla="*/ 287006 w 861861"/>
                <a:gd name="connsiteY5" fmla="*/ 313918 h 450496"/>
                <a:gd name="connsiteX6" fmla="*/ 4 w 861861"/>
                <a:gd name="connsiteY6" fmla="*/ 219 h 4504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61861" h="450496">
                  <a:moveTo>
                    <a:pt x="4" y="219"/>
                  </a:moveTo>
                  <a:cubicBezTo>
                    <a:pt x="1116" y="-7568"/>
                    <a:pt x="172427" y="193778"/>
                    <a:pt x="293680" y="267197"/>
                  </a:cubicBezTo>
                  <a:cubicBezTo>
                    <a:pt x="414933" y="340616"/>
                    <a:pt x="634077" y="415148"/>
                    <a:pt x="727519" y="440733"/>
                  </a:cubicBezTo>
                  <a:cubicBezTo>
                    <a:pt x="820961" y="466318"/>
                    <a:pt x="884369" y="435170"/>
                    <a:pt x="854334" y="420709"/>
                  </a:cubicBezTo>
                  <a:cubicBezTo>
                    <a:pt x="824299" y="406248"/>
                    <a:pt x="641864" y="371763"/>
                    <a:pt x="547309" y="353965"/>
                  </a:cubicBezTo>
                  <a:cubicBezTo>
                    <a:pt x="452754" y="336167"/>
                    <a:pt x="374886" y="368426"/>
                    <a:pt x="287006" y="313918"/>
                  </a:cubicBezTo>
                  <a:cubicBezTo>
                    <a:pt x="199126" y="259410"/>
                    <a:pt x="-1108" y="8006"/>
                    <a:pt x="4" y="219"/>
                  </a:cubicBezTo>
                  <a:close/>
                </a:path>
              </a:pathLst>
            </a:custGeom>
            <a:solidFill>
              <a:srgbClr val="FF8AD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7" name="フリーフォーム 1136">
              <a:extLst>
                <a:ext uri="{FF2B5EF4-FFF2-40B4-BE49-F238E27FC236}">
                  <a16:creationId xmlns:a16="http://schemas.microsoft.com/office/drawing/2014/main" id="{C5C60BA7-8244-1B6D-893C-20E80181CD4B}"/>
                </a:ext>
              </a:extLst>
            </p:cNvPr>
            <p:cNvSpPr/>
            <p:nvPr/>
          </p:nvSpPr>
          <p:spPr>
            <a:xfrm>
              <a:off x="2053074" y="5306932"/>
              <a:ext cx="964036" cy="524595"/>
            </a:xfrm>
            <a:custGeom>
              <a:avLst/>
              <a:gdLst>
                <a:gd name="connsiteX0" fmla="*/ 29355 w 964036"/>
                <a:gd name="connsiteY0" fmla="*/ 19281 h 524595"/>
                <a:gd name="connsiteX1" fmla="*/ 403125 w 964036"/>
                <a:gd name="connsiteY1" fmla="*/ 299608 h 524595"/>
                <a:gd name="connsiteX2" fmla="*/ 950430 w 964036"/>
                <a:gd name="connsiteY2" fmla="*/ 519865 h 524595"/>
                <a:gd name="connsiteX3" fmla="*/ 776894 w 964036"/>
                <a:gd name="connsiteY3" fmla="*/ 439772 h 524595"/>
                <a:gd name="connsiteX4" fmla="*/ 543288 w 964036"/>
                <a:gd name="connsiteY4" fmla="*/ 312957 h 524595"/>
                <a:gd name="connsiteX5" fmla="*/ 549962 w 964036"/>
                <a:gd name="connsiteY5" fmla="*/ 359678 h 524595"/>
                <a:gd name="connsiteX6" fmla="*/ 429822 w 964036"/>
                <a:gd name="connsiteY6" fmla="*/ 272910 h 524595"/>
                <a:gd name="connsiteX7" fmla="*/ 363078 w 964036"/>
                <a:gd name="connsiteY7" fmla="*/ 326306 h 524595"/>
                <a:gd name="connsiteX8" fmla="*/ 62727 w 964036"/>
                <a:gd name="connsiteY8" fmla="*/ 59328 h 524595"/>
                <a:gd name="connsiteX9" fmla="*/ 29355 w 964036"/>
                <a:gd name="connsiteY9" fmla="*/ 19281 h 5245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964036" h="524595">
                  <a:moveTo>
                    <a:pt x="29355" y="19281"/>
                  </a:moveTo>
                  <a:cubicBezTo>
                    <a:pt x="86088" y="59328"/>
                    <a:pt x="249613" y="216177"/>
                    <a:pt x="403125" y="299608"/>
                  </a:cubicBezTo>
                  <a:cubicBezTo>
                    <a:pt x="556638" y="383039"/>
                    <a:pt x="888135" y="496504"/>
                    <a:pt x="950430" y="519865"/>
                  </a:cubicBezTo>
                  <a:cubicBezTo>
                    <a:pt x="1012725" y="543226"/>
                    <a:pt x="844751" y="474257"/>
                    <a:pt x="776894" y="439772"/>
                  </a:cubicBezTo>
                  <a:cubicBezTo>
                    <a:pt x="709037" y="405287"/>
                    <a:pt x="581110" y="326306"/>
                    <a:pt x="543288" y="312957"/>
                  </a:cubicBezTo>
                  <a:cubicBezTo>
                    <a:pt x="505466" y="299608"/>
                    <a:pt x="568873" y="366352"/>
                    <a:pt x="549962" y="359678"/>
                  </a:cubicBezTo>
                  <a:cubicBezTo>
                    <a:pt x="531051" y="353004"/>
                    <a:pt x="460969" y="278472"/>
                    <a:pt x="429822" y="272910"/>
                  </a:cubicBezTo>
                  <a:cubicBezTo>
                    <a:pt x="398675" y="267348"/>
                    <a:pt x="424261" y="361903"/>
                    <a:pt x="363078" y="326306"/>
                  </a:cubicBezTo>
                  <a:cubicBezTo>
                    <a:pt x="301896" y="290709"/>
                    <a:pt x="119460" y="112724"/>
                    <a:pt x="62727" y="59328"/>
                  </a:cubicBezTo>
                  <a:cubicBezTo>
                    <a:pt x="5994" y="5932"/>
                    <a:pt x="-27378" y="-20766"/>
                    <a:pt x="29355" y="19281"/>
                  </a:cubicBezTo>
                  <a:close/>
                </a:path>
              </a:pathLst>
            </a:custGeom>
            <a:solidFill>
              <a:srgbClr val="FF8AD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8" name="フリーフォーム 1137">
              <a:extLst>
                <a:ext uri="{FF2B5EF4-FFF2-40B4-BE49-F238E27FC236}">
                  <a16:creationId xmlns:a16="http://schemas.microsoft.com/office/drawing/2014/main" id="{9535AB78-925E-AFCF-5D7A-71B52146DFC4}"/>
                </a:ext>
              </a:extLst>
            </p:cNvPr>
            <p:cNvSpPr/>
            <p:nvPr/>
          </p:nvSpPr>
          <p:spPr>
            <a:xfrm>
              <a:off x="2880135" y="5119985"/>
              <a:ext cx="103671" cy="1099774"/>
            </a:xfrm>
            <a:custGeom>
              <a:avLst/>
              <a:gdLst>
                <a:gd name="connsiteX0" fmla="*/ 69973 w 103671"/>
                <a:gd name="connsiteY0" fmla="*/ 39367 h 1099774"/>
                <a:gd name="connsiteX1" fmla="*/ 23252 w 103671"/>
                <a:gd name="connsiteY1" fmla="*/ 620044 h 1099774"/>
                <a:gd name="connsiteX2" fmla="*/ 103345 w 103671"/>
                <a:gd name="connsiteY2" fmla="*/ 1093930 h 1099774"/>
                <a:gd name="connsiteX3" fmla="*/ 49950 w 103671"/>
                <a:gd name="connsiteY3" fmla="*/ 866999 h 1099774"/>
                <a:gd name="connsiteX4" fmla="*/ 9903 w 103671"/>
                <a:gd name="connsiteY4" fmla="*/ 606695 h 1099774"/>
                <a:gd name="connsiteX5" fmla="*/ 3229 w 103671"/>
                <a:gd name="connsiteY5" fmla="*/ 519927 h 1099774"/>
                <a:gd name="connsiteX6" fmla="*/ 3229 w 103671"/>
                <a:gd name="connsiteY6" fmla="*/ 353066 h 1099774"/>
                <a:gd name="connsiteX7" fmla="*/ 43275 w 103671"/>
                <a:gd name="connsiteY7" fmla="*/ 86088 h 1099774"/>
                <a:gd name="connsiteX8" fmla="*/ 69973 w 103671"/>
                <a:gd name="connsiteY8" fmla="*/ 39367 h 10997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3671" h="1099774">
                  <a:moveTo>
                    <a:pt x="69973" y="39367"/>
                  </a:moveTo>
                  <a:cubicBezTo>
                    <a:pt x="66636" y="128360"/>
                    <a:pt x="17690" y="444284"/>
                    <a:pt x="23252" y="620044"/>
                  </a:cubicBezTo>
                  <a:cubicBezTo>
                    <a:pt x="28814" y="795804"/>
                    <a:pt x="98895" y="1052771"/>
                    <a:pt x="103345" y="1093930"/>
                  </a:cubicBezTo>
                  <a:cubicBezTo>
                    <a:pt x="107795" y="1135089"/>
                    <a:pt x="65524" y="948205"/>
                    <a:pt x="49950" y="866999"/>
                  </a:cubicBezTo>
                  <a:cubicBezTo>
                    <a:pt x="34376" y="785793"/>
                    <a:pt x="17690" y="664540"/>
                    <a:pt x="9903" y="606695"/>
                  </a:cubicBezTo>
                  <a:cubicBezTo>
                    <a:pt x="2116" y="548850"/>
                    <a:pt x="4341" y="562199"/>
                    <a:pt x="3229" y="519927"/>
                  </a:cubicBezTo>
                  <a:cubicBezTo>
                    <a:pt x="2117" y="477656"/>
                    <a:pt x="-3445" y="425372"/>
                    <a:pt x="3229" y="353066"/>
                  </a:cubicBezTo>
                  <a:cubicBezTo>
                    <a:pt x="9903" y="280760"/>
                    <a:pt x="33263" y="139484"/>
                    <a:pt x="43275" y="86088"/>
                  </a:cubicBezTo>
                  <a:cubicBezTo>
                    <a:pt x="53287" y="32692"/>
                    <a:pt x="73310" y="-49626"/>
                    <a:pt x="69973" y="39367"/>
                  </a:cubicBezTo>
                  <a:close/>
                </a:path>
              </a:pathLst>
            </a:custGeom>
            <a:solidFill>
              <a:srgbClr val="FF8AD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9" name="フリーフォーム 1138">
              <a:extLst>
                <a:ext uri="{FF2B5EF4-FFF2-40B4-BE49-F238E27FC236}">
                  <a16:creationId xmlns:a16="http://schemas.microsoft.com/office/drawing/2014/main" id="{954CF0EA-62FA-8A4F-C636-69D1A636D228}"/>
                </a:ext>
              </a:extLst>
            </p:cNvPr>
            <p:cNvSpPr/>
            <p:nvPr/>
          </p:nvSpPr>
          <p:spPr>
            <a:xfrm>
              <a:off x="1200041" y="1428209"/>
              <a:ext cx="1839683" cy="2847107"/>
            </a:xfrm>
            <a:custGeom>
              <a:avLst/>
              <a:gdLst>
                <a:gd name="connsiteX0" fmla="*/ 1830160 w 1839683"/>
                <a:gd name="connsiteY0" fmla="*/ 13473 h 2847107"/>
                <a:gd name="connsiteX1" fmla="*/ 475247 w 1839683"/>
                <a:gd name="connsiteY1" fmla="*/ 1722133 h 2847107"/>
                <a:gd name="connsiteX2" fmla="*/ 21384 w 1839683"/>
                <a:gd name="connsiteY2" fmla="*/ 2796719 h 2847107"/>
                <a:gd name="connsiteX3" fmla="*/ 88128 w 1839683"/>
                <a:gd name="connsiteY3" fmla="*/ 2629858 h 2847107"/>
                <a:gd name="connsiteX4" fmla="*/ 214943 w 1839683"/>
                <a:gd name="connsiteY4" fmla="*/ 2262763 h 2847107"/>
                <a:gd name="connsiteX5" fmla="*/ 875714 w 1839683"/>
                <a:gd name="connsiteY5" fmla="*/ 1128106 h 2847107"/>
                <a:gd name="connsiteX6" fmla="*/ 1069273 w 1839683"/>
                <a:gd name="connsiteY6" fmla="*/ 934547 h 2847107"/>
                <a:gd name="connsiteX7" fmla="*/ 1830160 w 1839683"/>
                <a:gd name="connsiteY7" fmla="*/ 13473 h 28471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39683" h="2847107">
                  <a:moveTo>
                    <a:pt x="1830160" y="13473"/>
                  </a:moveTo>
                  <a:cubicBezTo>
                    <a:pt x="1731156" y="144737"/>
                    <a:pt x="776710" y="1258259"/>
                    <a:pt x="475247" y="1722133"/>
                  </a:cubicBezTo>
                  <a:cubicBezTo>
                    <a:pt x="173784" y="2186007"/>
                    <a:pt x="85904" y="2645432"/>
                    <a:pt x="21384" y="2796719"/>
                  </a:cubicBezTo>
                  <a:cubicBezTo>
                    <a:pt x="-43136" y="2948006"/>
                    <a:pt x="55868" y="2718851"/>
                    <a:pt x="88128" y="2629858"/>
                  </a:cubicBezTo>
                  <a:cubicBezTo>
                    <a:pt x="120388" y="2540865"/>
                    <a:pt x="83679" y="2513055"/>
                    <a:pt x="214943" y="2262763"/>
                  </a:cubicBezTo>
                  <a:cubicBezTo>
                    <a:pt x="346207" y="2012471"/>
                    <a:pt x="733326" y="1349475"/>
                    <a:pt x="875714" y="1128106"/>
                  </a:cubicBezTo>
                  <a:cubicBezTo>
                    <a:pt x="1018102" y="906737"/>
                    <a:pt x="911311" y="1120319"/>
                    <a:pt x="1069273" y="934547"/>
                  </a:cubicBezTo>
                  <a:cubicBezTo>
                    <a:pt x="1227235" y="748775"/>
                    <a:pt x="1929164" y="-117791"/>
                    <a:pt x="1830160" y="13473"/>
                  </a:cubicBezTo>
                  <a:close/>
                </a:path>
              </a:pathLst>
            </a:custGeom>
            <a:solidFill>
              <a:srgbClr val="FF8AD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0" name="フリーフォーム 1139">
              <a:extLst>
                <a:ext uri="{FF2B5EF4-FFF2-40B4-BE49-F238E27FC236}">
                  <a16:creationId xmlns:a16="http://schemas.microsoft.com/office/drawing/2014/main" id="{10722EEE-A915-6A77-2DBF-DBA857C51CD9}"/>
                </a:ext>
              </a:extLst>
            </p:cNvPr>
            <p:cNvSpPr/>
            <p:nvPr/>
          </p:nvSpPr>
          <p:spPr>
            <a:xfrm>
              <a:off x="1432986" y="5614135"/>
              <a:ext cx="1746136" cy="1107842"/>
            </a:xfrm>
            <a:custGeom>
              <a:avLst/>
              <a:gdLst>
                <a:gd name="connsiteX0" fmla="*/ 8696 w 1746136"/>
                <a:gd name="connsiteY0" fmla="*/ 32452 h 1107842"/>
                <a:gd name="connsiteX1" fmla="*/ 122161 w 1746136"/>
                <a:gd name="connsiteY1" fmla="*/ 533036 h 1107842"/>
                <a:gd name="connsiteX2" fmla="*/ 596048 w 1746136"/>
                <a:gd name="connsiteY2" fmla="*/ 820037 h 1107842"/>
                <a:gd name="connsiteX3" fmla="*/ 329069 w 1746136"/>
                <a:gd name="connsiteY3" fmla="*/ 719920 h 1107842"/>
                <a:gd name="connsiteX4" fmla="*/ 836328 w 1746136"/>
                <a:gd name="connsiteY4" fmla="*/ 946852 h 1107842"/>
                <a:gd name="connsiteX5" fmla="*/ 1730705 w 1746136"/>
                <a:gd name="connsiteY5" fmla="*/ 1100364 h 1107842"/>
                <a:gd name="connsiteX6" fmla="*/ 1336912 w 1746136"/>
                <a:gd name="connsiteY6" fmla="*/ 1053643 h 1107842"/>
                <a:gd name="connsiteX7" fmla="*/ 502605 w 1746136"/>
                <a:gd name="connsiteY7" fmla="*/ 793339 h 1107842"/>
                <a:gd name="connsiteX8" fmla="*/ 208929 w 1746136"/>
                <a:gd name="connsiteY8" fmla="*/ 659850 h 1107842"/>
                <a:gd name="connsiteX9" fmla="*/ 135510 w 1746136"/>
                <a:gd name="connsiteY9" fmla="*/ 533036 h 1107842"/>
                <a:gd name="connsiteX10" fmla="*/ 142185 w 1746136"/>
                <a:gd name="connsiteY10" fmla="*/ 593106 h 1107842"/>
                <a:gd name="connsiteX11" fmla="*/ 22045 w 1746136"/>
                <a:gd name="connsiteY11" fmla="*/ 105871 h 1107842"/>
                <a:gd name="connsiteX12" fmla="*/ 8696 w 1746136"/>
                <a:gd name="connsiteY12" fmla="*/ 32452 h 11078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746136" h="1107842">
                  <a:moveTo>
                    <a:pt x="8696" y="32452"/>
                  </a:moveTo>
                  <a:cubicBezTo>
                    <a:pt x="25382" y="103646"/>
                    <a:pt x="24269" y="401772"/>
                    <a:pt x="122161" y="533036"/>
                  </a:cubicBezTo>
                  <a:cubicBezTo>
                    <a:pt x="220053" y="664300"/>
                    <a:pt x="561563" y="788890"/>
                    <a:pt x="596048" y="820037"/>
                  </a:cubicBezTo>
                  <a:cubicBezTo>
                    <a:pt x="630533" y="851184"/>
                    <a:pt x="289022" y="698784"/>
                    <a:pt x="329069" y="719920"/>
                  </a:cubicBezTo>
                  <a:cubicBezTo>
                    <a:pt x="369116" y="741056"/>
                    <a:pt x="602722" y="883445"/>
                    <a:pt x="836328" y="946852"/>
                  </a:cubicBezTo>
                  <a:cubicBezTo>
                    <a:pt x="1069934" y="1010259"/>
                    <a:pt x="1647274" y="1082566"/>
                    <a:pt x="1730705" y="1100364"/>
                  </a:cubicBezTo>
                  <a:cubicBezTo>
                    <a:pt x="1814136" y="1118162"/>
                    <a:pt x="1541595" y="1104814"/>
                    <a:pt x="1336912" y="1053643"/>
                  </a:cubicBezTo>
                  <a:cubicBezTo>
                    <a:pt x="1132229" y="1002472"/>
                    <a:pt x="690602" y="858971"/>
                    <a:pt x="502605" y="793339"/>
                  </a:cubicBezTo>
                  <a:cubicBezTo>
                    <a:pt x="314608" y="727707"/>
                    <a:pt x="270111" y="703234"/>
                    <a:pt x="208929" y="659850"/>
                  </a:cubicBezTo>
                  <a:cubicBezTo>
                    <a:pt x="147747" y="616466"/>
                    <a:pt x="146634" y="544160"/>
                    <a:pt x="135510" y="533036"/>
                  </a:cubicBezTo>
                  <a:cubicBezTo>
                    <a:pt x="124386" y="521912"/>
                    <a:pt x="161096" y="664300"/>
                    <a:pt x="142185" y="593106"/>
                  </a:cubicBezTo>
                  <a:cubicBezTo>
                    <a:pt x="123274" y="521912"/>
                    <a:pt x="43181" y="194864"/>
                    <a:pt x="22045" y="105871"/>
                  </a:cubicBezTo>
                  <a:cubicBezTo>
                    <a:pt x="909" y="16878"/>
                    <a:pt x="-7990" y="-38742"/>
                    <a:pt x="8696" y="32452"/>
                  </a:cubicBezTo>
                  <a:close/>
                </a:path>
              </a:pathLst>
            </a:custGeom>
            <a:solidFill>
              <a:srgbClr val="FF8AD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1" name="フリーフォーム 1140">
              <a:extLst>
                <a:ext uri="{FF2B5EF4-FFF2-40B4-BE49-F238E27FC236}">
                  <a16:creationId xmlns:a16="http://schemas.microsoft.com/office/drawing/2014/main" id="{10524B05-D2EF-7E40-E284-4CF7CD691819}"/>
                </a:ext>
              </a:extLst>
            </p:cNvPr>
            <p:cNvSpPr/>
            <p:nvPr/>
          </p:nvSpPr>
          <p:spPr>
            <a:xfrm>
              <a:off x="1142753" y="1014517"/>
              <a:ext cx="2327962" cy="2146105"/>
            </a:xfrm>
            <a:custGeom>
              <a:avLst/>
              <a:gdLst>
                <a:gd name="connsiteX0" fmla="*/ 2327962 w 2327962"/>
                <a:gd name="connsiteY0" fmla="*/ 0 h 2146105"/>
                <a:gd name="connsiteX1" fmla="*/ 752792 w 2327962"/>
                <a:gd name="connsiteY1" fmla="*/ 887702 h 2146105"/>
                <a:gd name="connsiteX2" fmla="*/ 25276 w 2327962"/>
                <a:gd name="connsiteY2" fmla="*/ 2109127 h 2146105"/>
                <a:gd name="connsiteX3" fmla="*/ 205486 w 2327962"/>
                <a:gd name="connsiteY3" fmla="*/ 1762055 h 2146105"/>
                <a:gd name="connsiteX4" fmla="*/ 585930 w 2327962"/>
                <a:gd name="connsiteY4" fmla="*/ 1074587 h 2146105"/>
                <a:gd name="connsiteX5" fmla="*/ 1393539 w 2327962"/>
                <a:gd name="connsiteY5" fmla="*/ 407141 h 2146105"/>
                <a:gd name="connsiteX6" fmla="*/ 1280073 w 2327962"/>
                <a:gd name="connsiteY6" fmla="*/ 473886 h 2146105"/>
                <a:gd name="connsiteX7" fmla="*/ 1693889 w 2327962"/>
                <a:gd name="connsiteY7" fmla="*/ 280327 h 2146105"/>
                <a:gd name="connsiteX8" fmla="*/ 2327962 w 2327962"/>
                <a:gd name="connsiteY8" fmla="*/ 0 h 21461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327962" h="2146105">
                  <a:moveTo>
                    <a:pt x="2327962" y="0"/>
                  </a:moveTo>
                  <a:cubicBezTo>
                    <a:pt x="1732267" y="268090"/>
                    <a:pt x="1136573" y="536181"/>
                    <a:pt x="752792" y="887702"/>
                  </a:cubicBezTo>
                  <a:cubicBezTo>
                    <a:pt x="369011" y="1239223"/>
                    <a:pt x="116494" y="1963401"/>
                    <a:pt x="25276" y="2109127"/>
                  </a:cubicBezTo>
                  <a:cubicBezTo>
                    <a:pt x="-65942" y="2254853"/>
                    <a:pt x="112044" y="1934478"/>
                    <a:pt x="205486" y="1762055"/>
                  </a:cubicBezTo>
                  <a:cubicBezTo>
                    <a:pt x="298928" y="1589632"/>
                    <a:pt x="387921" y="1300406"/>
                    <a:pt x="585930" y="1074587"/>
                  </a:cubicBezTo>
                  <a:cubicBezTo>
                    <a:pt x="783939" y="848768"/>
                    <a:pt x="1277849" y="507258"/>
                    <a:pt x="1393539" y="407141"/>
                  </a:cubicBezTo>
                  <a:cubicBezTo>
                    <a:pt x="1509229" y="307024"/>
                    <a:pt x="1230015" y="495022"/>
                    <a:pt x="1280073" y="473886"/>
                  </a:cubicBezTo>
                  <a:cubicBezTo>
                    <a:pt x="1330131" y="452750"/>
                    <a:pt x="1693889" y="280327"/>
                    <a:pt x="1693889" y="280327"/>
                  </a:cubicBezTo>
                  <a:lnTo>
                    <a:pt x="2327962" y="0"/>
                  </a:lnTo>
                  <a:close/>
                </a:path>
              </a:pathLst>
            </a:custGeom>
            <a:solidFill>
              <a:srgbClr val="FF8AD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2" name="フリーフォーム 1141">
              <a:extLst>
                <a:ext uri="{FF2B5EF4-FFF2-40B4-BE49-F238E27FC236}">
                  <a16:creationId xmlns:a16="http://schemas.microsoft.com/office/drawing/2014/main" id="{4D298196-EEAF-5FAC-B1BA-5E13B5FC0B02}"/>
                </a:ext>
              </a:extLst>
            </p:cNvPr>
            <p:cNvSpPr/>
            <p:nvPr/>
          </p:nvSpPr>
          <p:spPr>
            <a:xfrm>
              <a:off x="968959" y="4305018"/>
              <a:ext cx="1285284" cy="2935588"/>
            </a:xfrm>
            <a:custGeom>
              <a:avLst/>
              <a:gdLst>
                <a:gd name="connsiteX0" fmla="*/ 172372 w 1285284"/>
                <a:gd name="connsiteY0" fmla="*/ 4 h 2935588"/>
                <a:gd name="connsiteX1" fmla="*/ 58907 w 1285284"/>
                <a:gd name="connsiteY1" fmla="*/ 874357 h 2935588"/>
                <a:gd name="connsiteX2" fmla="*/ 399304 w 1285284"/>
                <a:gd name="connsiteY2" fmla="*/ 1875525 h 2935588"/>
                <a:gd name="connsiteX3" fmla="*/ 292513 w 1285284"/>
                <a:gd name="connsiteY3" fmla="*/ 1708664 h 2935588"/>
                <a:gd name="connsiteX4" fmla="*/ 1220261 w 1285284"/>
                <a:gd name="connsiteY4" fmla="*/ 2863344 h 2935588"/>
                <a:gd name="connsiteX5" fmla="*/ 1093447 w 1285284"/>
                <a:gd name="connsiteY5" fmla="*/ 2669785 h 2935588"/>
                <a:gd name="connsiteX6" fmla="*/ 179047 w 1285284"/>
                <a:gd name="connsiteY6" fmla="*/ 1488407 h 2935588"/>
                <a:gd name="connsiteX7" fmla="*/ 285838 w 1285284"/>
                <a:gd name="connsiteY7" fmla="*/ 1661943 h 2935588"/>
                <a:gd name="connsiteX8" fmla="*/ 12186 w 1285284"/>
                <a:gd name="connsiteY8" fmla="*/ 740868 h 2935588"/>
                <a:gd name="connsiteX9" fmla="*/ 58907 w 1285284"/>
                <a:gd name="connsiteY9" fmla="*/ 861008 h 2935588"/>
                <a:gd name="connsiteX10" fmla="*/ 172372 w 1285284"/>
                <a:gd name="connsiteY10" fmla="*/ 4 h 29355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285284" h="2935588">
                  <a:moveTo>
                    <a:pt x="172372" y="4"/>
                  </a:moveTo>
                  <a:cubicBezTo>
                    <a:pt x="172372" y="2229"/>
                    <a:pt x="21085" y="561770"/>
                    <a:pt x="58907" y="874357"/>
                  </a:cubicBezTo>
                  <a:cubicBezTo>
                    <a:pt x="96729" y="1186944"/>
                    <a:pt x="360370" y="1736474"/>
                    <a:pt x="399304" y="1875525"/>
                  </a:cubicBezTo>
                  <a:cubicBezTo>
                    <a:pt x="438238" y="2014576"/>
                    <a:pt x="155687" y="1544028"/>
                    <a:pt x="292513" y="1708664"/>
                  </a:cubicBezTo>
                  <a:cubicBezTo>
                    <a:pt x="429339" y="1873301"/>
                    <a:pt x="1086772" y="2703157"/>
                    <a:pt x="1220261" y="2863344"/>
                  </a:cubicBezTo>
                  <a:cubicBezTo>
                    <a:pt x="1353750" y="3023531"/>
                    <a:pt x="1266983" y="2898941"/>
                    <a:pt x="1093447" y="2669785"/>
                  </a:cubicBezTo>
                  <a:cubicBezTo>
                    <a:pt x="919911" y="2440629"/>
                    <a:pt x="313649" y="1656381"/>
                    <a:pt x="179047" y="1488407"/>
                  </a:cubicBezTo>
                  <a:cubicBezTo>
                    <a:pt x="44445" y="1320433"/>
                    <a:pt x="313648" y="1786533"/>
                    <a:pt x="285838" y="1661943"/>
                  </a:cubicBezTo>
                  <a:cubicBezTo>
                    <a:pt x="258028" y="1537353"/>
                    <a:pt x="50008" y="874357"/>
                    <a:pt x="12186" y="740868"/>
                  </a:cubicBezTo>
                  <a:cubicBezTo>
                    <a:pt x="-25636" y="607379"/>
                    <a:pt x="34434" y="981148"/>
                    <a:pt x="58907" y="861008"/>
                  </a:cubicBezTo>
                  <a:cubicBezTo>
                    <a:pt x="83380" y="740868"/>
                    <a:pt x="172372" y="-2221"/>
                    <a:pt x="172372" y="4"/>
                  </a:cubicBezTo>
                  <a:close/>
                </a:path>
              </a:pathLst>
            </a:custGeom>
            <a:solidFill>
              <a:srgbClr val="FF8AD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3" name="フリーフォーム 1142">
              <a:extLst>
                <a:ext uri="{FF2B5EF4-FFF2-40B4-BE49-F238E27FC236}">
                  <a16:creationId xmlns:a16="http://schemas.microsoft.com/office/drawing/2014/main" id="{E4062A02-6928-A8CE-7ADF-3F45A8E4CC38}"/>
                </a:ext>
              </a:extLst>
            </p:cNvPr>
            <p:cNvSpPr/>
            <p:nvPr/>
          </p:nvSpPr>
          <p:spPr>
            <a:xfrm>
              <a:off x="2007757" y="6634183"/>
              <a:ext cx="1071671" cy="2188837"/>
            </a:xfrm>
            <a:custGeom>
              <a:avLst/>
              <a:gdLst>
                <a:gd name="connsiteX0" fmla="*/ 555233 w 1071671"/>
                <a:gd name="connsiteY0" fmla="*/ 223 h 2188837"/>
                <a:gd name="connsiteX1" fmla="*/ 975723 w 1071671"/>
                <a:gd name="connsiteY1" fmla="*/ 387341 h 2188837"/>
                <a:gd name="connsiteX2" fmla="*/ 989072 w 1071671"/>
                <a:gd name="connsiteY2" fmla="*/ 821181 h 2188837"/>
                <a:gd name="connsiteX3" fmla="*/ 1069166 w 1071671"/>
                <a:gd name="connsiteY3" fmla="*/ 607598 h 2188837"/>
                <a:gd name="connsiteX4" fmla="*/ 882281 w 1071671"/>
                <a:gd name="connsiteY4" fmla="*/ 1268369 h 2188837"/>
                <a:gd name="connsiteX5" fmla="*/ 815536 w 1071671"/>
                <a:gd name="connsiteY5" fmla="*/ 1455253 h 2188837"/>
                <a:gd name="connsiteX6" fmla="*/ 7928 w 1071671"/>
                <a:gd name="connsiteY6" fmla="*/ 2182769 h 2188837"/>
                <a:gd name="connsiteX7" fmla="*/ 381697 w 1071671"/>
                <a:gd name="connsiteY7" fmla="*/ 1822348 h 2188837"/>
                <a:gd name="connsiteX8" fmla="*/ 1015770 w 1071671"/>
                <a:gd name="connsiteY8" fmla="*/ 1208299 h 2188837"/>
                <a:gd name="connsiteX9" fmla="*/ 875607 w 1071671"/>
                <a:gd name="connsiteY9" fmla="*/ 1328439 h 2188837"/>
                <a:gd name="connsiteX10" fmla="*/ 1049142 w 1071671"/>
                <a:gd name="connsiteY10" fmla="*/ 721064 h 2188837"/>
                <a:gd name="connsiteX11" fmla="*/ 1015770 w 1071671"/>
                <a:gd name="connsiteY11" fmla="*/ 854553 h 2188837"/>
                <a:gd name="connsiteX12" fmla="*/ 982398 w 1071671"/>
                <a:gd name="connsiteY12" fmla="*/ 454086 h 2188837"/>
                <a:gd name="connsiteX13" fmla="*/ 922328 w 1071671"/>
                <a:gd name="connsiteY13" fmla="*/ 634296 h 2188837"/>
                <a:gd name="connsiteX14" fmla="*/ 962374 w 1071671"/>
                <a:gd name="connsiteY14" fmla="*/ 440737 h 2188837"/>
                <a:gd name="connsiteX15" fmla="*/ 555233 w 1071671"/>
                <a:gd name="connsiteY15" fmla="*/ 223 h 21888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071671" h="2188837">
                  <a:moveTo>
                    <a:pt x="555233" y="223"/>
                  </a:moveTo>
                  <a:cubicBezTo>
                    <a:pt x="557458" y="-8676"/>
                    <a:pt x="903417" y="250515"/>
                    <a:pt x="975723" y="387341"/>
                  </a:cubicBezTo>
                  <a:cubicBezTo>
                    <a:pt x="1048029" y="524167"/>
                    <a:pt x="973498" y="784472"/>
                    <a:pt x="989072" y="821181"/>
                  </a:cubicBezTo>
                  <a:cubicBezTo>
                    <a:pt x="1004646" y="857890"/>
                    <a:pt x="1086964" y="533067"/>
                    <a:pt x="1069166" y="607598"/>
                  </a:cubicBezTo>
                  <a:cubicBezTo>
                    <a:pt x="1051368" y="682129"/>
                    <a:pt x="924553" y="1127093"/>
                    <a:pt x="882281" y="1268369"/>
                  </a:cubicBezTo>
                  <a:cubicBezTo>
                    <a:pt x="840009" y="1409645"/>
                    <a:pt x="961262" y="1302853"/>
                    <a:pt x="815536" y="1455253"/>
                  </a:cubicBezTo>
                  <a:cubicBezTo>
                    <a:pt x="669811" y="1607653"/>
                    <a:pt x="80234" y="2121587"/>
                    <a:pt x="7928" y="2182769"/>
                  </a:cubicBezTo>
                  <a:cubicBezTo>
                    <a:pt x="-64378" y="2243951"/>
                    <a:pt x="381697" y="1822348"/>
                    <a:pt x="381697" y="1822348"/>
                  </a:cubicBezTo>
                  <a:lnTo>
                    <a:pt x="1015770" y="1208299"/>
                  </a:lnTo>
                  <a:cubicBezTo>
                    <a:pt x="1098088" y="1125981"/>
                    <a:pt x="870045" y="1409645"/>
                    <a:pt x="875607" y="1328439"/>
                  </a:cubicBezTo>
                  <a:cubicBezTo>
                    <a:pt x="881169" y="1247233"/>
                    <a:pt x="1025782" y="800045"/>
                    <a:pt x="1049142" y="721064"/>
                  </a:cubicBezTo>
                  <a:cubicBezTo>
                    <a:pt x="1072502" y="642083"/>
                    <a:pt x="1026894" y="899049"/>
                    <a:pt x="1015770" y="854553"/>
                  </a:cubicBezTo>
                  <a:cubicBezTo>
                    <a:pt x="1004646" y="810057"/>
                    <a:pt x="997972" y="490795"/>
                    <a:pt x="982398" y="454086"/>
                  </a:cubicBezTo>
                  <a:cubicBezTo>
                    <a:pt x="966824" y="417377"/>
                    <a:pt x="925665" y="636521"/>
                    <a:pt x="922328" y="634296"/>
                  </a:cubicBezTo>
                  <a:cubicBezTo>
                    <a:pt x="918991" y="632071"/>
                    <a:pt x="1023556" y="548641"/>
                    <a:pt x="962374" y="440737"/>
                  </a:cubicBezTo>
                  <a:cubicBezTo>
                    <a:pt x="901192" y="332833"/>
                    <a:pt x="553008" y="9122"/>
                    <a:pt x="555233" y="223"/>
                  </a:cubicBezTo>
                  <a:close/>
                </a:path>
              </a:pathLst>
            </a:custGeom>
            <a:solidFill>
              <a:srgbClr val="FF8AD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4" name="フリーフォーム 1143">
              <a:extLst>
                <a:ext uri="{FF2B5EF4-FFF2-40B4-BE49-F238E27FC236}">
                  <a16:creationId xmlns:a16="http://schemas.microsoft.com/office/drawing/2014/main" id="{591CBF0A-288D-E1FE-196A-05315789E901}"/>
                </a:ext>
              </a:extLst>
            </p:cNvPr>
            <p:cNvSpPr/>
            <p:nvPr/>
          </p:nvSpPr>
          <p:spPr>
            <a:xfrm>
              <a:off x="4312692" y="3549170"/>
              <a:ext cx="195912" cy="194440"/>
            </a:xfrm>
            <a:custGeom>
              <a:avLst/>
              <a:gdLst>
                <a:gd name="connsiteX0" fmla="*/ 195808 w 195912"/>
                <a:gd name="connsiteY0" fmla="*/ 480 h 194440"/>
                <a:gd name="connsiteX1" fmla="*/ 113258 w 195912"/>
                <a:gd name="connsiteY1" fmla="*/ 57630 h 194440"/>
                <a:gd name="connsiteX2" fmla="*/ 103733 w 195912"/>
                <a:gd name="connsiteY2" fmla="*/ 137005 h 194440"/>
                <a:gd name="connsiteX3" fmla="*/ 81508 w 195912"/>
                <a:gd name="connsiteY3" fmla="*/ 105255 h 194440"/>
                <a:gd name="connsiteX4" fmla="*/ 11658 w 195912"/>
                <a:gd name="connsiteY4" fmla="*/ 149705 h 194440"/>
                <a:gd name="connsiteX5" fmla="*/ 5308 w 195912"/>
                <a:gd name="connsiteY5" fmla="*/ 194155 h 194440"/>
                <a:gd name="connsiteX6" fmla="*/ 65633 w 195912"/>
                <a:gd name="connsiteY6" fmla="*/ 127480 h 194440"/>
                <a:gd name="connsiteX7" fmla="*/ 94208 w 195912"/>
                <a:gd name="connsiteY7" fmla="*/ 89380 h 194440"/>
                <a:gd name="connsiteX8" fmla="*/ 195808 w 195912"/>
                <a:gd name="connsiteY8" fmla="*/ 480 h 1944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95912" h="194440">
                  <a:moveTo>
                    <a:pt x="195808" y="480"/>
                  </a:moveTo>
                  <a:cubicBezTo>
                    <a:pt x="198983" y="-4812"/>
                    <a:pt x="128604" y="34876"/>
                    <a:pt x="113258" y="57630"/>
                  </a:cubicBezTo>
                  <a:cubicBezTo>
                    <a:pt x="97912" y="80384"/>
                    <a:pt x="109025" y="129068"/>
                    <a:pt x="103733" y="137005"/>
                  </a:cubicBezTo>
                  <a:cubicBezTo>
                    <a:pt x="98441" y="144942"/>
                    <a:pt x="96854" y="103138"/>
                    <a:pt x="81508" y="105255"/>
                  </a:cubicBezTo>
                  <a:cubicBezTo>
                    <a:pt x="66162" y="107372"/>
                    <a:pt x="24358" y="134888"/>
                    <a:pt x="11658" y="149705"/>
                  </a:cubicBezTo>
                  <a:cubicBezTo>
                    <a:pt x="-1042" y="164522"/>
                    <a:pt x="-3688" y="197859"/>
                    <a:pt x="5308" y="194155"/>
                  </a:cubicBezTo>
                  <a:cubicBezTo>
                    <a:pt x="14304" y="190451"/>
                    <a:pt x="50816" y="144942"/>
                    <a:pt x="65633" y="127480"/>
                  </a:cubicBezTo>
                  <a:cubicBezTo>
                    <a:pt x="80450" y="110018"/>
                    <a:pt x="75158" y="106842"/>
                    <a:pt x="94208" y="89380"/>
                  </a:cubicBezTo>
                  <a:cubicBezTo>
                    <a:pt x="113258" y="71918"/>
                    <a:pt x="192633" y="5772"/>
                    <a:pt x="195808" y="480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5" name="フリーフォーム 1144">
              <a:extLst>
                <a:ext uri="{FF2B5EF4-FFF2-40B4-BE49-F238E27FC236}">
                  <a16:creationId xmlns:a16="http://schemas.microsoft.com/office/drawing/2014/main" id="{BE64FEC9-BEE0-1F59-6846-3A7555A64F3F}"/>
                </a:ext>
              </a:extLst>
            </p:cNvPr>
            <p:cNvSpPr/>
            <p:nvPr/>
          </p:nvSpPr>
          <p:spPr>
            <a:xfrm>
              <a:off x="4293403" y="3371773"/>
              <a:ext cx="244142" cy="224325"/>
            </a:xfrm>
            <a:custGeom>
              <a:avLst/>
              <a:gdLst>
                <a:gd name="connsiteX0" fmla="*/ 243672 w 244142"/>
                <a:gd name="connsiteY0" fmla="*/ 77 h 224325"/>
                <a:gd name="connsiteX1" fmla="*/ 138897 w 244142"/>
                <a:gd name="connsiteY1" fmla="*/ 123902 h 224325"/>
                <a:gd name="connsiteX2" fmla="*/ 62697 w 244142"/>
                <a:gd name="connsiteY2" fmla="*/ 193752 h 224325"/>
                <a:gd name="connsiteX3" fmla="*/ 103972 w 244142"/>
                <a:gd name="connsiteY3" fmla="*/ 136602 h 224325"/>
                <a:gd name="connsiteX4" fmla="*/ 2372 w 244142"/>
                <a:gd name="connsiteY4" fmla="*/ 222327 h 224325"/>
                <a:gd name="connsiteX5" fmla="*/ 40472 w 244142"/>
                <a:gd name="connsiteY5" fmla="*/ 190577 h 224325"/>
                <a:gd name="connsiteX6" fmla="*/ 132547 w 244142"/>
                <a:gd name="connsiteY6" fmla="*/ 117552 h 224325"/>
                <a:gd name="connsiteX7" fmla="*/ 94447 w 244142"/>
                <a:gd name="connsiteY7" fmla="*/ 142952 h 224325"/>
                <a:gd name="connsiteX8" fmla="*/ 243672 w 244142"/>
                <a:gd name="connsiteY8" fmla="*/ 77 h 2243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44142" h="224325">
                  <a:moveTo>
                    <a:pt x="243672" y="77"/>
                  </a:moveTo>
                  <a:cubicBezTo>
                    <a:pt x="251080" y="-3098"/>
                    <a:pt x="169059" y="91623"/>
                    <a:pt x="138897" y="123902"/>
                  </a:cubicBezTo>
                  <a:cubicBezTo>
                    <a:pt x="108734" y="156181"/>
                    <a:pt x="68518" y="191635"/>
                    <a:pt x="62697" y="193752"/>
                  </a:cubicBezTo>
                  <a:cubicBezTo>
                    <a:pt x="56876" y="195869"/>
                    <a:pt x="114026" y="131840"/>
                    <a:pt x="103972" y="136602"/>
                  </a:cubicBezTo>
                  <a:cubicBezTo>
                    <a:pt x="93918" y="141365"/>
                    <a:pt x="12955" y="213331"/>
                    <a:pt x="2372" y="222327"/>
                  </a:cubicBezTo>
                  <a:cubicBezTo>
                    <a:pt x="-8211" y="231323"/>
                    <a:pt x="18776" y="208039"/>
                    <a:pt x="40472" y="190577"/>
                  </a:cubicBezTo>
                  <a:cubicBezTo>
                    <a:pt x="62168" y="173115"/>
                    <a:pt x="123551" y="125490"/>
                    <a:pt x="132547" y="117552"/>
                  </a:cubicBezTo>
                  <a:cubicBezTo>
                    <a:pt x="141543" y="109615"/>
                    <a:pt x="77514" y="155652"/>
                    <a:pt x="94447" y="142952"/>
                  </a:cubicBezTo>
                  <a:cubicBezTo>
                    <a:pt x="111380" y="130252"/>
                    <a:pt x="236264" y="3252"/>
                    <a:pt x="243672" y="77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6" name="フリーフォーム 1145">
              <a:extLst>
                <a:ext uri="{FF2B5EF4-FFF2-40B4-BE49-F238E27FC236}">
                  <a16:creationId xmlns:a16="http://schemas.microsoft.com/office/drawing/2014/main" id="{E767030A-DF45-6C5A-1F5F-4B1F3274DFF0}"/>
                </a:ext>
              </a:extLst>
            </p:cNvPr>
            <p:cNvSpPr/>
            <p:nvPr/>
          </p:nvSpPr>
          <p:spPr>
            <a:xfrm>
              <a:off x="3458940" y="874718"/>
              <a:ext cx="575483" cy="2890058"/>
            </a:xfrm>
            <a:custGeom>
              <a:avLst/>
              <a:gdLst>
                <a:gd name="connsiteX0" fmla="*/ 575178 w 575483"/>
                <a:gd name="connsiteY0" fmla="*/ 3823 h 2890058"/>
                <a:gd name="connsiteX1" fmla="*/ 225554 w 575483"/>
                <a:gd name="connsiteY1" fmla="*/ 989941 h 2890058"/>
                <a:gd name="connsiteX2" fmla="*/ 288307 w 575483"/>
                <a:gd name="connsiteY2" fmla="*/ 1985023 h 2890058"/>
                <a:gd name="connsiteX3" fmla="*/ 261413 w 575483"/>
                <a:gd name="connsiteY3" fmla="*/ 1734011 h 2890058"/>
                <a:gd name="connsiteX4" fmla="*/ 386919 w 575483"/>
                <a:gd name="connsiteY4" fmla="*/ 2406364 h 2890058"/>
                <a:gd name="connsiteX5" fmla="*/ 530354 w 575483"/>
                <a:gd name="connsiteY5" fmla="*/ 2881494 h 2890058"/>
                <a:gd name="connsiteX6" fmla="*/ 494495 w 575483"/>
                <a:gd name="connsiteY6" fmla="*/ 2684270 h 2890058"/>
                <a:gd name="connsiteX7" fmla="*/ 404848 w 575483"/>
                <a:gd name="connsiteY7" fmla="*/ 2334647 h 2890058"/>
                <a:gd name="connsiteX8" fmla="*/ 82119 w 575483"/>
                <a:gd name="connsiteY8" fmla="*/ 1384388 h 2890058"/>
                <a:gd name="connsiteX9" fmla="*/ 1436 w 575483"/>
                <a:gd name="connsiteY9" fmla="*/ 1115447 h 2890058"/>
                <a:gd name="connsiteX10" fmla="*/ 126942 w 575483"/>
                <a:gd name="connsiteY10" fmla="*/ 1491964 h 2890058"/>
                <a:gd name="connsiteX11" fmla="*/ 234519 w 575483"/>
                <a:gd name="connsiteY11" fmla="*/ 1734011 h 2890058"/>
                <a:gd name="connsiteX12" fmla="*/ 171766 w 575483"/>
                <a:gd name="connsiteY12" fmla="*/ 1509894 h 2890058"/>
                <a:gd name="connsiteX13" fmla="*/ 216589 w 575483"/>
                <a:gd name="connsiteY13" fmla="*/ 810647 h 2890058"/>
                <a:gd name="connsiteX14" fmla="*/ 180731 w 575483"/>
                <a:gd name="connsiteY14" fmla="*/ 972011 h 2890058"/>
                <a:gd name="connsiteX15" fmla="*/ 252448 w 575483"/>
                <a:gd name="connsiteY15" fmla="*/ 622388 h 2890058"/>
                <a:gd name="connsiteX16" fmla="*/ 386919 w 575483"/>
                <a:gd name="connsiteY16" fmla="*/ 425164 h 2890058"/>
                <a:gd name="connsiteX17" fmla="*/ 288307 w 575483"/>
                <a:gd name="connsiteY17" fmla="*/ 640317 h 2890058"/>
                <a:gd name="connsiteX18" fmla="*/ 575178 w 575483"/>
                <a:gd name="connsiteY18" fmla="*/ 3823 h 28900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575483" h="2890058">
                  <a:moveTo>
                    <a:pt x="575178" y="3823"/>
                  </a:moveTo>
                  <a:cubicBezTo>
                    <a:pt x="564719" y="62094"/>
                    <a:pt x="273366" y="659741"/>
                    <a:pt x="225554" y="989941"/>
                  </a:cubicBezTo>
                  <a:cubicBezTo>
                    <a:pt x="177742" y="1320141"/>
                    <a:pt x="282331" y="1861011"/>
                    <a:pt x="288307" y="1985023"/>
                  </a:cubicBezTo>
                  <a:cubicBezTo>
                    <a:pt x="294283" y="2109035"/>
                    <a:pt x="244978" y="1663788"/>
                    <a:pt x="261413" y="1734011"/>
                  </a:cubicBezTo>
                  <a:cubicBezTo>
                    <a:pt x="277848" y="1804234"/>
                    <a:pt x="342095" y="2215117"/>
                    <a:pt x="386919" y="2406364"/>
                  </a:cubicBezTo>
                  <a:cubicBezTo>
                    <a:pt x="431742" y="2597611"/>
                    <a:pt x="512425" y="2835176"/>
                    <a:pt x="530354" y="2881494"/>
                  </a:cubicBezTo>
                  <a:cubicBezTo>
                    <a:pt x="548283" y="2927812"/>
                    <a:pt x="515413" y="2775411"/>
                    <a:pt x="494495" y="2684270"/>
                  </a:cubicBezTo>
                  <a:cubicBezTo>
                    <a:pt x="473577" y="2593129"/>
                    <a:pt x="473577" y="2551294"/>
                    <a:pt x="404848" y="2334647"/>
                  </a:cubicBezTo>
                  <a:cubicBezTo>
                    <a:pt x="336119" y="2118000"/>
                    <a:pt x="149354" y="1587588"/>
                    <a:pt x="82119" y="1384388"/>
                  </a:cubicBezTo>
                  <a:cubicBezTo>
                    <a:pt x="14884" y="1181188"/>
                    <a:pt x="-6035" y="1097518"/>
                    <a:pt x="1436" y="1115447"/>
                  </a:cubicBezTo>
                  <a:cubicBezTo>
                    <a:pt x="8906" y="1133376"/>
                    <a:pt x="88095" y="1388870"/>
                    <a:pt x="126942" y="1491964"/>
                  </a:cubicBezTo>
                  <a:cubicBezTo>
                    <a:pt x="165789" y="1595058"/>
                    <a:pt x="227048" y="1731023"/>
                    <a:pt x="234519" y="1734011"/>
                  </a:cubicBezTo>
                  <a:cubicBezTo>
                    <a:pt x="241990" y="1736999"/>
                    <a:pt x="174754" y="1663788"/>
                    <a:pt x="171766" y="1509894"/>
                  </a:cubicBezTo>
                  <a:cubicBezTo>
                    <a:pt x="168778" y="1356000"/>
                    <a:pt x="215095" y="900294"/>
                    <a:pt x="216589" y="810647"/>
                  </a:cubicBezTo>
                  <a:cubicBezTo>
                    <a:pt x="218083" y="721000"/>
                    <a:pt x="174755" y="1003387"/>
                    <a:pt x="180731" y="972011"/>
                  </a:cubicBezTo>
                  <a:cubicBezTo>
                    <a:pt x="186707" y="940635"/>
                    <a:pt x="218083" y="713529"/>
                    <a:pt x="252448" y="622388"/>
                  </a:cubicBezTo>
                  <a:cubicBezTo>
                    <a:pt x="286813" y="531247"/>
                    <a:pt x="380942" y="422176"/>
                    <a:pt x="386919" y="425164"/>
                  </a:cubicBezTo>
                  <a:cubicBezTo>
                    <a:pt x="392895" y="428152"/>
                    <a:pt x="252448" y="709046"/>
                    <a:pt x="288307" y="640317"/>
                  </a:cubicBezTo>
                  <a:cubicBezTo>
                    <a:pt x="324166" y="571588"/>
                    <a:pt x="585637" y="-54448"/>
                    <a:pt x="575178" y="3823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7" name="フリーフォーム 1146">
              <a:extLst>
                <a:ext uri="{FF2B5EF4-FFF2-40B4-BE49-F238E27FC236}">
                  <a16:creationId xmlns:a16="http://schemas.microsoft.com/office/drawing/2014/main" id="{5FECD33B-74DA-3042-F000-EFE2A1FE3D27}"/>
                </a:ext>
              </a:extLst>
            </p:cNvPr>
            <p:cNvSpPr/>
            <p:nvPr/>
          </p:nvSpPr>
          <p:spPr>
            <a:xfrm>
              <a:off x="3230569" y="1031334"/>
              <a:ext cx="1101154" cy="3642929"/>
            </a:xfrm>
            <a:custGeom>
              <a:avLst/>
              <a:gdLst>
                <a:gd name="connsiteX0" fmla="*/ 1099384 w 1101154"/>
                <a:gd name="connsiteY0" fmla="*/ 8572 h 3642929"/>
                <a:gd name="connsiteX1" fmla="*/ 507713 w 1101154"/>
                <a:gd name="connsiteY1" fmla="*/ 1039513 h 3642929"/>
                <a:gd name="connsiteX2" fmla="*/ 292560 w 1101154"/>
                <a:gd name="connsiteY2" fmla="*/ 2034595 h 3642929"/>
                <a:gd name="connsiteX3" fmla="*/ 391172 w 1101154"/>
                <a:gd name="connsiteY3" fmla="*/ 1873231 h 3642929"/>
                <a:gd name="connsiteX4" fmla="*/ 355313 w 1101154"/>
                <a:gd name="connsiteY4" fmla="*/ 2204925 h 3642929"/>
                <a:gd name="connsiteX5" fmla="*/ 220843 w 1101154"/>
                <a:gd name="connsiteY5" fmla="*/ 2500760 h 3642929"/>
                <a:gd name="connsiteX6" fmla="*/ 23619 w 1101154"/>
                <a:gd name="connsiteY6" fmla="*/ 3558595 h 3642929"/>
                <a:gd name="connsiteX7" fmla="*/ 41549 w 1101154"/>
                <a:gd name="connsiteY7" fmla="*/ 3397231 h 3642929"/>
                <a:gd name="connsiteX8" fmla="*/ 364278 w 1101154"/>
                <a:gd name="connsiteY8" fmla="*/ 1971842 h 3642929"/>
                <a:gd name="connsiteX9" fmla="*/ 211878 w 1101154"/>
                <a:gd name="connsiteY9" fmla="*/ 2213890 h 3642929"/>
                <a:gd name="connsiteX10" fmla="*/ 597360 w 1101154"/>
                <a:gd name="connsiteY10" fmla="*/ 716784 h 3642929"/>
                <a:gd name="connsiteX11" fmla="*/ 687007 w 1101154"/>
                <a:gd name="connsiteY11" fmla="*/ 555419 h 3642929"/>
                <a:gd name="connsiteX12" fmla="*/ 1099384 w 1101154"/>
                <a:gd name="connsiteY12" fmla="*/ 8572 h 36429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101154" h="3642929">
                  <a:moveTo>
                    <a:pt x="1099384" y="8572"/>
                  </a:moveTo>
                  <a:cubicBezTo>
                    <a:pt x="1069502" y="89254"/>
                    <a:pt x="642184" y="701843"/>
                    <a:pt x="507713" y="1039513"/>
                  </a:cubicBezTo>
                  <a:cubicBezTo>
                    <a:pt x="373242" y="1377184"/>
                    <a:pt x="311983" y="1895642"/>
                    <a:pt x="292560" y="2034595"/>
                  </a:cubicBezTo>
                  <a:cubicBezTo>
                    <a:pt x="273137" y="2173548"/>
                    <a:pt x="380713" y="1844843"/>
                    <a:pt x="391172" y="1873231"/>
                  </a:cubicBezTo>
                  <a:cubicBezTo>
                    <a:pt x="401631" y="1901619"/>
                    <a:pt x="383701" y="2100337"/>
                    <a:pt x="355313" y="2204925"/>
                  </a:cubicBezTo>
                  <a:cubicBezTo>
                    <a:pt x="326925" y="2309513"/>
                    <a:pt x="276125" y="2275148"/>
                    <a:pt x="220843" y="2500760"/>
                  </a:cubicBezTo>
                  <a:cubicBezTo>
                    <a:pt x="165561" y="2726372"/>
                    <a:pt x="53501" y="3409183"/>
                    <a:pt x="23619" y="3558595"/>
                  </a:cubicBezTo>
                  <a:cubicBezTo>
                    <a:pt x="-6263" y="3708007"/>
                    <a:pt x="-15228" y="3661690"/>
                    <a:pt x="41549" y="3397231"/>
                  </a:cubicBezTo>
                  <a:cubicBezTo>
                    <a:pt x="98325" y="3132772"/>
                    <a:pt x="335890" y="2169066"/>
                    <a:pt x="364278" y="1971842"/>
                  </a:cubicBezTo>
                  <a:cubicBezTo>
                    <a:pt x="392666" y="1774618"/>
                    <a:pt x="173031" y="2423066"/>
                    <a:pt x="211878" y="2213890"/>
                  </a:cubicBezTo>
                  <a:cubicBezTo>
                    <a:pt x="250725" y="2004714"/>
                    <a:pt x="518172" y="993196"/>
                    <a:pt x="597360" y="716784"/>
                  </a:cubicBezTo>
                  <a:cubicBezTo>
                    <a:pt x="676548" y="440372"/>
                    <a:pt x="601842" y="670466"/>
                    <a:pt x="687007" y="555419"/>
                  </a:cubicBezTo>
                  <a:cubicBezTo>
                    <a:pt x="772172" y="440372"/>
                    <a:pt x="1129266" y="-72110"/>
                    <a:pt x="1099384" y="8572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8" name="フリーフォーム 1147">
              <a:extLst>
                <a:ext uri="{FF2B5EF4-FFF2-40B4-BE49-F238E27FC236}">
                  <a16:creationId xmlns:a16="http://schemas.microsoft.com/office/drawing/2014/main" id="{47EFB5BA-A1EA-27E7-C961-717A24225B6B}"/>
                </a:ext>
              </a:extLst>
            </p:cNvPr>
            <p:cNvSpPr/>
            <p:nvPr/>
          </p:nvSpPr>
          <p:spPr>
            <a:xfrm>
              <a:off x="2096275" y="896471"/>
              <a:ext cx="2580467" cy="651100"/>
            </a:xfrm>
            <a:custGeom>
              <a:avLst/>
              <a:gdLst>
                <a:gd name="connsiteX0" fmla="*/ 2538478 w 2580467"/>
                <a:gd name="connsiteY0" fmla="*/ 224117 h 651100"/>
                <a:gd name="connsiteX1" fmla="*/ 1364101 w 2580467"/>
                <a:gd name="connsiteY1" fmla="*/ 179294 h 651100"/>
                <a:gd name="connsiteX2" fmla="*/ 37325 w 2580467"/>
                <a:gd name="connsiteY2" fmla="*/ 636494 h 651100"/>
                <a:gd name="connsiteX3" fmla="*/ 449701 w 2580467"/>
                <a:gd name="connsiteY3" fmla="*/ 502023 h 651100"/>
                <a:gd name="connsiteX4" fmla="*/ 1328243 w 2580467"/>
                <a:gd name="connsiteY4" fmla="*/ 143435 h 651100"/>
                <a:gd name="connsiteX5" fmla="*/ 1803372 w 2580467"/>
                <a:gd name="connsiteY5" fmla="*/ 0 h 651100"/>
                <a:gd name="connsiteX6" fmla="*/ 1184807 w 2580467"/>
                <a:gd name="connsiteY6" fmla="*/ 143435 h 651100"/>
                <a:gd name="connsiteX7" fmla="*/ 1901984 w 2580467"/>
                <a:gd name="connsiteY7" fmla="*/ 143435 h 651100"/>
                <a:gd name="connsiteX8" fmla="*/ 2278501 w 2580467"/>
                <a:gd name="connsiteY8" fmla="*/ 134470 h 651100"/>
                <a:gd name="connsiteX9" fmla="*/ 2538478 w 2580467"/>
                <a:gd name="connsiteY9" fmla="*/ 224117 h 651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580467" h="651100">
                  <a:moveTo>
                    <a:pt x="2538478" y="224117"/>
                  </a:moveTo>
                  <a:cubicBezTo>
                    <a:pt x="2386078" y="231588"/>
                    <a:pt x="1780960" y="110565"/>
                    <a:pt x="1364101" y="179294"/>
                  </a:cubicBezTo>
                  <a:cubicBezTo>
                    <a:pt x="947242" y="248023"/>
                    <a:pt x="189725" y="582706"/>
                    <a:pt x="37325" y="636494"/>
                  </a:cubicBezTo>
                  <a:cubicBezTo>
                    <a:pt x="-115075" y="690282"/>
                    <a:pt x="234548" y="584200"/>
                    <a:pt x="449701" y="502023"/>
                  </a:cubicBezTo>
                  <a:cubicBezTo>
                    <a:pt x="664854" y="419847"/>
                    <a:pt x="1102631" y="227105"/>
                    <a:pt x="1328243" y="143435"/>
                  </a:cubicBezTo>
                  <a:cubicBezTo>
                    <a:pt x="1553855" y="59765"/>
                    <a:pt x="1827278" y="0"/>
                    <a:pt x="1803372" y="0"/>
                  </a:cubicBezTo>
                  <a:cubicBezTo>
                    <a:pt x="1779466" y="0"/>
                    <a:pt x="1168372" y="119529"/>
                    <a:pt x="1184807" y="143435"/>
                  </a:cubicBezTo>
                  <a:cubicBezTo>
                    <a:pt x="1201242" y="167341"/>
                    <a:pt x="1719702" y="144929"/>
                    <a:pt x="1901984" y="143435"/>
                  </a:cubicBezTo>
                  <a:cubicBezTo>
                    <a:pt x="2084266" y="141941"/>
                    <a:pt x="2169431" y="122517"/>
                    <a:pt x="2278501" y="134470"/>
                  </a:cubicBezTo>
                  <a:cubicBezTo>
                    <a:pt x="2387571" y="146423"/>
                    <a:pt x="2690878" y="216646"/>
                    <a:pt x="2538478" y="224117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9" name="フリーフォーム 1148">
              <a:extLst>
                <a:ext uri="{FF2B5EF4-FFF2-40B4-BE49-F238E27FC236}">
                  <a16:creationId xmlns:a16="http://schemas.microsoft.com/office/drawing/2014/main" id="{F4123DC4-0AAD-F67A-5A2F-A22A0513A318}"/>
                </a:ext>
              </a:extLst>
            </p:cNvPr>
            <p:cNvSpPr/>
            <p:nvPr/>
          </p:nvSpPr>
          <p:spPr>
            <a:xfrm>
              <a:off x="3645995" y="841889"/>
              <a:ext cx="2468941" cy="2646809"/>
            </a:xfrm>
            <a:custGeom>
              <a:avLst/>
              <a:gdLst>
                <a:gd name="connsiteX0" fmla="*/ 47464 w 2468941"/>
                <a:gd name="connsiteY0" fmla="*/ 18723 h 2646809"/>
                <a:gd name="connsiteX1" fmla="*/ 101252 w 2468941"/>
                <a:gd name="connsiteY1" fmla="*/ 54582 h 2646809"/>
                <a:gd name="connsiteX2" fmla="*/ 1956946 w 2468941"/>
                <a:gd name="connsiteY2" fmla="*/ 924158 h 2646809"/>
                <a:gd name="connsiteX3" fmla="*/ 1795581 w 2468941"/>
                <a:gd name="connsiteY3" fmla="*/ 888299 h 2646809"/>
                <a:gd name="connsiteX4" fmla="*/ 2055558 w 2468941"/>
                <a:gd name="connsiteY4" fmla="*/ 1067593 h 2646809"/>
                <a:gd name="connsiteX5" fmla="*/ 2396217 w 2468941"/>
                <a:gd name="connsiteY5" fmla="*/ 2259899 h 2646809"/>
                <a:gd name="connsiteX6" fmla="*/ 2450005 w 2468941"/>
                <a:gd name="connsiteY6" fmla="*/ 2636417 h 2646809"/>
                <a:gd name="connsiteX7" fmla="*/ 2441040 w 2468941"/>
                <a:gd name="connsiteY7" fmla="*/ 2421264 h 2646809"/>
                <a:gd name="connsiteX8" fmla="*/ 2136240 w 2468941"/>
                <a:gd name="connsiteY8" fmla="*/ 1246887 h 2646809"/>
                <a:gd name="connsiteX9" fmla="*/ 2055558 w 2468941"/>
                <a:gd name="connsiteY9" fmla="*/ 1058629 h 2646809"/>
                <a:gd name="connsiteX10" fmla="*/ 1598358 w 2468941"/>
                <a:gd name="connsiteY10" fmla="*/ 753829 h 2646809"/>
                <a:gd name="connsiteX11" fmla="*/ 1714899 w 2468941"/>
                <a:gd name="connsiteY11" fmla="*/ 861405 h 2646809"/>
                <a:gd name="connsiteX12" fmla="*/ 1087370 w 2468941"/>
                <a:gd name="connsiteY12" fmla="*/ 520746 h 2646809"/>
                <a:gd name="connsiteX13" fmla="*/ 719817 w 2468941"/>
                <a:gd name="connsiteY13" fmla="*/ 296629 h 2646809"/>
                <a:gd name="connsiteX14" fmla="*/ 47464 w 2468941"/>
                <a:gd name="connsiteY14" fmla="*/ 18723 h 26468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468941" h="2646809">
                  <a:moveTo>
                    <a:pt x="47464" y="18723"/>
                  </a:moveTo>
                  <a:cubicBezTo>
                    <a:pt x="-84766" y="-38801"/>
                    <a:pt x="101252" y="54582"/>
                    <a:pt x="101252" y="54582"/>
                  </a:cubicBezTo>
                  <a:lnTo>
                    <a:pt x="1956946" y="924158"/>
                  </a:lnTo>
                  <a:cubicBezTo>
                    <a:pt x="2239334" y="1063111"/>
                    <a:pt x="1779146" y="864393"/>
                    <a:pt x="1795581" y="888299"/>
                  </a:cubicBezTo>
                  <a:cubicBezTo>
                    <a:pt x="1812016" y="912205"/>
                    <a:pt x="1955452" y="838993"/>
                    <a:pt x="2055558" y="1067593"/>
                  </a:cubicBezTo>
                  <a:cubicBezTo>
                    <a:pt x="2155664" y="1296193"/>
                    <a:pt x="2330476" y="1998428"/>
                    <a:pt x="2396217" y="2259899"/>
                  </a:cubicBezTo>
                  <a:cubicBezTo>
                    <a:pt x="2461958" y="2521370"/>
                    <a:pt x="2442535" y="2609523"/>
                    <a:pt x="2450005" y="2636417"/>
                  </a:cubicBezTo>
                  <a:cubicBezTo>
                    <a:pt x="2457475" y="2663311"/>
                    <a:pt x="2493334" y="2652852"/>
                    <a:pt x="2441040" y="2421264"/>
                  </a:cubicBezTo>
                  <a:cubicBezTo>
                    <a:pt x="2388746" y="2189676"/>
                    <a:pt x="2200487" y="1473993"/>
                    <a:pt x="2136240" y="1246887"/>
                  </a:cubicBezTo>
                  <a:cubicBezTo>
                    <a:pt x="2071993" y="1019781"/>
                    <a:pt x="2145205" y="1140805"/>
                    <a:pt x="2055558" y="1058629"/>
                  </a:cubicBezTo>
                  <a:cubicBezTo>
                    <a:pt x="1965911" y="976453"/>
                    <a:pt x="1655134" y="786700"/>
                    <a:pt x="1598358" y="753829"/>
                  </a:cubicBezTo>
                  <a:cubicBezTo>
                    <a:pt x="1541582" y="720958"/>
                    <a:pt x="1800064" y="900252"/>
                    <a:pt x="1714899" y="861405"/>
                  </a:cubicBezTo>
                  <a:cubicBezTo>
                    <a:pt x="1629734" y="822558"/>
                    <a:pt x="1253217" y="614875"/>
                    <a:pt x="1087370" y="520746"/>
                  </a:cubicBezTo>
                  <a:cubicBezTo>
                    <a:pt x="921523" y="426617"/>
                    <a:pt x="890146" y="381794"/>
                    <a:pt x="719817" y="296629"/>
                  </a:cubicBezTo>
                  <a:cubicBezTo>
                    <a:pt x="549488" y="211464"/>
                    <a:pt x="307440" y="110611"/>
                    <a:pt x="47464" y="18723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0" name="フリーフォーム 1149">
              <a:extLst>
                <a:ext uri="{FF2B5EF4-FFF2-40B4-BE49-F238E27FC236}">
                  <a16:creationId xmlns:a16="http://schemas.microsoft.com/office/drawing/2014/main" id="{5D0C7DB3-0C97-2A53-88B8-3D86BD02E2E3}"/>
                </a:ext>
              </a:extLst>
            </p:cNvPr>
            <p:cNvSpPr/>
            <p:nvPr/>
          </p:nvSpPr>
          <p:spPr>
            <a:xfrm>
              <a:off x="545647" y="1654590"/>
              <a:ext cx="1328956" cy="2436071"/>
            </a:xfrm>
            <a:custGeom>
              <a:avLst/>
              <a:gdLst>
                <a:gd name="connsiteX0" fmla="*/ 1327977 w 1328956"/>
                <a:gd name="connsiteY0" fmla="*/ 3881 h 2436071"/>
                <a:gd name="connsiteX1" fmla="*/ 539082 w 1328956"/>
                <a:gd name="connsiteY1" fmla="*/ 864492 h 2436071"/>
                <a:gd name="connsiteX2" fmla="*/ 19129 w 1328956"/>
                <a:gd name="connsiteY2" fmla="*/ 2361598 h 2436071"/>
                <a:gd name="connsiteX3" fmla="*/ 162565 w 1328956"/>
                <a:gd name="connsiteY3" fmla="*/ 2047834 h 2436071"/>
                <a:gd name="connsiteX4" fmla="*/ 637694 w 1328956"/>
                <a:gd name="connsiteY4" fmla="*/ 649339 h 2436071"/>
                <a:gd name="connsiteX5" fmla="*/ 700447 w 1328956"/>
                <a:gd name="connsiteY5" fmla="*/ 550728 h 2436071"/>
                <a:gd name="connsiteX6" fmla="*/ 1327977 w 1328956"/>
                <a:gd name="connsiteY6" fmla="*/ 3881 h 24360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28956" h="2436071">
                  <a:moveTo>
                    <a:pt x="1327977" y="3881"/>
                  </a:moveTo>
                  <a:cubicBezTo>
                    <a:pt x="1301083" y="56175"/>
                    <a:pt x="757223" y="471539"/>
                    <a:pt x="539082" y="864492"/>
                  </a:cubicBezTo>
                  <a:cubicBezTo>
                    <a:pt x="320941" y="1257445"/>
                    <a:pt x="81882" y="2164374"/>
                    <a:pt x="19129" y="2361598"/>
                  </a:cubicBezTo>
                  <a:cubicBezTo>
                    <a:pt x="-43624" y="2558822"/>
                    <a:pt x="59471" y="2333211"/>
                    <a:pt x="162565" y="2047834"/>
                  </a:cubicBezTo>
                  <a:cubicBezTo>
                    <a:pt x="265659" y="1762458"/>
                    <a:pt x="548047" y="898857"/>
                    <a:pt x="637694" y="649339"/>
                  </a:cubicBezTo>
                  <a:cubicBezTo>
                    <a:pt x="727341" y="399821"/>
                    <a:pt x="580918" y="658304"/>
                    <a:pt x="700447" y="550728"/>
                  </a:cubicBezTo>
                  <a:cubicBezTo>
                    <a:pt x="819976" y="443152"/>
                    <a:pt x="1354871" y="-48413"/>
                    <a:pt x="1327977" y="3881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1" name="フリーフォーム 1150">
              <a:extLst>
                <a:ext uri="{FF2B5EF4-FFF2-40B4-BE49-F238E27FC236}">
                  <a16:creationId xmlns:a16="http://schemas.microsoft.com/office/drawing/2014/main" id="{EA2056D1-1706-ECDB-0956-453008FD342D}"/>
                </a:ext>
              </a:extLst>
            </p:cNvPr>
            <p:cNvSpPr/>
            <p:nvPr/>
          </p:nvSpPr>
          <p:spPr>
            <a:xfrm>
              <a:off x="3612776" y="770965"/>
              <a:ext cx="2087850" cy="1029282"/>
            </a:xfrm>
            <a:custGeom>
              <a:avLst/>
              <a:gdLst>
                <a:gd name="connsiteX0" fmla="*/ 0 w 2087850"/>
                <a:gd name="connsiteY0" fmla="*/ 0 h 1029282"/>
                <a:gd name="connsiteX1" fmla="*/ 1317812 w 2087850"/>
                <a:gd name="connsiteY1" fmla="*/ 493059 h 1029282"/>
                <a:gd name="connsiteX2" fmla="*/ 2034989 w 2087850"/>
                <a:gd name="connsiteY2" fmla="*/ 995082 h 1029282"/>
                <a:gd name="connsiteX3" fmla="*/ 1963271 w 2087850"/>
                <a:gd name="connsiteY3" fmla="*/ 923364 h 1029282"/>
                <a:gd name="connsiteX4" fmla="*/ 1398495 w 2087850"/>
                <a:gd name="connsiteY4" fmla="*/ 430306 h 1029282"/>
                <a:gd name="connsiteX5" fmla="*/ 1488142 w 2087850"/>
                <a:gd name="connsiteY5" fmla="*/ 519953 h 1029282"/>
                <a:gd name="connsiteX6" fmla="*/ 1174377 w 2087850"/>
                <a:gd name="connsiteY6" fmla="*/ 412376 h 1029282"/>
                <a:gd name="connsiteX7" fmla="*/ 0 w 2087850"/>
                <a:gd name="connsiteY7" fmla="*/ 0 h 10292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087850" h="1029282">
                  <a:moveTo>
                    <a:pt x="0" y="0"/>
                  </a:moveTo>
                  <a:cubicBezTo>
                    <a:pt x="489323" y="163606"/>
                    <a:pt x="978647" y="327212"/>
                    <a:pt x="1317812" y="493059"/>
                  </a:cubicBezTo>
                  <a:cubicBezTo>
                    <a:pt x="1656977" y="658906"/>
                    <a:pt x="1927412" y="923364"/>
                    <a:pt x="2034989" y="995082"/>
                  </a:cubicBezTo>
                  <a:cubicBezTo>
                    <a:pt x="2142566" y="1066800"/>
                    <a:pt x="2069353" y="1017493"/>
                    <a:pt x="1963271" y="923364"/>
                  </a:cubicBezTo>
                  <a:cubicBezTo>
                    <a:pt x="1857189" y="829235"/>
                    <a:pt x="1477683" y="497541"/>
                    <a:pt x="1398495" y="430306"/>
                  </a:cubicBezTo>
                  <a:cubicBezTo>
                    <a:pt x="1319307" y="363071"/>
                    <a:pt x="1525495" y="522941"/>
                    <a:pt x="1488142" y="519953"/>
                  </a:cubicBezTo>
                  <a:cubicBezTo>
                    <a:pt x="1450789" y="516965"/>
                    <a:pt x="1174377" y="412376"/>
                    <a:pt x="1174377" y="412376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2" name="フリーフォーム 1151">
              <a:extLst>
                <a:ext uri="{FF2B5EF4-FFF2-40B4-BE49-F238E27FC236}">
                  <a16:creationId xmlns:a16="http://schemas.microsoft.com/office/drawing/2014/main" id="{F78D81BD-BF2E-F168-47DC-73F60E89B996}"/>
                </a:ext>
              </a:extLst>
            </p:cNvPr>
            <p:cNvSpPr/>
            <p:nvPr/>
          </p:nvSpPr>
          <p:spPr>
            <a:xfrm>
              <a:off x="3002572" y="974294"/>
              <a:ext cx="1283203" cy="4369868"/>
            </a:xfrm>
            <a:custGeom>
              <a:avLst/>
              <a:gdLst>
                <a:gd name="connsiteX0" fmla="*/ 1282557 w 1283203"/>
                <a:gd name="connsiteY0" fmla="*/ 2859 h 4369868"/>
                <a:gd name="connsiteX1" fmla="*/ 341263 w 1283203"/>
                <a:gd name="connsiteY1" fmla="*/ 881400 h 4369868"/>
                <a:gd name="connsiteX2" fmla="*/ 54393 w 1283203"/>
                <a:gd name="connsiteY2" fmla="*/ 2127494 h 4369868"/>
                <a:gd name="connsiteX3" fmla="*/ 117146 w 1283203"/>
                <a:gd name="connsiteY3" fmla="*/ 1742012 h 4369868"/>
                <a:gd name="connsiteX4" fmla="*/ 260581 w 1283203"/>
                <a:gd name="connsiteY4" fmla="*/ 944153 h 4369868"/>
                <a:gd name="connsiteX5" fmla="*/ 197828 w 1283203"/>
                <a:gd name="connsiteY5" fmla="*/ 1374459 h 4369868"/>
                <a:gd name="connsiteX6" fmla="*/ 604 w 1283203"/>
                <a:gd name="connsiteY6" fmla="*/ 2163353 h 4369868"/>
                <a:gd name="connsiteX7" fmla="*/ 135075 w 1283203"/>
                <a:gd name="connsiteY7" fmla="*/ 4261094 h 4369868"/>
                <a:gd name="connsiteX8" fmla="*/ 99216 w 1283203"/>
                <a:gd name="connsiteY8" fmla="*/ 4028012 h 4369868"/>
                <a:gd name="connsiteX9" fmla="*/ 90252 w 1283203"/>
                <a:gd name="connsiteY9" fmla="*/ 3660459 h 4369868"/>
                <a:gd name="connsiteX10" fmla="*/ 108181 w 1283203"/>
                <a:gd name="connsiteY10" fmla="*/ 1419282 h 4369868"/>
                <a:gd name="connsiteX11" fmla="*/ 45428 w 1283203"/>
                <a:gd name="connsiteY11" fmla="*/ 1957165 h 4369868"/>
                <a:gd name="connsiteX12" fmla="*/ 278510 w 1283203"/>
                <a:gd name="connsiteY12" fmla="*/ 980012 h 4369868"/>
                <a:gd name="connsiteX13" fmla="*/ 404016 w 1283203"/>
                <a:gd name="connsiteY13" fmla="*/ 675212 h 4369868"/>
                <a:gd name="connsiteX14" fmla="*/ 206793 w 1283203"/>
                <a:gd name="connsiteY14" fmla="*/ 962082 h 4369868"/>
                <a:gd name="connsiteX15" fmla="*/ 484699 w 1283203"/>
                <a:gd name="connsiteY15" fmla="*/ 612459 h 4369868"/>
                <a:gd name="connsiteX16" fmla="*/ 1282557 w 1283203"/>
                <a:gd name="connsiteY16" fmla="*/ 2859 h 43698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283203" h="4369868">
                  <a:moveTo>
                    <a:pt x="1282557" y="2859"/>
                  </a:moveTo>
                  <a:cubicBezTo>
                    <a:pt x="1258651" y="47683"/>
                    <a:pt x="545957" y="527294"/>
                    <a:pt x="341263" y="881400"/>
                  </a:cubicBezTo>
                  <a:cubicBezTo>
                    <a:pt x="136569" y="1235506"/>
                    <a:pt x="91746" y="1984059"/>
                    <a:pt x="54393" y="2127494"/>
                  </a:cubicBezTo>
                  <a:cubicBezTo>
                    <a:pt x="17040" y="2270929"/>
                    <a:pt x="82781" y="1939235"/>
                    <a:pt x="117146" y="1742012"/>
                  </a:cubicBezTo>
                  <a:cubicBezTo>
                    <a:pt x="151511" y="1544789"/>
                    <a:pt x="247134" y="1005412"/>
                    <a:pt x="260581" y="944153"/>
                  </a:cubicBezTo>
                  <a:cubicBezTo>
                    <a:pt x="274028" y="882894"/>
                    <a:pt x="241157" y="1171259"/>
                    <a:pt x="197828" y="1374459"/>
                  </a:cubicBezTo>
                  <a:cubicBezTo>
                    <a:pt x="154498" y="1577659"/>
                    <a:pt x="11063" y="1682247"/>
                    <a:pt x="604" y="2163353"/>
                  </a:cubicBezTo>
                  <a:cubicBezTo>
                    <a:pt x="-9855" y="2644459"/>
                    <a:pt x="118640" y="3950318"/>
                    <a:pt x="135075" y="4261094"/>
                  </a:cubicBezTo>
                  <a:cubicBezTo>
                    <a:pt x="151510" y="4571870"/>
                    <a:pt x="106687" y="4128118"/>
                    <a:pt x="99216" y="4028012"/>
                  </a:cubicBezTo>
                  <a:cubicBezTo>
                    <a:pt x="91745" y="3927906"/>
                    <a:pt x="88758" y="4095247"/>
                    <a:pt x="90252" y="3660459"/>
                  </a:cubicBezTo>
                  <a:cubicBezTo>
                    <a:pt x="91746" y="3225671"/>
                    <a:pt x="115652" y="1703164"/>
                    <a:pt x="108181" y="1419282"/>
                  </a:cubicBezTo>
                  <a:cubicBezTo>
                    <a:pt x="100710" y="1135400"/>
                    <a:pt x="17040" y="2030377"/>
                    <a:pt x="45428" y="1957165"/>
                  </a:cubicBezTo>
                  <a:cubicBezTo>
                    <a:pt x="73816" y="1883953"/>
                    <a:pt x="218745" y="1193671"/>
                    <a:pt x="278510" y="980012"/>
                  </a:cubicBezTo>
                  <a:cubicBezTo>
                    <a:pt x="338275" y="766353"/>
                    <a:pt x="415969" y="678200"/>
                    <a:pt x="404016" y="675212"/>
                  </a:cubicBezTo>
                  <a:cubicBezTo>
                    <a:pt x="392063" y="672224"/>
                    <a:pt x="193346" y="972541"/>
                    <a:pt x="206793" y="962082"/>
                  </a:cubicBezTo>
                  <a:cubicBezTo>
                    <a:pt x="220240" y="951623"/>
                    <a:pt x="308393" y="772330"/>
                    <a:pt x="484699" y="612459"/>
                  </a:cubicBezTo>
                  <a:cubicBezTo>
                    <a:pt x="661005" y="452589"/>
                    <a:pt x="1306463" y="-41965"/>
                    <a:pt x="1282557" y="2859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3" name="フリーフォーム 1152">
              <a:extLst>
                <a:ext uri="{FF2B5EF4-FFF2-40B4-BE49-F238E27FC236}">
                  <a16:creationId xmlns:a16="http://schemas.microsoft.com/office/drawing/2014/main" id="{06113FD6-5D77-1D12-8DF1-6F09A2F92D57}"/>
                </a:ext>
              </a:extLst>
            </p:cNvPr>
            <p:cNvSpPr/>
            <p:nvPr/>
          </p:nvSpPr>
          <p:spPr>
            <a:xfrm>
              <a:off x="2070474" y="997939"/>
              <a:ext cx="1638684" cy="2860865"/>
            </a:xfrm>
            <a:custGeom>
              <a:avLst/>
              <a:gdLst>
                <a:gd name="connsiteX0" fmla="*/ 1497479 w 1638684"/>
                <a:gd name="connsiteY0" fmla="*/ 122649 h 2860865"/>
                <a:gd name="connsiteX1" fmla="*/ 332067 w 1638684"/>
                <a:gd name="connsiteY1" fmla="*/ 1467355 h 2860865"/>
                <a:gd name="connsiteX2" fmla="*/ 9338 w 1638684"/>
                <a:gd name="connsiteY2" fmla="*/ 2821026 h 2860865"/>
                <a:gd name="connsiteX3" fmla="*/ 98985 w 1638684"/>
                <a:gd name="connsiteY3" fmla="*/ 2426579 h 2860865"/>
                <a:gd name="connsiteX4" fmla="*/ 224491 w 1638684"/>
                <a:gd name="connsiteY4" fmla="*/ 1655614 h 2860865"/>
                <a:gd name="connsiteX5" fmla="*/ 762373 w 1638684"/>
                <a:gd name="connsiteY5" fmla="*/ 759143 h 2860865"/>
                <a:gd name="connsiteX6" fmla="*/ 654797 w 1638684"/>
                <a:gd name="connsiteY6" fmla="*/ 884649 h 2860865"/>
                <a:gd name="connsiteX7" fmla="*/ 923738 w 1638684"/>
                <a:gd name="connsiteY7" fmla="*/ 678461 h 2860865"/>
                <a:gd name="connsiteX8" fmla="*/ 1551267 w 1638684"/>
                <a:gd name="connsiteY8" fmla="*/ 122649 h 2860865"/>
                <a:gd name="connsiteX9" fmla="*/ 1497479 w 1638684"/>
                <a:gd name="connsiteY9" fmla="*/ 122649 h 28608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638684" h="2860865">
                  <a:moveTo>
                    <a:pt x="1497479" y="122649"/>
                  </a:moveTo>
                  <a:cubicBezTo>
                    <a:pt x="1294279" y="346767"/>
                    <a:pt x="580090" y="1017626"/>
                    <a:pt x="332067" y="1467355"/>
                  </a:cubicBezTo>
                  <a:cubicBezTo>
                    <a:pt x="84044" y="1917084"/>
                    <a:pt x="48185" y="2661155"/>
                    <a:pt x="9338" y="2821026"/>
                  </a:cubicBezTo>
                  <a:cubicBezTo>
                    <a:pt x="-29509" y="2980897"/>
                    <a:pt x="63126" y="2620814"/>
                    <a:pt x="98985" y="2426579"/>
                  </a:cubicBezTo>
                  <a:cubicBezTo>
                    <a:pt x="134844" y="2232344"/>
                    <a:pt x="113926" y="1933520"/>
                    <a:pt x="224491" y="1655614"/>
                  </a:cubicBezTo>
                  <a:cubicBezTo>
                    <a:pt x="335056" y="1377708"/>
                    <a:pt x="690655" y="887637"/>
                    <a:pt x="762373" y="759143"/>
                  </a:cubicBezTo>
                  <a:cubicBezTo>
                    <a:pt x="834091" y="630649"/>
                    <a:pt x="627903" y="898096"/>
                    <a:pt x="654797" y="884649"/>
                  </a:cubicBezTo>
                  <a:cubicBezTo>
                    <a:pt x="681691" y="871202"/>
                    <a:pt x="774326" y="805461"/>
                    <a:pt x="923738" y="678461"/>
                  </a:cubicBezTo>
                  <a:cubicBezTo>
                    <a:pt x="1073150" y="551461"/>
                    <a:pt x="1449667" y="212296"/>
                    <a:pt x="1551267" y="122649"/>
                  </a:cubicBezTo>
                  <a:cubicBezTo>
                    <a:pt x="1652867" y="33002"/>
                    <a:pt x="1700679" y="-101469"/>
                    <a:pt x="1497479" y="122649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4" name="フリーフォーム 1153">
              <a:extLst>
                <a:ext uri="{FF2B5EF4-FFF2-40B4-BE49-F238E27FC236}">
                  <a16:creationId xmlns:a16="http://schemas.microsoft.com/office/drawing/2014/main" id="{BF4F4D51-239C-E6FB-32BB-816F5DDB9361}"/>
                </a:ext>
              </a:extLst>
            </p:cNvPr>
            <p:cNvSpPr/>
            <p:nvPr/>
          </p:nvSpPr>
          <p:spPr>
            <a:xfrm>
              <a:off x="1453612" y="3325906"/>
              <a:ext cx="760670" cy="2666307"/>
            </a:xfrm>
            <a:custGeom>
              <a:avLst/>
              <a:gdLst>
                <a:gd name="connsiteX0" fmla="*/ 760670 w 760670"/>
                <a:gd name="connsiteY0" fmla="*/ 0 h 2666307"/>
                <a:gd name="connsiteX1" fmla="*/ 169000 w 760670"/>
                <a:gd name="connsiteY1" fmla="*/ 1389529 h 2666307"/>
                <a:gd name="connsiteX2" fmla="*/ 7635 w 760670"/>
                <a:gd name="connsiteY2" fmla="*/ 2608729 h 2666307"/>
                <a:gd name="connsiteX3" fmla="*/ 43494 w 760670"/>
                <a:gd name="connsiteY3" fmla="*/ 2339788 h 2666307"/>
                <a:gd name="connsiteX4" fmla="*/ 195894 w 760670"/>
                <a:gd name="connsiteY4" fmla="*/ 1210235 h 2666307"/>
                <a:gd name="connsiteX5" fmla="*/ 285541 w 760670"/>
                <a:gd name="connsiteY5" fmla="*/ 923365 h 2666307"/>
                <a:gd name="connsiteX6" fmla="*/ 258647 w 760670"/>
                <a:gd name="connsiteY6" fmla="*/ 1066800 h 2666307"/>
                <a:gd name="connsiteX7" fmla="*/ 402082 w 760670"/>
                <a:gd name="connsiteY7" fmla="*/ 770965 h 2666307"/>
                <a:gd name="connsiteX8" fmla="*/ 760670 w 760670"/>
                <a:gd name="connsiteY8" fmla="*/ 0 h 26663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60670" h="2666307">
                  <a:moveTo>
                    <a:pt x="760670" y="0"/>
                  </a:moveTo>
                  <a:cubicBezTo>
                    <a:pt x="527588" y="477370"/>
                    <a:pt x="294506" y="954741"/>
                    <a:pt x="169000" y="1389529"/>
                  </a:cubicBezTo>
                  <a:cubicBezTo>
                    <a:pt x="43494" y="1824317"/>
                    <a:pt x="28553" y="2450353"/>
                    <a:pt x="7635" y="2608729"/>
                  </a:cubicBezTo>
                  <a:cubicBezTo>
                    <a:pt x="-13283" y="2767106"/>
                    <a:pt x="12118" y="2572870"/>
                    <a:pt x="43494" y="2339788"/>
                  </a:cubicBezTo>
                  <a:cubicBezTo>
                    <a:pt x="74870" y="2106706"/>
                    <a:pt x="155553" y="1446305"/>
                    <a:pt x="195894" y="1210235"/>
                  </a:cubicBezTo>
                  <a:cubicBezTo>
                    <a:pt x="236235" y="974165"/>
                    <a:pt x="275082" y="947271"/>
                    <a:pt x="285541" y="923365"/>
                  </a:cubicBezTo>
                  <a:cubicBezTo>
                    <a:pt x="296000" y="899459"/>
                    <a:pt x="239223" y="1092200"/>
                    <a:pt x="258647" y="1066800"/>
                  </a:cubicBezTo>
                  <a:cubicBezTo>
                    <a:pt x="278071" y="1041400"/>
                    <a:pt x="402082" y="770965"/>
                    <a:pt x="402082" y="770965"/>
                  </a:cubicBezTo>
                  <a:lnTo>
                    <a:pt x="760670" y="0"/>
                  </a:ln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5" name="フリーフォーム 1154">
              <a:extLst>
                <a:ext uri="{FF2B5EF4-FFF2-40B4-BE49-F238E27FC236}">
                  <a16:creationId xmlns:a16="http://schemas.microsoft.com/office/drawing/2014/main" id="{09D4980F-BFF0-6C26-84E9-10986993DFA9}"/>
                </a:ext>
              </a:extLst>
            </p:cNvPr>
            <p:cNvSpPr/>
            <p:nvPr/>
          </p:nvSpPr>
          <p:spPr>
            <a:xfrm>
              <a:off x="889095" y="1362635"/>
              <a:ext cx="2203729" cy="2985025"/>
            </a:xfrm>
            <a:custGeom>
              <a:avLst/>
              <a:gdLst>
                <a:gd name="connsiteX0" fmla="*/ 2203729 w 2203729"/>
                <a:gd name="connsiteY0" fmla="*/ 0 h 2985025"/>
                <a:gd name="connsiteX1" fmla="*/ 706623 w 2203729"/>
                <a:gd name="connsiteY1" fmla="*/ 1389530 h 2985025"/>
                <a:gd name="connsiteX2" fmla="*/ 43234 w 2203729"/>
                <a:gd name="connsiteY2" fmla="*/ 2895600 h 2985025"/>
                <a:gd name="connsiteX3" fmla="*/ 141846 w 2203729"/>
                <a:gd name="connsiteY3" fmla="*/ 2644589 h 2985025"/>
                <a:gd name="connsiteX4" fmla="*/ 769376 w 2203729"/>
                <a:gd name="connsiteY4" fmla="*/ 1264024 h 2985025"/>
                <a:gd name="connsiteX5" fmla="*/ 1083140 w 2203729"/>
                <a:gd name="connsiteY5" fmla="*/ 833718 h 2985025"/>
                <a:gd name="connsiteX6" fmla="*/ 867987 w 2203729"/>
                <a:gd name="connsiteY6" fmla="*/ 1192306 h 2985025"/>
                <a:gd name="connsiteX7" fmla="*/ 1432764 w 2203729"/>
                <a:gd name="connsiteY7" fmla="*/ 618565 h 2985025"/>
                <a:gd name="connsiteX8" fmla="*/ 1558270 w 2203729"/>
                <a:gd name="connsiteY8" fmla="*/ 519953 h 2985025"/>
                <a:gd name="connsiteX9" fmla="*/ 2203729 w 2203729"/>
                <a:gd name="connsiteY9" fmla="*/ 0 h 29850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203729" h="2985025">
                  <a:moveTo>
                    <a:pt x="2203729" y="0"/>
                  </a:moveTo>
                  <a:cubicBezTo>
                    <a:pt x="1635217" y="453465"/>
                    <a:pt x="1066705" y="906930"/>
                    <a:pt x="706623" y="1389530"/>
                  </a:cubicBezTo>
                  <a:cubicBezTo>
                    <a:pt x="346541" y="1872130"/>
                    <a:pt x="137363" y="2686424"/>
                    <a:pt x="43234" y="2895600"/>
                  </a:cubicBezTo>
                  <a:cubicBezTo>
                    <a:pt x="-50895" y="3104776"/>
                    <a:pt x="20822" y="2916518"/>
                    <a:pt x="141846" y="2644589"/>
                  </a:cubicBezTo>
                  <a:cubicBezTo>
                    <a:pt x="262870" y="2372660"/>
                    <a:pt x="612494" y="1565836"/>
                    <a:pt x="769376" y="1264024"/>
                  </a:cubicBezTo>
                  <a:cubicBezTo>
                    <a:pt x="926258" y="962212"/>
                    <a:pt x="1066705" y="845671"/>
                    <a:pt x="1083140" y="833718"/>
                  </a:cubicBezTo>
                  <a:cubicBezTo>
                    <a:pt x="1099575" y="821765"/>
                    <a:pt x="809716" y="1228165"/>
                    <a:pt x="867987" y="1192306"/>
                  </a:cubicBezTo>
                  <a:cubicBezTo>
                    <a:pt x="926258" y="1156447"/>
                    <a:pt x="1317717" y="730624"/>
                    <a:pt x="1432764" y="618565"/>
                  </a:cubicBezTo>
                  <a:cubicBezTo>
                    <a:pt x="1547811" y="506506"/>
                    <a:pt x="1558270" y="519953"/>
                    <a:pt x="1558270" y="519953"/>
                  </a:cubicBezTo>
                  <a:lnTo>
                    <a:pt x="2203729" y="0"/>
                  </a:ln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6" name="フリーフォーム 1155">
              <a:extLst>
                <a:ext uri="{FF2B5EF4-FFF2-40B4-BE49-F238E27FC236}">
                  <a16:creationId xmlns:a16="http://schemas.microsoft.com/office/drawing/2014/main" id="{ABAABAB1-03F0-C4EE-8030-C0104A0E2954}"/>
                </a:ext>
              </a:extLst>
            </p:cNvPr>
            <p:cNvSpPr/>
            <p:nvPr/>
          </p:nvSpPr>
          <p:spPr>
            <a:xfrm>
              <a:off x="626199" y="4404466"/>
              <a:ext cx="560384" cy="2516727"/>
            </a:xfrm>
            <a:custGeom>
              <a:avLst/>
              <a:gdLst>
                <a:gd name="connsiteX0" fmla="*/ 82013 w 560384"/>
                <a:gd name="connsiteY0" fmla="*/ 6169 h 2516727"/>
                <a:gd name="connsiteX1" fmla="*/ 144766 w 560384"/>
                <a:gd name="connsiteY1" fmla="*/ 1108828 h 2516727"/>
                <a:gd name="connsiteX2" fmla="*/ 530248 w 560384"/>
                <a:gd name="connsiteY2" fmla="*/ 2435605 h 2516727"/>
                <a:gd name="connsiteX3" fmla="*/ 476460 w 560384"/>
                <a:gd name="connsiteY3" fmla="*/ 2184593 h 2516727"/>
                <a:gd name="connsiteX4" fmla="*/ 10295 w 560384"/>
                <a:gd name="connsiteY4" fmla="*/ 651628 h 2516727"/>
                <a:gd name="connsiteX5" fmla="*/ 153730 w 560384"/>
                <a:gd name="connsiteY5" fmla="*/ 992287 h 2516727"/>
                <a:gd name="connsiteX6" fmla="*/ 153730 w 560384"/>
                <a:gd name="connsiteY6" fmla="*/ 678522 h 2516727"/>
                <a:gd name="connsiteX7" fmla="*/ 82013 w 560384"/>
                <a:gd name="connsiteY7" fmla="*/ 6169 h 25167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60384" h="2516727">
                  <a:moveTo>
                    <a:pt x="82013" y="6169"/>
                  </a:moveTo>
                  <a:cubicBezTo>
                    <a:pt x="80519" y="77887"/>
                    <a:pt x="70060" y="703922"/>
                    <a:pt x="144766" y="1108828"/>
                  </a:cubicBezTo>
                  <a:cubicBezTo>
                    <a:pt x="219472" y="1513734"/>
                    <a:pt x="474966" y="2256311"/>
                    <a:pt x="530248" y="2435605"/>
                  </a:cubicBezTo>
                  <a:cubicBezTo>
                    <a:pt x="585530" y="2614899"/>
                    <a:pt x="563119" y="2481923"/>
                    <a:pt x="476460" y="2184593"/>
                  </a:cubicBezTo>
                  <a:cubicBezTo>
                    <a:pt x="389801" y="1887264"/>
                    <a:pt x="64083" y="850346"/>
                    <a:pt x="10295" y="651628"/>
                  </a:cubicBezTo>
                  <a:cubicBezTo>
                    <a:pt x="-43493" y="452910"/>
                    <a:pt x="129824" y="987805"/>
                    <a:pt x="153730" y="992287"/>
                  </a:cubicBezTo>
                  <a:cubicBezTo>
                    <a:pt x="177636" y="996769"/>
                    <a:pt x="164189" y="848852"/>
                    <a:pt x="153730" y="678522"/>
                  </a:cubicBezTo>
                  <a:cubicBezTo>
                    <a:pt x="143271" y="508192"/>
                    <a:pt x="83507" y="-65549"/>
                    <a:pt x="82013" y="6169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7" name="フリーフォーム 1156">
              <a:extLst>
                <a:ext uri="{FF2B5EF4-FFF2-40B4-BE49-F238E27FC236}">
                  <a16:creationId xmlns:a16="http://schemas.microsoft.com/office/drawing/2014/main" id="{EE9966AE-EA48-4F69-84A7-CD4E744902A7}"/>
                </a:ext>
              </a:extLst>
            </p:cNvPr>
            <p:cNvSpPr/>
            <p:nvPr/>
          </p:nvSpPr>
          <p:spPr>
            <a:xfrm>
              <a:off x="594842" y="6110525"/>
              <a:ext cx="2102402" cy="2130026"/>
            </a:xfrm>
            <a:custGeom>
              <a:avLst/>
              <a:gdLst>
                <a:gd name="connsiteX0" fmla="*/ 95440 w 2102402"/>
                <a:gd name="connsiteY0" fmla="*/ 84087 h 2130026"/>
                <a:gd name="connsiteX1" fmla="*/ 1216029 w 2102402"/>
                <a:gd name="connsiteY1" fmla="*/ 765404 h 2130026"/>
                <a:gd name="connsiteX2" fmla="*/ 2058711 w 2102402"/>
                <a:gd name="connsiteY2" fmla="*/ 2074251 h 2130026"/>
                <a:gd name="connsiteX3" fmla="*/ 1933205 w 2102402"/>
                <a:gd name="connsiteY3" fmla="*/ 1805310 h 2130026"/>
                <a:gd name="connsiteX4" fmla="*/ 1511864 w 2102402"/>
                <a:gd name="connsiteY4" fmla="*/ 1043310 h 2130026"/>
                <a:gd name="connsiteX5" fmla="*/ 965017 w 2102402"/>
                <a:gd name="connsiteY5" fmla="*/ 559216 h 2130026"/>
                <a:gd name="connsiteX6" fmla="*/ 1458076 w 2102402"/>
                <a:gd name="connsiteY6" fmla="*/ 971593 h 2130026"/>
                <a:gd name="connsiteX7" fmla="*/ 911229 w 2102402"/>
                <a:gd name="connsiteY7" fmla="*/ 451640 h 2130026"/>
                <a:gd name="connsiteX8" fmla="*/ 149229 w 2102402"/>
                <a:gd name="connsiteY8" fmla="*/ 48228 h 2130026"/>
                <a:gd name="connsiteX9" fmla="*/ 95440 w 2102402"/>
                <a:gd name="connsiteY9" fmla="*/ 84087 h 21300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102402" h="2130026">
                  <a:moveTo>
                    <a:pt x="95440" y="84087"/>
                  </a:moveTo>
                  <a:cubicBezTo>
                    <a:pt x="273240" y="203616"/>
                    <a:pt x="888817" y="433710"/>
                    <a:pt x="1216029" y="765404"/>
                  </a:cubicBezTo>
                  <a:cubicBezTo>
                    <a:pt x="1543241" y="1097098"/>
                    <a:pt x="1939182" y="1900933"/>
                    <a:pt x="2058711" y="2074251"/>
                  </a:cubicBezTo>
                  <a:cubicBezTo>
                    <a:pt x="2178240" y="2247569"/>
                    <a:pt x="2024346" y="1977133"/>
                    <a:pt x="1933205" y="1805310"/>
                  </a:cubicBezTo>
                  <a:cubicBezTo>
                    <a:pt x="1842064" y="1633487"/>
                    <a:pt x="1673229" y="1250992"/>
                    <a:pt x="1511864" y="1043310"/>
                  </a:cubicBezTo>
                  <a:cubicBezTo>
                    <a:pt x="1350499" y="835628"/>
                    <a:pt x="973982" y="571169"/>
                    <a:pt x="965017" y="559216"/>
                  </a:cubicBezTo>
                  <a:cubicBezTo>
                    <a:pt x="956052" y="547263"/>
                    <a:pt x="1467041" y="989522"/>
                    <a:pt x="1458076" y="971593"/>
                  </a:cubicBezTo>
                  <a:cubicBezTo>
                    <a:pt x="1449111" y="953664"/>
                    <a:pt x="1129370" y="605534"/>
                    <a:pt x="911229" y="451640"/>
                  </a:cubicBezTo>
                  <a:cubicBezTo>
                    <a:pt x="693088" y="297746"/>
                    <a:pt x="279217" y="105005"/>
                    <a:pt x="149229" y="48228"/>
                  </a:cubicBezTo>
                  <a:cubicBezTo>
                    <a:pt x="19241" y="-8549"/>
                    <a:pt x="-82360" y="-35442"/>
                    <a:pt x="95440" y="84087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8" name="フリーフォーム 1157">
              <a:extLst>
                <a:ext uri="{FF2B5EF4-FFF2-40B4-BE49-F238E27FC236}">
                  <a16:creationId xmlns:a16="http://schemas.microsoft.com/office/drawing/2014/main" id="{7DEA831B-717F-C9AA-FF40-5B94483F6288}"/>
                </a:ext>
              </a:extLst>
            </p:cNvPr>
            <p:cNvSpPr/>
            <p:nvPr/>
          </p:nvSpPr>
          <p:spPr>
            <a:xfrm>
              <a:off x="1402762" y="2958019"/>
              <a:ext cx="1645654" cy="3072790"/>
            </a:xfrm>
            <a:custGeom>
              <a:avLst/>
              <a:gdLst>
                <a:gd name="connsiteX0" fmla="*/ 1645238 w 1645654"/>
                <a:gd name="connsiteY0" fmla="*/ 334 h 3072790"/>
                <a:gd name="connsiteX1" fmla="*/ 1044603 w 1645654"/>
                <a:gd name="connsiteY1" fmla="*/ 1210569 h 3072790"/>
                <a:gd name="connsiteX2" fmla="*/ 1331473 w 1645654"/>
                <a:gd name="connsiteY2" fmla="*/ 1999463 h 3072790"/>
                <a:gd name="connsiteX3" fmla="*/ 1071497 w 1645654"/>
                <a:gd name="connsiteY3" fmla="*/ 1900852 h 3072790"/>
                <a:gd name="connsiteX4" fmla="*/ 945991 w 1645654"/>
                <a:gd name="connsiteY4" fmla="*/ 2124969 h 3072790"/>
                <a:gd name="connsiteX5" fmla="*/ 668085 w 1645654"/>
                <a:gd name="connsiteY5" fmla="*/ 2151863 h 3072790"/>
                <a:gd name="connsiteX6" fmla="*/ 354320 w 1645654"/>
                <a:gd name="connsiteY6" fmla="*/ 2277369 h 3072790"/>
                <a:gd name="connsiteX7" fmla="*/ 13662 w 1645654"/>
                <a:gd name="connsiteY7" fmla="*/ 3048334 h 3072790"/>
                <a:gd name="connsiteX8" fmla="*/ 94344 w 1645654"/>
                <a:gd name="connsiteY8" fmla="*/ 2815252 h 3072790"/>
                <a:gd name="connsiteX9" fmla="*/ 345356 w 1645654"/>
                <a:gd name="connsiteY9" fmla="*/ 2160828 h 3072790"/>
                <a:gd name="connsiteX10" fmla="*/ 677050 w 1645654"/>
                <a:gd name="connsiteY10" fmla="*/ 2304263 h 3072790"/>
                <a:gd name="connsiteX11" fmla="*/ 650156 w 1645654"/>
                <a:gd name="connsiteY11" fmla="*/ 2124969 h 3072790"/>
                <a:gd name="connsiteX12" fmla="*/ 1161144 w 1645654"/>
                <a:gd name="connsiteY12" fmla="*/ 2160828 h 3072790"/>
                <a:gd name="connsiteX13" fmla="*/ 1197003 w 1645654"/>
                <a:gd name="connsiteY13" fmla="*/ 1945675 h 3072790"/>
                <a:gd name="connsiteX14" fmla="*/ 1017709 w 1645654"/>
                <a:gd name="connsiteY14" fmla="*/ 1605016 h 3072790"/>
                <a:gd name="connsiteX15" fmla="*/ 1125285 w 1645654"/>
                <a:gd name="connsiteY15" fmla="*/ 843016 h 3072790"/>
                <a:gd name="connsiteX16" fmla="*/ 937026 w 1645654"/>
                <a:gd name="connsiteY16" fmla="*/ 1085063 h 3072790"/>
                <a:gd name="connsiteX17" fmla="*/ 1645238 w 1645654"/>
                <a:gd name="connsiteY17" fmla="*/ 334 h 30727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645654" h="3072790">
                  <a:moveTo>
                    <a:pt x="1645238" y="334"/>
                  </a:moveTo>
                  <a:cubicBezTo>
                    <a:pt x="1663168" y="21252"/>
                    <a:pt x="1096897" y="877381"/>
                    <a:pt x="1044603" y="1210569"/>
                  </a:cubicBezTo>
                  <a:cubicBezTo>
                    <a:pt x="992309" y="1543757"/>
                    <a:pt x="1326991" y="1884416"/>
                    <a:pt x="1331473" y="1999463"/>
                  </a:cubicBezTo>
                  <a:cubicBezTo>
                    <a:pt x="1335955" y="2114510"/>
                    <a:pt x="1135744" y="1879934"/>
                    <a:pt x="1071497" y="1900852"/>
                  </a:cubicBezTo>
                  <a:cubicBezTo>
                    <a:pt x="1007250" y="1921770"/>
                    <a:pt x="1013226" y="2083134"/>
                    <a:pt x="945991" y="2124969"/>
                  </a:cubicBezTo>
                  <a:cubicBezTo>
                    <a:pt x="878756" y="2166804"/>
                    <a:pt x="766697" y="2126463"/>
                    <a:pt x="668085" y="2151863"/>
                  </a:cubicBezTo>
                  <a:cubicBezTo>
                    <a:pt x="569473" y="2177263"/>
                    <a:pt x="463390" y="2127957"/>
                    <a:pt x="354320" y="2277369"/>
                  </a:cubicBezTo>
                  <a:cubicBezTo>
                    <a:pt x="245250" y="2426781"/>
                    <a:pt x="56991" y="2958687"/>
                    <a:pt x="13662" y="3048334"/>
                  </a:cubicBezTo>
                  <a:cubicBezTo>
                    <a:pt x="-29667" y="3137981"/>
                    <a:pt x="39062" y="2963170"/>
                    <a:pt x="94344" y="2815252"/>
                  </a:cubicBezTo>
                  <a:cubicBezTo>
                    <a:pt x="149626" y="2667334"/>
                    <a:pt x="248238" y="2245993"/>
                    <a:pt x="345356" y="2160828"/>
                  </a:cubicBezTo>
                  <a:cubicBezTo>
                    <a:pt x="442474" y="2075663"/>
                    <a:pt x="626250" y="2310239"/>
                    <a:pt x="677050" y="2304263"/>
                  </a:cubicBezTo>
                  <a:cubicBezTo>
                    <a:pt x="727850" y="2298287"/>
                    <a:pt x="569474" y="2148875"/>
                    <a:pt x="650156" y="2124969"/>
                  </a:cubicBezTo>
                  <a:cubicBezTo>
                    <a:pt x="730838" y="2101063"/>
                    <a:pt x="1070003" y="2190710"/>
                    <a:pt x="1161144" y="2160828"/>
                  </a:cubicBezTo>
                  <a:cubicBezTo>
                    <a:pt x="1252285" y="2130946"/>
                    <a:pt x="1220909" y="2038310"/>
                    <a:pt x="1197003" y="1945675"/>
                  </a:cubicBezTo>
                  <a:cubicBezTo>
                    <a:pt x="1173097" y="1853040"/>
                    <a:pt x="1029662" y="1788792"/>
                    <a:pt x="1017709" y="1605016"/>
                  </a:cubicBezTo>
                  <a:cubicBezTo>
                    <a:pt x="1005756" y="1421240"/>
                    <a:pt x="1138732" y="929675"/>
                    <a:pt x="1125285" y="843016"/>
                  </a:cubicBezTo>
                  <a:cubicBezTo>
                    <a:pt x="1111838" y="756357"/>
                    <a:pt x="844391" y="1225510"/>
                    <a:pt x="937026" y="1085063"/>
                  </a:cubicBezTo>
                  <a:cubicBezTo>
                    <a:pt x="1029661" y="944616"/>
                    <a:pt x="1627308" y="-20584"/>
                    <a:pt x="1645238" y="334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9" name="フリーフォーム 1158">
              <a:extLst>
                <a:ext uri="{FF2B5EF4-FFF2-40B4-BE49-F238E27FC236}">
                  <a16:creationId xmlns:a16="http://schemas.microsoft.com/office/drawing/2014/main" id="{E83957F4-FC13-511A-DDD8-3D2B8169FD09}"/>
                </a:ext>
              </a:extLst>
            </p:cNvPr>
            <p:cNvSpPr/>
            <p:nvPr/>
          </p:nvSpPr>
          <p:spPr>
            <a:xfrm>
              <a:off x="2563873" y="1788856"/>
              <a:ext cx="529159" cy="4344779"/>
            </a:xfrm>
            <a:custGeom>
              <a:avLst/>
              <a:gdLst>
                <a:gd name="connsiteX0" fmla="*/ 528951 w 529159"/>
                <a:gd name="connsiteY0" fmla="*/ 4085 h 4344779"/>
                <a:gd name="connsiteX1" fmla="*/ 268974 w 529159"/>
                <a:gd name="connsiteY1" fmla="*/ 1841850 h 4344779"/>
                <a:gd name="connsiteX2" fmla="*/ 233115 w 529159"/>
                <a:gd name="connsiteY2" fmla="*/ 3536179 h 4344779"/>
                <a:gd name="connsiteX3" fmla="*/ 107609 w 529159"/>
                <a:gd name="connsiteY3" fmla="*/ 3168626 h 4344779"/>
                <a:gd name="connsiteX4" fmla="*/ 403445 w 529159"/>
                <a:gd name="connsiteY4" fmla="*/ 4316109 h 4344779"/>
                <a:gd name="connsiteX5" fmla="*/ 251045 w 529159"/>
                <a:gd name="connsiteY5" fmla="*/ 3894768 h 4344779"/>
                <a:gd name="connsiteX6" fmla="*/ 33 w 529159"/>
                <a:gd name="connsiteY6" fmla="*/ 2774179 h 4344779"/>
                <a:gd name="connsiteX7" fmla="*/ 233115 w 529159"/>
                <a:gd name="connsiteY7" fmla="*/ 3581003 h 4344779"/>
                <a:gd name="connsiteX8" fmla="*/ 242080 w 529159"/>
                <a:gd name="connsiteY8" fmla="*/ 2738320 h 4344779"/>
                <a:gd name="connsiteX9" fmla="*/ 286903 w 529159"/>
                <a:gd name="connsiteY9" fmla="*/ 1124673 h 4344779"/>
                <a:gd name="connsiteX10" fmla="*/ 367586 w 529159"/>
                <a:gd name="connsiteY10" fmla="*/ 855732 h 4344779"/>
                <a:gd name="connsiteX11" fmla="*/ 313798 w 529159"/>
                <a:gd name="connsiteY11" fmla="*/ 1330862 h 4344779"/>
                <a:gd name="connsiteX12" fmla="*/ 528951 w 529159"/>
                <a:gd name="connsiteY12" fmla="*/ 4085 h 43447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529159" h="4344779">
                  <a:moveTo>
                    <a:pt x="528951" y="4085"/>
                  </a:moveTo>
                  <a:cubicBezTo>
                    <a:pt x="521480" y="89250"/>
                    <a:pt x="318280" y="1253168"/>
                    <a:pt x="268974" y="1841850"/>
                  </a:cubicBezTo>
                  <a:cubicBezTo>
                    <a:pt x="219668" y="2430532"/>
                    <a:pt x="260009" y="3315050"/>
                    <a:pt x="233115" y="3536179"/>
                  </a:cubicBezTo>
                  <a:cubicBezTo>
                    <a:pt x="206221" y="3757308"/>
                    <a:pt x="79221" y="3038638"/>
                    <a:pt x="107609" y="3168626"/>
                  </a:cubicBezTo>
                  <a:cubicBezTo>
                    <a:pt x="135997" y="3298614"/>
                    <a:pt x="379539" y="4195085"/>
                    <a:pt x="403445" y="4316109"/>
                  </a:cubicBezTo>
                  <a:cubicBezTo>
                    <a:pt x="427351" y="4437133"/>
                    <a:pt x="318280" y="4151756"/>
                    <a:pt x="251045" y="3894768"/>
                  </a:cubicBezTo>
                  <a:cubicBezTo>
                    <a:pt x="183810" y="3637780"/>
                    <a:pt x="3021" y="2826473"/>
                    <a:pt x="33" y="2774179"/>
                  </a:cubicBezTo>
                  <a:cubicBezTo>
                    <a:pt x="-2955" y="2721885"/>
                    <a:pt x="192774" y="3586979"/>
                    <a:pt x="233115" y="3581003"/>
                  </a:cubicBezTo>
                  <a:cubicBezTo>
                    <a:pt x="273456" y="3575027"/>
                    <a:pt x="233115" y="3147708"/>
                    <a:pt x="242080" y="2738320"/>
                  </a:cubicBezTo>
                  <a:cubicBezTo>
                    <a:pt x="251045" y="2328932"/>
                    <a:pt x="265985" y="1438438"/>
                    <a:pt x="286903" y="1124673"/>
                  </a:cubicBezTo>
                  <a:cubicBezTo>
                    <a:pt x="307821" y="810908"/>
                    <a:pt x="363104" y="821367"/>
                    <a:pt x="367586" y="855732"/>
                  </a:cubicBezTo>
                  <a:cubicBezTo>
                    <a:pt x="372068" y="890097"/>
                    <a:pt x="286904" y="1469815"/>
                    <a:pt x="313798" y="1330862"/>
                  </a:cubicBezTo>
                  <a:cubicBezTo>
                    <a:pt x="340692" y="1191909"/>
                    <a:pt x="536422" y="-81080"/>
                    <a:pt x="528951" y="4085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0" name="フリーフォーム 1159">
              <a:extLst>
                <a:ext uri="{FF2B5EF4-FFF2-40B4-BE49-F238E27FC236}">
                  <a16:creationId xmlns:a16="http://schemas.microsoft.com/office/drawing/2014/main" id="{25EB6EBB-BB44-708E-EFE4-924EE6502812}"/>
                </a:ext>
              </a:extLst>
            </p:cNvPr>
            <p:cNvSpPr/>
            <p:nvPr/>
          </p:nvSpPr>
          <p:spPr>
            <a:xfrm>
              <a:off x="3805390" y="836907"/>
              <a:ext cx="2092950" cy="3159120"/>
            </a:xfrm>
            <a:custGeom>
              <a:avLst/>
              <a:gdLst>
                <a:gd name="connsiteX0" fmla="*/ 31504 w 2092950"/>
                <a:gd name="connsiteY0" fmla="*/ 50599 h 3159120"/>
                <a:gd name="connsiteX1" fmla="*/ 1286563 w 2092950"/>
                <a:gd name="connsiteY1" fmla="*/ 1449093 h 3159120"/>
                <a:gd name="connsiteX2" fmla="*/ 2048563 w 2092950"/>
                <a:gd name="connsiteY2" fmla="*/ 3053775 h 3159120"/>
                <a:gd name="connsiteX3" fmla="*/ 1967881 w 2092950"/>
                <a:gd name="connsiteY3" fmla="*/ 2910340 h 3159120"/>
                <a:gd name="connsiteX4" fmla="*/ 1681010 w 2092950"/>
                <a:gd name="connsiteY4" fmla="*/ 2139375 h 3159120"/>
                <a:gd name="connsiteX5" fmla="*/ 1143128 w 2092950"/>
                <a:gd name="connsiteY5" fmla="*/ 1350481 h 3159120"/>
                <a:gd name="connsiteX6" fmla="*/ 721786 w 2092950"/>
                <a:gd name="connsiteY6" fmla="*/ 740881 h 3159120"/>
                <a:gd name="connsiteX7" fmla="*/ 408022 w 2092950"/>
                <a:gd name="connsiteY7" fmla="*/ 346434 h 3159120"/>
                <a:gd name="connsiteX8" fmla="*/ 31504 w 2092950"/>
                <a:gd name="connsiteY8" fmla="*/ 50599 h 31591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92950" h="3159120">
                  <a:moveTo>
                    <a:pt x="31504" y="50599"/>
                  </a:moveTo>
                  <a:cubicBezTo>
                    <a:pt x="177928" y="234376"/>
                    <a:pt x="950386" y="948564"/>
                    <a:pt x="1286563" y="1449093"/>
                  </a:cubicBezTo>
                  <a:cubicBezTo>
                    <a:pt x="1622740" y="1949622"/>
                    <a:pt x="1935010" y="2810234"/>
                    <a:pt x="2048563" y="3053775"/>
                  </a:cubicBezTo>
                  <a:cubicBezTo>
                    <a:pt x="2162116" y="3297316"/>
                    <a:pt x="2029140" y="3062740"/>
                    <a:pt x="1967881" y="2910340"/>
                  </a:cubicBezTo>
                  <a:cubicBezTo>
                    <a:pt x="1906622" y="2757940"/>
                    <a:pt x="1818469" y="2399352"/>
                    <a:pt x="1681010" y="2139375"/>
                  </a:cubicBezTo>
                  <a:cubicBezTo>
                    <a:pt x="1543551" y="1879399"/>
                    <a:pt x="1302999" y="1583563"/>
                    <a:pt x="1143128" y="1350481"/>
                  </a:cubicBezTo>
                  <a:cubicBezTo>
                    <a:pt x="983257" y="1117399"/>
                    <a:pt x="844304" y="908222"/>
                    <a:pt x="721786" y="740881"/>
                  </a:cubicBezTo>
                  <a:cubicBezTo>
                    <a:pt x="599268" y="573540"/>
                    <a:pt x="526057" y="458493"/>
                    <a:pt x="408022" y="346434"/>
                  </a:cubicBezTo>
                  <a:cubicBezTo>
                    <a:pt x="289987" y="234375"/>
                    <a:pt x="-114920" y="-133178"/>
                    <a:pt x="31504" y="50599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1" name="フリーフォーム 1160">
              <a:extLst>
                <a:ext uri="{FF2B5EF4-FFF2-40B4-BE49-F238E27FC236}">
                  <a16:creationId xmlns:a16="http://schemas.microsoft.com/office/drawing/2014/main" id="{1DA6B09F-123F-CFDD-F213-797C576D1152}"/>
                </a:ext>
              </a:extLst>
            </p:cNvPr>
            <p:cNvSpPr/>
            <p:nvPr/>
          </p:nvSpPr>
          <p:spPr>
            <a:xfrm>
              <a:off x="4767428" y="1429901"/>
              <a:ext cx="1284084" cy="2003321"/>
            </a:xfrm>
            <a:custGeom>
              <a:avLst/>
              <a:gdLst>
                <a:gd name="connsiteX0" fmla="*/ 1796 w 1284084"/>
                <a:gd name="connsiteY0" fmla="*/ 4452 h 2003321"/>
                <a:gd name="connsiteX1" fmla="*/ 1140313 w 1284084"/>
                <a:gd name="connsiteY1" fmla="*/ 1026428 h 2003321"/>
                <a:gd name="connsiteX2" fmla="*/ 1274784 w 1284084"/>
                <a:gd name="connsiteY2" fmla="*/ 1994617 h 2003321"/>
                <a:gd name="connsiteX3" fmla="*/ 1265819 w 1284084"/>
                <a:gd name="connsiteY3" fmla="*/ 1483628 h 2003321"/>
                <a:gd name="connsiteX4" fmla="*/ 1265819 w 1284084"/>
                <a:gd name="connsiteY4" fmla="*/ 1142970 h 2003321"/>
                <a:gd name="connsiteX5" fmla="*/ 1014807 w 1284084"/>
                <a:gd name="connsiteY5" fmla="*/ 972640 h 2003321"/>
                <a:gd name="connsiteX6" fmla="*/ 880337 w 1284084"/>
                <a:gd name="connsiteY6" fmla="*/ 667840 h 2003321"/>
                <a:gd name="connsiteX7" fmla="*/ 1796 w 1284084"/>
                <a:gd name="connsiteY7" fmla="*/ 4452 h 20033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84084" h="2003321">
                  <a:moveTo>
                    <a:pt x="1796" y="4452"/>
                  </a:moveTo>
                  <a:cubicBezTo>
                    <a:pt x="45125" y="64217"/>
                    <a:pt x="928148" y="694734"/>
                    <a:pt x="1140313" y="1026428"/>
                  </a:cubicBezTo>
                  <a:cubicBezTo>
                    <a:pt x="1352478" y="1358122"/>
                    <a:pt x="1253866" y="1918417"/>
                    <a:pt x="1274784" y="1994617"/>
                  </a:cubicBezTo>
                  <a:cubicBezTo>
                    <a:pt x="1295702" y="2070817"/>
                    <a:pt x="1267313" y="1625569"/>
                    <a:pt x="1265819" y="1483628"/>
                  </a:cubicBezTo>
                  <a:cubicBezTo>
                    <a:pt x="1264325" y="1341687"/>
                    <a:pt x="1307654" y="1228135"/>
                    <a:pt x="1265819" y="1142970"/>
                  </a:cubicBezTo>
                  <a:cubicBezTo>
                    <a:pt x="1223984" y="1057805"/>
                    <a:pt x="1079054" y="1051828"/>
                    <a:pt x="1014807" y="972640"/>
                  </a:cubicBezTo>
                  <a:cubicBezTo>
                    <a:pt x="950560" y="893452"/>
                    <a:pt x="1049172" y="832193"/>
                    <a:pt x="880337" y="667840"/>
                  </a:cubicBezTo>
                  <a:cubicBezTo>
                    <a:pt x="711502" y="503487"/>
                    <a:pt x="-41533" y="-55313"/>
                    <a:pt x="1796" y="4452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2" name="フリーフォーム 1161">
              <a:extLst>
                <a:ext uri="{FF2B5EF4-FFF2-40B4-BE49-F238E27FC236}">
                  <a16:creationId xmlns:a16="http://schemas.microsoft.com/office/drawing/2014/main" id="{8CF26C55-E5D9-6AD1-4347-B24B33DEAB8F}"/>
                </a:ext>
              </a:extLst>
            </p:cNvPr>
            <p:cNvSpPr/>
            <p:nvPr/>
          </p:nvSpPr>
          <p:spPr>
            <a:xfrm>
              <a:off x="5638753" y="1739150"/>
              <a:ext cx="863387" cy="1685517"/>
            </a:xfrm>
            <a:custGeom>
              <a:avLst/>
              <a:gdLst>
                <a:gd name="connsiteX0" fmla="*/ 47 w 863387"/>
                <a:gd name="connsiteY0" fmla="*/ 3 h 1685517"/>
                <a:gd name="connsiteX1" fmla="*/ 448282 w 863387"/>
                <a:gd name="connsiteY1" fmla="*/ 654426 h 1685517"/>
                <a:gd name="connsiteX2" fmla="*/ 851694 w 863387"/>
                <a:gd name="connsiteY2" fmla="*/ 1290921 h 1685517"/>
                <a:gd name="connsiteX3" fmla="*/ 753082 w 863387"/>
                <a:gd name="connsiteY3" fmla="*/ 1138521 h 1685517"/>
                <a:gd name="connsiteX4" fmla="*/ 735153 w 863387"/>
                <a:gd name="connsiteY4" fmla="*/ 1326779 h 1685517"/>
                <a:gd name="connsiteX5" fmla="*/ 771012 w 863387"/>
                <a:gd name="connsiteY5" fmla="*/ 1685368 h 1685517"/>
                <a:gd name="connsiteX6" fmla="*/ 744118 w 863387"/>
                <a:gd name="connsiteY6" fmla="*/ 1281956 h 1685517"/>
                <a:gd name="connsiteX7" fmla="*/ 672400 w 863387"/>
                <a:gd name="connsiteY7" fmla="*/ 986121 h 1685517"/>
                <a:gd name="connsiteX8" fmla="*/ 475176 w 863387"/>
                <a:gd name="connsiteY8" fmla="*/ 663391 h 1685517"/>
                <a:gd name="connsiteX9" fmla="*/ 47 w 863387"/>
                <a:gd name="connsiteY9" fmla="*/ 3 h 16855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863387" h="1685517">
                  <a:moveTo>
                    <a:pt x="47" y="3"/>
                  </a:moveTo>
                  <a:cubicBezTo>
                    <a:pt x="-4435" y="-1491"/>
                    <a:pt x="306341" y="439273"/>
                    <a:pt x="448282" y="654426"/>
                  </a:cubicBezTo>
                  <a:cubicBezTo>
                    <a:pt x="590223" y="869579"/>
                    <a:pt x="800894" y="1210239"/>
                    <a:pt x="851694" y="1290921"/>
                  </a:cubicBezTo>
                  <a:cubicBezTo>
                    <a:pt x="902494" y="1371604"/>
                    <a:pt x="772505" y="1132545"/>
                    <a:pt x="753082" y="1138521"/>
                  </a:cubicBezTo>
                  <a:cubicBezTo>
                    <a:pt x="733659" y="1144497"/>
                    <a:pt x="732165" y="1235638"/>
                    <a:pt x="735153" y="1326779"/>
                  </a:cubicBezTo>
                  <a:cubicBezTo>
                    <a:pt x="738141" y="1417920"/>
                    <a:pt x="769518" y="1692839"/>
                    <a:pt x="771012" y="1685368"/>
                  </a:cubicBezTo>
                  <a:cubicBezTo>
                    <a:pt x="772506" y="1677897"/>
                    <a:pt x="760553" y="1398497"/>
                    <a:pt x="744118" y="1281956"/>
                  </a:cubicBezTo>
                  <a:cubicBezTo>
                    <a:pt x="727683" y="1165415"/>
                    <a:pt x="717224" y="1089215"/>
                    <a:pt x="672400" y="986121"/>
                  </a:cubicBezTo>
                  <a:cubicBezTo>
                    <a:pt x="627576" y="883027"/>
                    <a:pt x="579764" y="826250"/>
                    <a:pt x="475176" y="663391"/>
                  </a:cubicBezTo>
                  <a:cubicBezTo>
                    <a:pt x="370588" y="500532"/>
                    <a:pt x="4529" y="1497"/>
                    <a:pt x="47" y="3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3" name="フリーフォーム 1162">
              <a:extLst>
                <a:ext uri="{FF2B5EF4-FFF2-40B4-BE49-F238E27FC236}">
                  <a16:creationId xmlns:a16="http://schemas.microsoft.com/office/drawing/2014/main" id="{66F840A3-0785-F3CB-A3FC-E345700F432F}"/>
                </a:ext>
              </a:extLst>
            </p:cNvPr>
            <p:cNvSpPr/>
            <p:nvPr/>
          </p:nvSpPr>
          <p:spPr>
            <a:xfrm>
              <a:off x="1434353" y="2554480"/>
              <a:ext cx="1640543" cy="2851238"/>
            </a:xfrm>
            <a:custGeom>
              <a:avLst/>
              <a:gdLst>
                <a:gd name="connsiteX0" fmla="*/ 1640541 w 1640543"/>
                <a:gd name="connsiteY0" fmla="*/ 461 h 2851238"/>
                <a:gd name="connsiteX1" fmla="*/ 896471 w 1640543"/>
                <a:gd name="connsiteY1" fmla="*/ 1067261 h 2851238"/>
                <a:gd name="connsiteX2" fmla="*/ 896471 w 1640543"/>
                <a:gd name="connsiteY2" fmla="*/ 1775473 h 2851238"/>
                <a:gd name="connsiteX3" fmla="*/ 833718 w 1640543"/>
                <a:gd name="connsiteY3" fmla="*/ 1461708 h 2851238"/>
                <a:gd name="connsiteX4" fmla="*/ 914400 w 1640543"/>
                <a:gd name="connsiteY4" fmla="*/ 959685 h 2851238"/>
                <a:gd name="connsiteX5" fmla="*/ 878541 w 1640543"/>
                <a:gd name="connsiteY5" fmla="*/ 1470673 h 2851238"/>
                <a:gd name="connsiteX6" fmla="*/ 726141 w 1640543"/>
                <a:gd name="connsiteY6" fmla="*/ 2080273 h 2851238"/>
                <a:gd name="connsiteX7" fmla="*/ 1030941 w 1640543"/>
                <a:gd name="connsiteY7" fmla="*/ 2277496 h 2851238"/>
                <a:gd name="connsiteX8" fmla="*/ 887506 w 1640543"/>
                <a:gd name="connsiteY8" fmla="*/ 2232673 h 2851238"/>
                <a:gd name="connsiteX9" fmla="*/ 322729 w 1640543"/>
                <a:gd name="connsiteY9" fmla="*/ 2429896 h 2851238"/>
                <a:gd name="connsiteX10" fmla="*/ 0 w 1640543"/>
                <a:gd name="connsiteY10" fmla="*/ 2851238 h 2851238"/>
                <a:gd name="connsiteX11" fmla="*/ 412376 w 1640543"/>
                <a:gd name="connsiteY11" fmla="*/ 2313355 h 2851238"/>
                <a:gd name="connsiteX12" fmla="*/ 645459 w 1640543"/>
                <a:gd name="connsiteY12" fmla="*/ 2196814 h 2851238"/>
                <a:gd name="connsiteX13" fmla="*/ 690282 w 1640543"/>
                <a:gd name="connsiteY13" fmla="*/ 2340249 h 2851238"/>
                <a:gd name="connsiteX14" fmla="*/ 815788 w 1640543"/>
                <a:gd name="connsiteY14" fmla="*/ 2286461 h 2851238"/>
                <a:gd name="connsiteX15" fmla="*/ 815788 w 1640543"/>
                <a:gd name="connsiteY15" fmla="*/ 2286461 h 2851238"/>
                <a:gd name="connsiteX16" fmla="*/ 824753 w 1640543"/>
                <a:gd name="connsiteY16" fmla="*/ 1596179 h 2851238"/>
                <a:gd name="connsiteX17" fmla="*/ 905435 w 1640543"/>
                <a:gd name="connsiteY17" fmla="*/ 941755 h 2851238"/>
                <a:gd name="connsiteX18" fmla="*/ 1640541 w 1640543"/>
                <a:gd name="connsiteY18" fmla="*/ 461 h 28512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640543" h="2851238">
                  <a:moveTo>
                    <a:pt x="1640541" y="461"/>
                  </a:moveTo>
                  <a:cubicBezTo>
                    <a:pt x="1639047" y="21379"/>
                    <a:pt x="1020483" y="771426"/>
                    <a:pt x="896471" y="1067261"/>
                  </a:cubicBezTo>
                  <a:cubicBezTo>
                    <a:pt x="772459" y="1363096"/>
                    <a:pt x="906930" y="1709732"/>
                    <a:pt x="896471" y="1775473"/>
                  </a:cubicBezTo>
                  <a:cubicBezTo>
                    <a:pt x="886012" y="1841214"/>
                    <a:pt x="830730" y="1597673"/>
                    <a:pt x="833718" y="1461708"/>
                  </a:cubicBezTo>
                  <a:cubicBezTo>
                    <a:pt x="836706" y="1325743"/>
                    <a:pt x="906929" y="958191"/>
                    <a:pt x="914400" y="959685"/>
                  </a:cubicBezTo>
                  <a:cubicBezTo>
                    <a:pt x="921871" y="961179"/>
                    <a:pt x="909917" y="1283908"/>
                    <a:pt x="878541" y="1470673"/>
                  </a:cubicBezTo>
                  <a:cubicBezTo>
                    <a:pt x="847164" y="1657438"/>
                    <a:pt x="700741" y="1945803"/>
                    <a:pt x="726141" y="2080273"/>
                  </a:cubicBezTo>
                  <a:cubicBezTo>
                    <a:pt x="751541" y="2214743"/>
                    <a:pt x="1004047" y="2252096"/>
                    <a:pt x="1030941" y="2277496"/>
                  </a:cubicBezTo>
                  <a:cubicBezTo>
                    <a:pt x="1057835" y="2302896"/>
                    <a:pt x="1005541" y="2207273"/>
                    <a:pt x="887506" y="2232673"/>
                  </a:cubicBezTo>
                  <a:cubicBezTo>
                    <a:pt x="769471" y="2258073"/>
                    <a:pt x="470647" y="2326802"/>
                    <a:pt x="322729" y="2429896"/>
                  </a:cubicBezTo>
                  <a:cubicBezTo>
                    <a:pt x="174811" y="2532990"/>
                    <a:pt x="0" y="2851238"/>
                    <a:pt x="0" y="2851238"/>
                  </a:cubicBezTo>
                  <a:cubicBezTo>
                    <a:pt x="14941" y="2831815"/>
                    <a:pt x="304799" y="2422426"/>
                    <a:pt x="412376" y="2313355"/>
                  </a:cubicBezTo>
                  <a:cubicBezTo>
                    <a:pt x="519952" y="2204284"/>
                    <a:pt x="599141" y="2192332"/>
                    <a:pt x="645459" y="2196814"/>
                  </a:cubicBezTo>
                  <a:cubicBezTo>
                    <a:pt x="691777" y="2201296"/>
                    <a:pt x="661894" y="2325308"/>
                    <a:pt x="690282" y="2340249"/>
                  </a:cubicBezTo>
                  <a:cubicBezTo>
                    <a:pt x="718670" y="2355190"/>
                    <a:pt x="815788" y="2286461"/>
                    <a:pt x="815788" y="2286461"/>
                  </a:cubicBezTo>
                  <a:lnTo>
                    <a:pt x="815788" y="2286461"/>
                  </a:lnTo>
                  <a:cubicBezTo>
                    <a:pt x="817282" y="2171414"/>
                    <a:pt x="809812" y="1820297"/>
                    <a:pt x="824753" y="1596179"/>
                  </a:cubicBezTo>
                  <a:cubicBezTo>
                    <a:pt x="839694" y="1372061"/>
                    <a:pt x="766482" y="1207708"/>
                    <a:pt x="905435" y="941755"/>
                  </a:cubicBezTo>
                  <a:cubicBezTo>
                    <a:pt x="1044388" y="675802"/>
                    <a:pt x="1642035" y="-20457"/>
                    <a:pt x="1640541" y="461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4" name="フリーフォーム 1163">
              <a:extLst>
                <a:ext uri="{FF2B5EF4-FFF2-40B4-BE49-F238E27FC236}">
                  <a16:creationId xmlns:a16="http://schemas.microsoft.com/office/drawing/2014/main" id="{C9F99D13-D23D-82C8-F9AA-97FC94C7AC50}"/>
                </a:ext>
              </a:extLst>
            </p:cNvPr>
            <p:cNvSpPr/>
            <p:nvPr/>
          </p:nvSpPr>
          <p:spPr>
            <a:xfrm>
              <a:off x="1277573" y="2983309"/>
              <a:ext cx="721556" cy="3096834"/>
            </a:xfrm>
            <a:custGeom>
              <a:avLst/>
              <a:gdLst>
                <a:gd name="connsiteX0" fmla="*/ 721556 w 721556"/>
                <a:gd name="connsiteY0" fmla="*/ 190197 h 3096834"/>
                <a:gd name="connsiteX1" fmla="*/ 228498 w 721556"/>
                <a:gd name="connsiteY1" fmla="*/ 1131491 h 3096834"/>
                <a:gd name="connsiteX2" fmla="*/ 4380 w 721556"/>
                <a:gd name="connsiteY2" fmla="*/ 2234150 h 3096834"/>
                <a:gd name="connsiteX3" fmla="*/ 94027 w 721556"/>
                <a:gd name="connsiteY3" fmla="*/ 1696267 h 3096834"/>
                <a:gd name="connsiteX4" fmla="*/ 264356 w 721556"/>
                <a:gd name="connsiteY4" fmla="*/ 817726 h 3096834"/>
                <a:gd name="connsiteX5" fmla="*/ 40239 w 721556"/>
                <a:gd name="connsiteY5" fmla="*/ 1490079 h 3096834"/>
                <a:gd name="connsiteX6" fmla="*/ 102992 w 721556"/>
                <a:gd name="connsiteY6" fmla="*/ 3014079 h 3096834"/>
                <a:gd name="connsiteX7" fmla="*/ 111956 w 721556"/>
                <a:gd name="connsiteY7" fmla="*/ 2754103 h 3096834"/>
                <a:gd name="connsiteX8" fmla="*/ 94027 w 721556"/>
                <a:gd name="connsiteY8" fmla="*/ 1570762 h 3096834"/>
                <a:gd name="connsiteX9" fmla="*/ 120921 w 721556"/>
                <a:gd name="connsiteY9" fmla="*/ 1938 h 3096834"/>
                <a:gd name="connsiteX10" fmla="*/ 111956 w 721556"/>
                <a:gd name="connsiteY10" fmla="*/ 1239067 h 3096834"/>
                <a:gd name="connsiteX11" fmla="*/ 228498 w 721556"/>
                <a:gd name="connsiteY11" fmla="*/ 889444 h 3096834"/>
                <a:gd name="connsiteX12" fmla="*/ 721556 w 721556"/>
                <a:gd name="connsiteY12" fmla="*/ 190197 h 30968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721556" h="3096834">
                  <a:moveTo>
                    <a:pt x="721556" y="190197"/>
                  </a:moveTo>
                  <a:cubicBezTo>
                    <a:pt x="721556" y="230538"/>
                    <a:pt x="348027" y="790832"/>
                    <a:pt x="228498" y="1131491"/>
                  </a:cubicBezTo>
                  <a:cubicBezTo>
                    <a:pt x="108969" y="1472150"/>
                    <a:pt x="26792" y="2140021"/>
                    <a:pt x="4380" y="2234150"/>
                  </a:cubicBezTo>
                  <a:cubicBezTo>
                    <a:pt x="-18032" y="2328279"/>
                    <a:pt x="50698" y="1932338"/>
                    <a:pt x="94027" y="1696267"/>
                  </a:cubicBezTo>
                  <a:cubicBezTo>
                    <a:pt x="137356" y="1460196"/>
                    <a:pt x="273321" y="852091"/>
                    <a:pt x="264356" y="817726"/>
                  </a:cubicBezTo>
                  <a:cubicBezTo>
                    <a:pt x="255391" y="783361"/>
                    <a:pt x="67133" y="1124020"/>
                    <a:pt x="40239" y="1490079"/>
                  </a:cubicBezTo>
                  <a:cubicBezTo>
                    <a:pt x="13345" y="1856138"/>
                    <a:pt x="91039" y="2803408"/>
                    <a:pt x="102992" y="3014079"/>
                  </a:cubicBezTo>
                  <a:cubicBezTo>
                    <a:pt x="114945" y="3224750"/>
                    <a:pt x="113450" y="2994656"/>
                    <a:pt x="111956" y="2754103"/>
                  </a:cubicBezTo>
                  <a:cubicBezTo>
                    <a:pt x="110462" y="2513550"/>
                    <a:pt x="92533" y="2029456"/>
                    <a:pt x="94027" y="1570762"/>
                  </a:cubicBezTo>
                  <a:cubicBezTo>
                    <a:pt x="95521" y="1112068"/>
                    <a:pt x="117933" y="57221"/>
                    <a:pt x="120921" y="1938"/>
                  </a:cubicBezTo>
                  <a:cubicBezTo>
                    <a:pt x="123909" y="-53345"/>
                    <a:pt x="94026" y="1091149"/>
                    <a:pt x="111956" y="1239067"/>
                  </a:cubicBezTo>
                  <a:cubicBezTo>
                    <a:pt x="129886" y="1386985"/>
                    <a:pt x="126898" y="1062761"/>
                    <a:pt x="228498" y="889444"/>
                  </a:cubicBezTo>
                  <a:cubicBezTo>
                    <a:pt x="330098" y="716127"/>
                    <a:pt x="721556" y="149856"/>
                    <a:pt x="721556" y="190197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5" name="フリーフォーム 1164">
              <a:extLst>
                <a:ext uri="{FF2B5EF4-FFF2-40B4-BE49-F238E27FC236}">
                  <a16:creationId xmlns:a16="http://schemas.microsoft.com/office/drawing/2014/main" id="{2F6BFF08-DF31-B2A4-BFD7-D594E6FB1308}"/>
                </a:ext>
              </a:extLst>
            </p:cNvPr>
            <p:cNvSpPr/>
            <p:nvPr/>
          </p:nvSpPr>
          <p:spPr>
            <a:xfrm>
              <a:off x="2043951" y="6409744"/>
              <a:ext cx="993786" cy="2311969"/>
            </a:xfrm>
            <a:custGeom>
              <a:avLst/>
              <a:gdLst>
                <a:gd name="connsiteX0" fmla="*/ 2 w 993786"/>
                <a:gd name="connsiteY0" fmla="*/ 21 h 2311969"/>
                <a:gd name="connsiteX1" fmla="*/ 753037 w 993786"/>
                <a:gd name="connsiteY1" fmla="*/ 878562 h 2311969"/>
                <a:gd name="connsiteX2" fmla="*/ 654425 w 993786"/>
                <a:gd name="connsiteY2" fmla="*/ 1228185 h 2311969"/>
                <a:gd name="connsiteX3" fmla="*/ 986120 w 993786"/>
                <a:gd name="connsiteY3" fmla="*/ 2277056 h 2311969"/>
                <a:gd name="connsiteX4" fmla="*/ 869578 w 993786"/>
                <a:gd name="connsiteY4" fmla="*/ 1990185 h 2311969"/>
                <a:gd name="connsiteX5" fmla="*/ 663390 w 993786"/>
                <a:gd name="connsiteY5" fmla="*/ 1281974 h 2311969"/>
                <a:gd name="connsiteX6" fmla="*/ 717178 w 993786"/>
                <a:gd name="connsiteY6" fmla="*/ 995103 h 2311969"/>
                <a:gd name="connsiteX7" fmla="*/ 744073 w 993786"/>
                <a:gd name="connsiteY7" fmla="*/ 851668 h 2311969"/>
                <a:gd name="connsiteX8" fmla="*/ 2 w 993786"/>
                <a:gd name="connsiteY8" fmla="*/ 21 h 23119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93786" h="2311969">
                  <a:moveTo>
                    <a:pt x="2" y="21"/>
                  </a:moveTo>
                  <a:cubicBezTo>
                    <a:pt x="1496" y="4503"/>
                    <a:pt x="643966" y="673868"/>
                    <a:pt x="753037" y="878562"/>
                  </a:cubicBezTo>
                  <a:cubicBezTo>
                    <a:pt x="862108" y="1083256"/>
                    <a:pt x="615578" y="995103"/>
                    <a:pt x="654425" y="1228185"/>
                  </a:cubicBezTo>
                  <a:cubicBezTo>
                    <a:pt x="693272" y="1461267"/>
                    <a:pt x="950261" y="2150056"/>
                    <a:pt x="986120" y="2277056"/>
                  </a:cubicBezTo>
                  <a:cubicBezTo>
                    <a:pt x="1021979" y="2404056"/>
                    <a:pt x="923366" y="2156032"/>
                    <a:pt x="869578" y="1990185"/>
                  </a:cubicBezTo>
                  <a:cubicBezTo>
                    <a:pt x="815790" y="1824338"/>
                    <a:pt x="688790" y="1447821"/>
                    <a:pt x="663390" y="1281974"/>
                  </a:cubicBezTo>
                  <a:cubicBezTo>
                    <a:pt x="637990" y="1116127"/>
                    <a:pt x="717178" y="995103"/>
                    <a:pt x="717178" y="995103"/>
                  </a:cubicBezTo>
                  <a:cubicBezTo>
                    <a:pt x="730625" y="923385"/>
                    <a:pt x="856132" y="1020503"/>
                    <a:pt x="744073" y="851668"/>
                  </a:cubicBezTo>
                  <a:cubicBezTo>
                    <a:pt x="632014" y="682833"/>
                    <a:pt x="-1492" y="-4461"/>
                    <a:pt x="2" y="21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6" name="フリーフォーム 1165">
              <a:extLst>
                <a:ext uri="{FF2B5EF4-FFF2-40B4-BE49-F238E27FC236}">
                  <a16:creationId xmlns:a16="http://schemas.microsoft.com/office/drawing/2014/main" id="{5E4D3D61-2077-8CDA-218A-3440B34A0F95}"/>
                </a:ext>
              </a:extLst>
            </p:cNvPr>
            <p:cNvSpPr/>
            <p:nvPr/>
          </p:nvSpPr>
          <p:spPr>
            <a:xfrm>
              <a:off x="481760" y="5360671"/>
              <a:ext cx="2427261" cy="3238786"/>
            </a:xfrm>
            <a:custGeom>
              <a:avLst/>
              <a:gdLst>
                <a:gd name="connsiteX0" fmla="*/ 163699 w 2427261"/>
                <a:gd name="connsiteY0" fmla="*/ 54011 h 3238786"/>
                <a:gd name="connsiteX1" fmla="*/ 226452 w 2427261"/>
                <a:gd name="connsiteY1" fmla="*/ 116764 h 3238786"/>
                <a:gd name="connsiteX2" fmla="*/ 450569 w 2427261"/>
                <a:gd name="connsiteY2" fmla="*/ 1031164 h 3238786"/>
                <a:gd name="connsiteX3" fmla="*/ 1427722 w 2427261"/>
                <a:gd name="connsiteY3" fmla="*/ 1882811 h 3238786"/>
                <a:gd name="connsiteX4" fmla="*/ 1275322 w 2427261"/>
                <a:gd name="connsiteY4" fmla="*/ 1766270 h 3238786"/>
                <a:gd name="connsiteX5" fmla="*/ 1840099 w 2427261"/>
                <a:gd name="connsiteY5" fmla="*/ 2492411 h 3238786"/>
                <a:gd name="connsiteX6" fmla="*/ 2413840 w 2427261"/>
                <a:gd name="connsiteY6" fmla="*/ 3227517 h 3238786"/>
                <a:gd name="connsiteX7" fmla="*/ 2189722 w 2427261"/>
                <a:gd name="connsiteY7" fmla="*/ 2886858 h 3238786"/>
                <a:gd name="connsiteX8" fmla="*/ 1571158 w 2427261"/>
                <a:gd name="connsiteY8" fmla="*/ 2205541 h 3238786"/>
                <a:gd name="connsiteX9" fmla="*/ 602969 w 2427261"/>
                <a:gd name="connsiteY9" fmla="*/ 1461470 h 3238786"/>
                <a:gd name="connsiteX10" fmla="*/ 1042240 w 2427261"/>
                <a:gd name="connsiteY10" fmla="*/ 1766270 h 3238786"/>
                <a:gd name="connsiteX11" fmla="*/ 1624946 w 2427261"/>
                <a:gd name="connsiteY11" fmla="*/ 2169682 h 3238786"/>
                <a:gd name="connsiteX12" fmla="*/ 1203605 w 2427261"/>
                <a:gd name="connsiteY12" fmla="*/ 1739376 h 3238786"/>
                <a:gd name="connsiteX13" fmla="*/ 540216 w 2427261"/>
                <a:gd name="connsiteY13" fmla="*/ 1138741 h 3238786"/>
                <a:gd name="connsiteX14" fmla="*/ 2334 w 2427261"/>
                <a:gd name="connsiteY14" fmla="*/ 565000 h 3238786"/>
                <a:gd name="connsiteX15" fmla="*/ 342993 w 2427261"/>
                <a:gd name="connsiteY15" fmla="*/ 941517 h 3238786"/>
                <a:gd name="connsiteX16" fmla="*/ 298169 w 2427261"/>
                <a:gd name="connsiteY16" fmla="*/ 385705 h 3238786"/>
                <a:gd name="connsiteX17" fmla="*/ 208522 w 2427261"/>
                <a:gd name="connsiteY17" fmla="*/ 18153 h 3238786"/>
                <a:gd name="connsiteX18" fmla="*/ 163699 w 2427261"/>
                <a:gd name="connsiteY18" fmla="*/ 54011 h 32387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2427261" h="3238786">
                  <a:moveTo>
                    <a:pt x="163699" y="54011"/>
                  </a:moveTo>
                  <a:cubicBezTo>
                    <a:pt x="166687" y="70446"/>
                    <a:pt x="178640" y="-46095"/>
                    <a:pt x="226452" y="116764"/>
                  </a:cubicBezTo>
                  <a:cubicBezTo>
                    <a:pt x="274264" y="279623"/>
                    <a:pt x="250357" y="736823"/>
                    <a:pt x="450569" y="1031164"/>
                  </a:cubicBezTo>
                  <a:cubicBezTo>
                    <a:pt x="650781" y="1325505"/>
                    <a:pt x="1290263" y="1760293"/>
                    <a:pt x="1427722" y="1882811"/>
                  </a:cubicBezTo>
                  <a:cubicBezTo>
                    <a:pt x="1565181" y="2005329"/>
                    <a:pt x="1206593" y="1664670"/>
                    <a:pt x="1275322" y="1766270"/>
                  </a:cubicBezTo>
                  <a:cubicBezTo>
                    <a:pt x="1344051" y="1867870"/>
                    <a:pt x="1840099" y="2492411"/>
                    <a:pt x="1840099" y="2492411"/>
                  </a:cubicBezTo>
                  <a:cubicBezTo>
                    <a:pt x="2029852" y="2735952"/>
                    <a:pt x="2355570" y="3161776"/>
                    <a:pt x="2413840" y="3227517"/>
                  </a:cubicBezTo>
                  <a:cubicBezTo>
                    <a:pt x="2472111" y="3293258"/>
                    <a:pt x="2330169" y="3057187"/>
                    <a:pt x="2189722" y="2886858"/>
                  </a:cubicBezTo>
                  <a:cubicBezTo>
                    <a:pt x="2049275" y="2716529"/>
                    <a:pt x="1835617" y="2443106"/>
                    <a:pt x="1571158" y="2205541"/>
                  </a:cubicBezTo>
                  <a:cubicBezTo>
                    <a:pt x="1306699" y="1967976"/>
                    <a:pt x="691122" y="1534682"/>
                    <a:pt x="602969" y="1461470"/>
                  </a:cubicBezTo>
                  <a:cubicBezTo>
                    <a:pt x="514816" y="1388258"/>
                    <a:pt x="1042240" y="1766270"/>
                    <a:pt x="1042240" y="1766270"/>
                  </a:cubicBezTo>
                  <a:cubicBezTo>
                    <a:pt x="1212569" y="1884305"/>
                    <a:pt x="1598052" y="2174164"/>
                    <a:pt x="1624946" y="2169682"/>
                  </a:cubicBezTo>
                  <a:cubicBezTo>
                    <a:pt x="1651840" y="2165200"/>
                    <a:pt x="1384393" y="1911199"/>
                    <a:pt x="1203605" y="1739376"/>
                  </a:cubicBezTo>
                  <a:cubicBezTo>
                    <a:pt x="1022817" y="1567553"/>
                    <a:pt x="740428" y="1334470"/>
                    <a:pt x="540216" y="1138741"/>
                  </a:cubicBezTo>
                  <a:cubicBezTo>
                    <a:pt x="340004" y="943012"/>
                    <a:pt x="35204" y="597871"/>
                    <a:pt x="2334" y="565000"/>
                  </a:cubicBezTo>
                  <a:cubicBezTo>
                    <a:pt x="-30536" y="532129"/>
                    <a:pt x="293687" y="971400"/>
                    <a:pt x="342993" y="941517"/>
                  </a:cubicBezTo>
                  <a:cubicBezTo>
                    <a:pt x="392299" y="911635"/>
                    <a:pt x="320581" y="539599"/>
                    <a:pt x="298169" y="385705"/>
                  </a:cubicBezTo>
                  <a:cubicBezTo>
                    <a:pt x="275757" y="231811"/>
                    <a:pt x="227946" y="68953"/>
                    <a:pt x="208522" y="18153"/>
                  </a:cubicBezTo>
                  <a:cubicBezTo>
                    <a:pt x="189098" y="-32647"/>
                    <a:pt x="160711" y="37576"/>
                    <a:pt x="163699" y="54011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7" name="フリーフォーム 1166">
              <a:extLst>
                <a:ext uri="{FF2B5EF4-FFF2-40B4-BE49-F238E27FC236}">
                  <a16:creationId xmlns:a16="http://schemas.microsoft.com/office/drawing/2014/main" id="{C6F90B6C-A38C-46CF-151A-00821B3E52ED}"/>
                </a:ext>
              </a:extLst>
            </p:cNvPr>
            <p:cNvSpPr/>
            <p:nvPr/>
          </p:nvSpPr>
          <p:spPr>
            <a:xfrm>
              <a:off x="3450954" y="1720691"/>
              <a:ext cx="1408690" cy="431977"/>
            </a:xfrm>
            <a:custGeom>
              <a:avLst/>
              <a:gdLst>
                <a:gd name="connsiteX0" fmla="*/ 458 w 1408690"/>
                <a:gd name="connsiteY0" fmla="*/ 377050 h 431977"/>
                <a:gd name="connsiteX1" fmla="*/ 672811 w 1408690"/>
                <a:gd name="connsiteY1" fmla="*/ 126038 h 431977"/>
                <a:gd name="connsiteX2" fmla="*/ 1389987 w 1408690"/>
                <a:gd name="connsiteY2" fmla="*/ 430838 h 431977"/>
                <a:gd name="connsiteX3" fmla="*/ 1147940 w 1408690"/>
                <a:gd name="connsiteY3" fmla="*/ 224650 h 431977"/>
                <a:gd name="connsiteX4" fmla="*/ 601093 w 1408690"/>
                <a:gd name="connsiteY4" fmla="*/ 90180 h 431977"/>
                <a:gd name="connsiteX5" fmla="*/ 870034 w 1408690"/>
                <a:gd name="connsiteY5" fmla="*/ 81215 h 431977"/>
                <a:gd name="connsiteX6" fmla="*/ 977611 w 1408690"/>
                <a:gd name="connsiteY6" fmla="*/ 533 h 431977"/>
                <a:gd name="connsiteX7" fmla="*/ 574199 w 1408690"/>
                <a:gd name="connsiteY7" fmla="*/ 126038 h 431977"/>
                <a:gd name="connsiteX8" fmla="*/ 458 w 1408690"/>
                <a:gd name="connsiteY8" fmla="*/ 377050 h 4319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408690" h="431977">
                  <a:moveTo>
                    <a:pt x="458" y="377050"/>
                  </a:moveTo>
                  <a:cubicBezTo>
                    <a:pt x="16893" y="377050"/>
                    <a:pt x="441223" y="117073"/>
                    <a:pt x="672811" y="126038"/>
                  </a:cubicBezTo>
                  <a:cubicBezTo>
                    <a:pt x="904399" y="135003"/>
                    <a:pt x="1310799" y="414403"/>
                    <a:pt x="1389987" y="430838"/>
                  </a:cubicBezTo>
                  <a:cubicBezTo>
                    <a:pt x="1469175" y="447273"/>
                    <a:pt x="1279422" y="281426"/>
                    <a:pt x="1147940" y="224650"/>
                  </a:cubicBezTo>
                  <a:cubicBezTo>
                    <a:pt x="1016458" y="167874"/>
                    <a:pt x="647411" y="114086"/>
                    <a:pt x="601093" y="90180"/>
                  </a:cubicBezTo>
                  <a:cubicBezTo>
                    <a:pt x="554775" y="66274"/>
                    <a:pt x="807281" y="96156"/>
                    <a:pt x="870034" y="81215"/>
                  </a:cubicBezTo>
                  <a:cubicBezTo>
                    <a:pt x="932787" y="66274"/>
                    <a:pt x="1026917" y="-6937"/>
                    <a:pt x="977611" y="533"/>
                  </a:cubicBezTo>
                  <a:cubicBezTo>
                    <a:pt x="928305" y="8003"/>
                    <a:pt x="734070" y="66273"/>
                    <a:pt x="574199" y="126038"/>
                  </a:cubicBezTo>
                  <a:cubicBezTo>
                    <a:pt x="414328" y="185803"/>
                    <a:pt x="-15977" y="377050"/>
                    <a:pt x="458" y="377050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8" name="フリーフォーム 1167">
              <a:extLst>
                <a:ext uri="{FF2B5EF4-FFF2-40B4-BE49-F238E27FC236}">
                  <a16:creationId xmlns:a16="http://schemas.microsoft.com/office/drawing/2014/main" id="{04766DF9-5AC4-68A5-10CE-8501EA7E7D60}"/>
                </a:ext>
              </a:extLst>
            </p:cNvPr>
            <p:cNvSpPr/>
            <p:nvPr/>
          </p:nvSpPr>
          <p:spPr>
            <a:xfrm>
              <a:off x="3207540" y="3055220"/>
              <a:ext cx="772876" cy="2648640"/>
            </a:xfrm>
            <a:custGeom>
              <a:avLst/>
              <a:gdLst>
                <a:gd name="connsiteX0" fmla="*/ 772789 w 772876"/>
                <a:gd name="connsiteY0" fmla="*/ 1745 h 2648640"/>
                <a:gd name="connsiteX1" fmla="*/ 342484 w 772876"/>
                <a:gd name="connsiteY1" fmla="*/ 584451 h 2648640"/>
                <a:gd name="connsiteX2" fmla="*/ 10789 w 772876"/>
                <a:gd name="connsiteY2" fmla="*/ 1498851 h 2648640"/>
                <a:gd name="connsiteX3" fmla="*/ 91472 w 772876"/>
                <a:gd name="connsiteY3" fmla="*/ 1265768 h 2648640"/>
                <a:gd name="connsiteX4" fmla="*/ 199048 w 772876"/>
                <a:gd name="connsiteY4" fmla="*/ 1696074 h 2648640"/>
                <a:gd name="connsiteX5" fmla="*/ 118366 w 772876"/>
                <a:gd name="connsiteY5" fmla="*/ 1991909 h 2648640"/>
                <a:gd name="connsiteX6" fmla="*/ 82507 w 772876"/>
                <a:gd name="connsiteY6" fmla="*/ 2484968 h 2648640"/>
                <a:gd name="connsiteX7" fmla="*/ 109401 w 772876"/>
                <a:gd name="connsiteY7" fmla="*/ 2126380 h 2648640"/>
                <a:gd name="connsiteX8" fmla="*/ 136295 w 772876"/>
                <a:gd name="connsiteY8" fmla="*/ 2646333 h 2648640"/>
                <a:gd name="connsiteX9" fmla="*/ 118366 w 772876"/>
                <a:gd name="connsiteY9" fmla="*/ 2269815 h 2648640"/>
                <a:gd name="connsiteX10" fmla="*/ 136295 w 772876"/>
                <a:gd name="connsiteY10" fmla="*/ 1229909 h 2648640"/>
                <a:gd name="connsiteX11" fmla="*/ 306625 w 772876"/>
                <a:gd name="connsiteY11" fmla="*/ 82427 h 2648640"/>
                <a:gd name="connsiteX12" fmla="*/ 199048 w 772876"/>
                <a:gd name="connsiteY12" fmla="*/ 736851 h 2648640"/>
                <a:gd name="connsiteX13" fmla="*/ 378342 w 772876"/>
                <a:gd name="connsiteY13" fmla="*/ 414121 h 2648640"/>
                <a:gd name="connsiteX14" fmla="*/ 772789 w 772876"/>
                <a:gd name="connsiteY14" fmla="*/ 1745 h 26486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772876" h="2648640">
                  <a:moveTo>
                    <a:pt x="772789" y="1745"/>
                  </a:moveTo>
                  <a:cubicBezTo>
                    <a:pt x="766813" y="30133"/>
                    <a:pt x="469484" y="334933"/>
                    <a:pt x="342484" y="584451"/>
                  </a:cubicBezTo>
                  <a:cubicBezTo>
                    <a:pt x="215484" y="833969"/>
                    <a:pt x="52624" y="1385298"/>
                    <a:pt x="10789" y="1498851"/>
                  </a:cubicBezTo>
                  <a:cubicBezTo>
                    <a:pt x="-31046" y="1612404"/>
                    <a:pt x="60096" y="1232898"/>
                    <a:pt x="91472" y="1265768"/>
                  </a:cubicBezTo>
                  <a:cubicBezTo>
                    <a:pt x="122848" y="1298638"/>
                    <a:pt x="194566" y="1575051"/>
                    <a:pt x="199048" y="1696074"/>
                  </a:cubicBezTo>
                  <a:cubicBezTo>
                    <a:pt x="203530" y="1817097"/>
                    <a:pt x="137789" y="1860427"/>
                    <a:pt x="118366" y="1991909"/>
                  </a:cubicBezTo>
                  <a:cubicBezTo>
                    <a:pt x="98943" y="2123391"/>
                    <a:pt x="84001" y="2462556"/>
                    <a:pt x="82507" y="2484968"/>
                  </a:cubicBezTo>
                  <a:cubicBezTo>
                    <a:pt x="81013" y="2507380"/>
                    <a:pt x="100436" y="2099486"/>
                    <a:pt x="109401" y="2126380"/>
                  </a:cubicBezTo>
                  <a:cubicBezTo>
                    <a:pt x="118366" y="2153274"/>
                    <a:pt x="134801" y="2622427"/>
                    <a:pt x="136295" y="2646333"/>
                  </a:cubicBezTo>
                  <a:cubicBezTo>
                    <a:pt x="137789" y="2670239"/>
                    <a:pt x="118366" y="2505886"/>
                    <a:pt x="118366" y="2269815"/>
                  </a:cubicBezTo>
                  <a:cubicBezTo>
                    <a:pt x="118366" y="2033744"/>
                    <a:pt x="104919" y="1594473"/>
                    <a:pt x="136295" y="1229909"/>
                  </a:cubicBezTo>
                  <a:cubicBezTo>
                    <a:pt x="167671" y="865345"/>
                    <a:pt x="296166" y="164603"/>
                    <a:pt x="306625" y="82427"/>
                  </a:cubicBezTo>
                  <a:cubicBezTo>
                    <a:pt x="317084" y="251"/>
                    <a:pt x="187095" y="681569"/>
                    <a:pt x="199048" y="736851"/>
                  </a:cubicBezTo>
                  <a:cubicBezTo>
                    <a:pt x="211001" y="792133"/>
                    <a:pt x="281224" y="529168"/>
                    <a:pt x="378342" y="414121"/>
                  </a:cubicBezTo>
                  <a:cubicBezTo>
                    <a:pt x="475460" y="299074"/>
                    <a:pt x="778765" y="-26643"/>
                    <a:pt x="772789" y="1745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9" name="フリーフォーム 1168">
              <a:extLst>
                <a:ext uri="{FF2B5EF4-FFF2-40B4-BE49-F238E27FC236}">
                  <a16:creationId xmlns:a16="http://schemas.microsoft.com/office/drawing/2014/main" id="{37D875DA-7452-DF49-9989-98A374AD4BAD}"/>
                </a:ext>
              </a:extLst>
            </p:cNvPr>
            <p:cNvSpPr/>
            <p:nvPr/>
          </p:nvSpPr>
          <p:spPr>
            <a:xfrm>
              <a:off x="2904230" y="3544010"/>
              <a:ext cx="421628" cy="2917133"/>
            </a:xfrm>
            <a:custGeom>
              <a:avLst/>
              <a:gdLst>
                <a:gd name="connsiteX0" fmla="*/ 358923 w 421628"/>
                <a:gd name="connsiteY0" fmla="*/ 6014 h 2917133"/>
                <a:gd name="connsiteX1" fmla="*/ 143770 w 421628"/>
                <a:gd name="connsiteY1" fmla="*/ 1673449 h 2917133"/>
                <a:gd name="connsiteX2" fmla="*/ 412711 w 421628"/>
                <a:gd name="connsiteY2" fmla="*/ 2847825 h 2917133"/>
                <a:gd name="connsiteX3" fmla="*/ 340994 w 421628"/>
                <a:gd name="connsiteY3" fmla="*/ 2686461 h 2917133"/>
                <a:gd name="connsiteX4" fmla="*/ 179629 w 421628"/>
                <a:gd name="connsiteY4" fmla="*/ 1906531 h 2917133"/>
                <a:gd name="connsiteX5" fmla="*/ 335 w 421628"/>
                <a:gd name="connsiteY5" fmla="*/ 167378 h 2917133"/>
                <a:gd name="connsiteX6" fmla="*/ 134805 w 421628"/>
                <a:gd name="connsiteY6" fmla="*/ 1476225 h 2917133"/>
                <a:gd name="connsiteX7" fmla="*/ 134805 w 421628"/>
                <a:gd name="connsiteY7" fmla="*/ 1126602 h 2917133"/>
                <a:gd name="connsiteX8" fmla="*/ 358923 w 421628"/>
                <a:gd name="connsiteY8" fmla="*/ 6014 h 2917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21628" h="2917133">
                  <a:moveTo>
                    <a:pt x="358923" y="6014"/>
                  </a:moveTo>
                  <a:cubicBezTo>
                    <a:pt x="360417" y="97155"/>
                    <a:pt x="134805" y="1199814"/>
                    <a:pt x="143770" y="1673449"/>
                  </a:cubicBezTo>
                  <a:cubicBezTo>
                    <a:pt x="152735" y="2147084"/>
                    <a:pt x="379840" y="2678990"/>
                    <a:pt x="412711" y="2847825"/>
                  </a:cubicBezTo>
                  <a:cubicBezTo>
                    <a:pt x="445582" y="3016660"/>
                    <a:pt x="379841" y="2843343"/>
                    <a:pt x="340994" y="2686461"/>
                  </a:cubicBezTo>
                  <a:cubicBezTo>
                    <a:pt x="302147" y="2529579"/>
                    <a:pt x="236405" y="2326378"/>
                    <a:pt x="179629" y="1906531"/>
                  </a:cubicBezTo>
                  <a:cubicBezTo>
                    <a:pt x="122852" y="1486684"/>
                    <a:pt x="7806" y="239096"/>
                    <a:pt x="335" y="167378"/>
                  </a:cubicBezTo>
                  <a:cubicBezTo>
                    <a:pt x="-7136" y="95660"/>
                    <a:pt x="112393" y="1316354"/>
                    <a:pt x="134805" y="1476225"/>
                  </a:cubicBezTo>
                  <a:cubicBezTo>
                    <a:pt x="157217" y="1636096"/>
                    <a:pt x="97452" y="1367155"/>
                    <a:pt x="134805" y="1126602"/>
                  </a:cubicBezTo>
                  <a:cubicBezTo>
                    <a:pt x="172158" y="886049"/>
                    <a:pt x="357429" y="-85127"/>
                    <a:pt x="358923" y="6014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70" name="フリーフォーム 1169">
              <a:extLst>
                <a:ext uri="{FF2B5EF4-FFF2-40B4-BE49-F238E27FC236}">
                  <a16:creationId xmlns:a16="http://schemas.microsoft.com/office/drawing/2014/main" id="{8B4AE55C-04C6-7120-FF4E-F2BA642E1A9C}"/>
                </a:ext>
              </a:extLst>
            </p:cNvPr>
            <p:cNvSpPr/>
            <p:nvPr/>
          </p:nvSpPr>
          <p:spPr>
            <a:xfrm>
              <a:off x="1931255" y="804830"/>
              <a:ext cx="2641421" cy="1340865"/>
            </a:xfrm>
            <a:custGeom>
              <a:avLst/>
              <a:gdLst>
                <a:gd name="connsiteX0" fmla="*/ 2622816 w 2641421"/>
                <a:gd name="connsiteY0" fmla="*/ 10958 h 1340865"/>
                <a:gd name="connsiteX1" fmla="*/ 829874 w 2641421"/>
                <a:gd name="connsiteY1" fmla="*/ 719170 h 1340865"/>
                <a:gd name="connsiteX2" fmla="*/ 14086 w 2641421"/>
                <a:gd name="connsiteY2" fmla="*/ 1328770 h 1340865"/>
                <a:gd name="connsiteX3" fmla="*/ 291992 w 2641421"/>
                <a:gd name="connsiteY3" fmla="*/ 1140511 h 1340865"/>
                <a:gd name="connsiteX4" fmla="*/ 1305004 w 2641421"/>
                <a:gd name="connsiteY4" fmla="*/ 441264 h 1340865"/>
                <a:gd name="connsiteX5" fmla="*/ 1080886 w 2641421"/>
                <a:gd name="connsiteY5" fmla="*/ 566770 h 1340865"/>
                <a:gd name="connsiteX6" fmla="*/ 1726345 w 2641421"/>
                <a:gd name="connsiteY6" fmla="*/ 306794 h 1340865"/>
                <a:gd name="connsiteX7" fmla="*/ 2622816 w 2641421"/>
                <a:gd name="connsiteY7" fmla="*/ 10958 h 13408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641421" h="1340865">
                  <a:moveTo>
                    <a:pt x="2622816" y="10958"/>
                  </a:moveTo>
                  <a:cubicBezTo>
                    <a:pt x="2473404" y="79687"/>
                    <a:pt x="1264662" y="499535"/>
                    <a:pt x="829874" y="719170"/>
                  </a:cubicBezTo>
                  <a:cubicBezTo>
                    <a:pt x="395086" y="938805"/>
                    <a:pt x="103733" y="1258547"/>
                    <a:pt x="14086" y="1328770"/>
                  </a:cubicBezTo>
                  <a:cubicBezTo>
                    <a:pt x="-75561" y="1398993"/>
                    <a:pt x="291992" y="1140511"/>
                    <a:pt x="291992" y="1140511"/>
                  </a:cubicBezTo>
                  <a:lnTo>
                    <a:pt x="1305004" y="441264"/>
                  </a:lnTo>
                  <a:cubicBezTo>
                    <a:pt x="1436486" y="345641"/>
                    <a:pt x="1010662" y="589182"/>
                    <a:pt x="1080886" y="566770"/>
                  </a:cubicBezTo>
                  <a:cubicBezTo>
                    <a:pt x="1151109" y="544358"/>
                    <a:pt x="1472345" y="397935"/>
                    <a:pt x="1726345" y="306794"/>
                  </a:cubicBezTo>
                  <a:cubicBezTo>
                    <a:pt x="1980345" y="215653"/>
                    <a:pt x="2772228" y="-57771"/>
                    <a:pt x="2622816" y="10958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71" name="フリーフォーム 1170">
              <a:extLst>
                <a:ext uri="{FF2B5EF4-FFF2-40B4-BE49-F238E27FC236}">
                  <a16:creationId xmlns:a16="http://schemas.microsoft.com/office/drawing/2014/main" id="{69C4437C-6473-D77F-B290-8CC1E17AC399}"/>
                </a:ext>
              </a:extLst>
            </p:cNvPr>
            <p:cNvSpPr/>
            <p:nvPr/>
          </p:nvSpPr>
          <p:spPr>
            <a:xfrm>
              <a:off x="814555" y="2510114"/>
              <a:ext cx="592904" cy="3019385"/>
            </a:xfrm>
            <a:custGeom>
              <a:avLst/>
              <a:gdLst>
                <a:gd name="connsiteX0" fmla="*/ 592904 w 592904"/>
                <a:gd name="connsiteY0" fmla="*/ 4 h 3019385"/>
                <a:gd name="connsiteX1" fmla="*/ 323963 w 592904"/>
                <a:gd name="connsiteY1" fmla="*/ 708215 h 3019385"/>
                <a:gd name="connsiteX2" fmla="*/ 10198 w 592904"/>
                <a:gd name="connsiteY2" fmla="*/ 1882592 h 3019385"/>
                <a:gd name="connsiteX3" fmla="*/ 72951 w 592904"/>
                <a:gd name="connsiteY3" fmla="*/ 1676404 h 3019385"/>
                <a:gd name="connsiteX4" fmla="*/ 37092 w 592904"/>
                <a:gd name="connsiteY4" fmla="*/ 2061886 h 3019385"/>
                <a:gd name="connsiteX5" fmla="*/ 108810 w 592904"/>
                <a:gd name="connsiteY5" fmla="*/ 2985251 h 3019385"/>
                <a:gd name="connsiteX6" fmla="*/ 72951 w 592904"/>
                <a:gd name="connsiteY6" fmla="*/ 2644592 h 3019385"/>
                <a:gd name="connsiteX7" fmla="*/ 243280 w 592904"/>
                <a:gd name="connsiteY7" fmla="*/ 1013015 h 3019385"/>
                <a:gd name="connsiteX8" fmla="*/ 189492 w 592904"/>
                <a:gd name="connsiteY8" fmla="*/ 1264027 h 3019385"/>
                <a:gd name="connsiteX9" fmla="*/ 332927 w 592904"/>
                <a:gd name="connsiteY9" fmla="*/ 475133 h 3019385"/>
                <a:gd name="connsiteX10" fmla="*/ 323963 w 592904"/>
                <a:gd name="connsiteY10" fmla="*/ 717180 h 3019385"/>
                <a:gd name="connsiteX11" fmla="*/ 592904 w 592904"/>
                <a:gd name="connsiteY11" fmla="*/ 4 h 30193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592904" h="3019385">
                  <a:moveTo>
                    <a:pt x="592904" y="4"/>
                  </a:moveTo>
                  <a:cubicBezTo>
                    <a:pt x="592904" y="-1490"/>
                    <a:pt x="421081" y="394450"/>
                    <a:pt x="323963" y="708215"/>
                  </a:cubicBezTo>
                  <a:cubicBezTo>
                    <a:pt x="226845" y="1021980"/>
                    <a:pt x="52033" y="1721227"/>
                    <a:pt x="10198" y="1882592"/>
                  </a:cubicBezTo>
                  <a:cubicBezTo>
                    <a:pt x="-31637" y="2043957"/>
                    <a:pt x="68469" y="1646522"/>
                    <a:pt x="72951" y="1676404"/>
                  </a:cubicBezTo>
                  <a:cubicBezTo>
                    <a:pt x="77433" y="1706286"/>
                    <a:pt x="31116" y="1843745"/>
                    <a:pt x="37092" y="2061886"/>
                  </a:cubicBezTo>
                  <a:cubicBezTo>
                    <a:pt x="43068" y="2280027"/>
                    <a:pt x="102834" y="2888133"/>
                    <a:pt x="108810" y="2985251"/>
                  </a:cubicBezTo>
                  <a:cubicBezTo>
                    <a:pt x="114786" y="3082369"/>
                    <a:pt x="50539" y="2973298"/>
                    <a:pt x="72951" y="2644592"/>
                  </a:cubicBezTo>
                  <a:cubicBezTo>
                    <a:pt x="95363" y="2315886"/>
                    <a:pt x="223857" y="1243109"/>
                    <a:pt x="243280" y="1013015"/>
                  </a:cubicBezTo>
                  <a:cubicBezTo>
                    <a:pt x="262703" y="782921"/>
                    <a:pt x="174551" y="1353674"/>
                    <a:pt x="189492" y="1264027"/>
                  </a:cubicBezTo>
                  <a:cubicBezTo>
                    <a:pt x="204433" y="1174380"/>
                    <a:pt x="310515" y="566274"/>
                    <a:pt x="332927" y="475133"/>
                  </a:cubicBezTo>
                  <a:cubicBezTo>
                    <a:pt x="355339" y="383992"/>
                    <a:pt x="277645" y="796368"/>
                    <a:pt x="323963" y="717180"/>
                  </a:cubicBezTo>
                  <a:cubicBezTo>
                    <a:pt x="370281" y="637992"/>
                    <a:pt x="592904" y="1498"/>
                    <a:pt x="592904" y="4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72" name="フリーフォーム 1171">
              <a:extLst>
                <a:ext uri="{FF2B5EF4-FFF2-40B4-BE49-F238E27FC236}">
                  <a16:creationId xmlns:a16="http://schemas.microsoft.com/office/drawing/2014/main" id="{0AB53484-632E-BA4D-D309-E3EE4E9534F8}"/>
                </a:ext>
              </a:extLst>
            </p:cNvPr>
            <p:cNvSpPr/>
            <p:nvPr/>
          </p:nvSpPr>
          <p:spPr>
            <a:xfrm>
              <a:off x="566105" y="3432294"/>
              <a:ext cx="393145" cy="2039818"/>
            </a:xfrm>
            <a:custGeom>
              <a:avLst/>
              <a:gdLst>
                <a:gd name="connsiteX0" fmla="*/ 393119 w 393145"/>
                <a:gd name="connsiteY0" fmla="*/ 1188 h 2039818"/>
                <a:gd name="connsiteX1" fmla="*/ 79354 w 393145"/>
                <a:gd name="connsiteY1" fmla="*/ 915588 h 2039818"/>
                <a:gd name="connsiteX2" fmla="*/ 16601 w 393145"/>
                <a:gd name="connsiteY2" fmla="*/ 2000318 h 2039818"/>
                <a:gd name="connsiteX3" fmla="*/ 7636 w 393145"/>
                <a:gd name="connsiteY3" fmla="*/ 1686553 h 2039818"/>
                <a:gd name="connsiteX4" fmla="*/ 115213 w 393145"/>
                <a:gd name="connsiteY4" fmla="*/ 583894 h 2039818"/>
                <a:gd name="connsiteX5" fmla="*/ 97283 w 393145"/>
                <a:gd name="connsiteY5" fmla="*/ 718365 h 2039818"/>
                <a:gd name="connsiteX6" fmla="*/ 393119 w 393145"/>
                <a:gd name="connsiteY6" fmla="*/ 1188 h 20398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93145" h="2039818">
                  <a:moveTo>
                    <a:pt x="393119" y="1188"/>
                  </a:moveTo>
                  <a:cubicBezTo>
                    <a:pt x="390131" y="34058"/>
                    <a:pt x="142107" y="582400"/>
                    <a:pt x="79354" y="915588"/>
                  </a:cubicBezTo>
                  <a:cubicBezTo>
                    <a:pt x="16601" y="1248776"/>
                    <a:pt x="28554" y="1871824"/>
                    <a:pt x="16601" y="2000318"/>
                  </a:cubicBezTo>
                  <a:cubicBezTo>
                    <a:pt x="4648" y="2128812"/>
                    <a:pt x="-8799" y="1922624"/>
                    <a:pt x="7636" y="1686553"/>
                  </a:cubicBezTo>
                  <a:cubicBezTo>
                    <a:pt x="24071" y="1450482"/>
                    <a:pt x="100272" y="745259"/>
                    <a:pt x="115213" y="583894"/>
                  </a:cubicBezTo>
                  <a:cubicBezTo>
                    <a:pt x="130154" y="422529"/>
                    <a:pt x="47977" y="809506"/>
                    <a:pt x="97283" y="718365"/>
                  </a:cubicBezTo>
                  <a:cubicBezTo>
                    <a:pt x="146589" y="627224"/>
                    <a:pt x="396107" y="-31682"/>
                    <a:pt x="393119" y="1188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73" name="フリーフォーム 1172">
              <a:extLst>
                <a:ext uri="{FF2B5EF4-FFF2-40B4-BE49-F238E27FC236}">
                  <a16:creationId xmlns:a16="http://schemas.microsoft.com/office/drawing/2014/main" id="{09377E5C-1197-DDA6-6947-F09D86EB61C1}"/>
                </a:ext>
              </a:extLst>
            </p:cNvPr>
            <p:cNvSpPr/>
            <p:nvPr/>
          </p:nvSpPr>
          <p:spPr>
            <a:xfrm>
              <a:off x="6060936" y="2107045"/>
              <a:ext cx="987644" cy="2616188"/>
            </a:xfrm>
            <a:custGeom>
              <a:avLst/>
              <a:gdLst>
                <a:gd name="connsiteX0" fmla="*/ 8170 w 987644"/>
                <a:gd name="connsiteY0" fmla="*/ 17590 h 2616188"/>
                <a:gd name="connsiteX1" fmla="*/ 698452 w 987644"/>
                <a:gd name="connsiteY1" fmla="*/ 967849 h 2616188"/>
                <a:gd name="connsiteX2" fmla="*/ 617770 w 987644"/>
                <a:gd name="connsiteY2" fmla="*/ 869237 h 2616188"/>
                <a:gd name="connsiteX3" fmla="*/ 806029 w 987644"/>
                <a:gd name="connsiteY3" fmla="*/ 1326437 h 2616188"/>
                <a:gd name="connsiteX4" fmla="*/ 904640 w 987644"/>
                <a:gd name="connsiteY4" fmla="*/ 1532626 h 2616188"/>
                <a:gd name="connsiteX5" fmla="*/ 877746 w 987644"/>
                <a:gd name="connsiteY5" fmla="*/ 2590461 h 2616188"/>
                <a:gd name="connsiteX6" fmla="*/ 877746 w 987644"/>
                <a:gd name="connsiteY6" fmla="*/ 2222908 h 2616188"/>
                <a:gd name="connsiteX7" fmla="*/ 976358 w 987644"/>
                <a:gd name="connsiteY7" fmla="*/ 1478837 h 2616188"/>
                <a:gd name="connsiteX8" fmla="*/ 967393 w 987644"/>
                <a:gd name="connsiteY8" fmla="*/ 1667096 h 2616188"/>
                <a:gd name="connsiteX9" fmla="*/ 814993 w 987644"/>
                <a:gd name="connsiteY9" fmla="*/ 1380226 h 2616188"/>
                <a:gd name="connsiteX10" fmla="*/ 456405 w 987644"/>
                <a:gd name="connsiteY10" fmla="*/ 725802 h 2616188"/>
                <a:gd name="connsiteX11" fmla="*/ 402617 w 987644"/>
                <a:gd name="connsiteY11" fmla="*/ 483755 h 2616188"/>
                <a:gd name="connsiteX12" fmla="*/ 250217 w 987644"/>
                <a:gd name="connsiteY12" fmla="*/ 89308 h 2616188"/>
                <a:gd name="connsiteX13" fmla="*/ 312970 w 987644"/>
                <a:gd name="connsiteY13" fmla="*/ 331355 h 2616188"/>
                <a:gd name="connsiteX14" fmla="*/ 8170 w 987644"/>
                <a:gd name="connsiteY14" fmla="*/ 17590 h 26161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987644" h="2616188">
                  <a:moveTo>
                    <a:pt x="8170" y="17590"/>
                  </a:moveTo>
                  <a:cubicBezTo>
                    <a:pt x="72417" y="123672"/>
                    <a:pt x="596852" y="825908"/>
                    <a:pt x="698452" y="967849"/>
                  </a:cubicBezTo>
                  <a:cubicBezTo>
                    <a:pt x="800052" y="1109790"/>
                    <a:pt x="599840" y="809472"/>
                    <a:pt x="617770" y="869237"/>
                  </a:cubicBezTo>
                  <a:cubicBezTo>
                    <a:pt x="635700" y="929002"/>
                    <a:pt x="758217" y="1215872"/>
                    <a:pt x="806029" y="1326437"/>
                  </a:cubicBezTo>
                  <a:cubicBezTo>
                    <a:pt x="853841" y="1437002"/>
                    <a:pt x="892687" y="1321955"/>
                    <a:pt x="904640" y="1532626"/>
                  </a:cubicBezTo>
                  <a:cubicBezTo>
                    <a:pt x="916593" y="1743297"/>
                    <a:pt x="882228" y="2475414"/>
                    <a:pt x="877746" y="2590461"/>
                  </a:cubicBezTo>
                  <a:cubicBezTo>
                    <a:pt x="873264" y="2705508"/>
                    <a:pt x="861311" y="2408179"/>
                    <a:pt x="877746" y="2222908"/>
                  </a:cubicBezTo>
                  <a:cubicBezTo>
                    <a:pt x="894181" y="2037637"/>
                    <a:pt x="961417" y="1571472"/>
                    <a:pt x="976358" y="1478837"/>
                  </a:cubicBezTo>
                  <a:cubicBezTo>
                    <a:pt x="991299" y="1386202"/>
                    <a:pt x="994287" y="1683531"/>
                    <a:pt x="967393" y="1667096"/>
                  </a:cubicBezTo>
                  <a:cubicBezTo>
                    <a:pt x="940499" y="1650661"/>
                    <a:pt x="900158" y="1537108"/>
                    <a:pt x="814993" y="1380226"/>
                  </a:cubicBezTo>
                  <a:cubicBezTo>
                    <a:pt x="729828" y="1223344"/>
                    <a:pt x="525134" y="875214"/>
                    <a:pt x="456405" y="725802"/>
                  </a:cubicBezTo>
                  <a:cubicBezTo>
                    <a:pt x="387676" y="576390"/>
                    <a:pt x="436982" y="589837"/>
                    <a:pt x="402617" y="483755"/>
                  </a:cubicBezTo>
                  <a:cubicBezTo>
                    <a:pt x="368252" y="377673"/>
                    <a:pt x="265158" y="114708"/>
                    <a:pt x="250217" y="89308"/>
                  </a:cubicBezTo>
                  <a:cubicBezTo>
                    <a:pt x="235276" y="63908"/>
                    <a:pt x="347335" y="343308"/>
                    <a:pt x="312970" y="331355"/>
                  </a:cubicBezTo>
                  <a:cubicBezTo>
                    <a:pt x="278605" y="319402"/>
                    <a:pt x="-56077" y="-88492"/>
                    <a:pt x="8170" y="17590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74" name="フリーフォーム 1173">
              <a:extLst>
                <a:ext uri="{FF2B5EF4-FFF2-40B4-BE49-F238E27FC236}">
                  <a16:creationId xmlns:a16="http://schemas.microsoft.com/office/drawing/2014/main" id="{2F543B22-5150-47AC-4457-E3BDB27FEFA3}"/>
                </a:ext>
              </a:extLst>
            </p:cNvPr>
            <p:cNvSpPr/>
            <p:nvPr/>
          </p:nvSpPr>
          <p:spPr>
            <a:xfrm>
              <a:off x="3698175" y="2499164"/>
              <a:ext cx="453973" cy="2204171"/>
            </a:xfrm>
            <a:custGeom>
              <a:avLst/>
              <a:gdLst>
                <a:gd name="connsiteX0" fmla="*/ 4249 w 453973"/>
                <a:gd name="connsiteY0" fmla="*/ 19918 h 2204171"/>
                <a:gd name="connsiteX1" fmla="*/ 425590 w 453973"/>
                <a:gd name="connsiteY1" fmla="*/ 1615636 h 2204171"/>
                <a:gd name="connsiteX2" fmla="*/ 416625 w 453973"/>
                <a:gd name="connsiteY2" fmla="*/ 2198342 h 2204171"/>
                <a:gd name="connsiteX3" fmla="*/ 425590 w 453973"/>
                <a:gd name="connsiteY3" fmla="*/ 1884577 h 2204171"/>
                <a:gd name="connsiteX4" fmla="*/ 398696 w 453973"/>
                <a:gd name="connsiteY4" fmla="*/ 1391518 h 2204171"/>
                <a:gd name="connsiteX5" fmla="*/ 300084 w 453973"/>
                <a:gd name="connsiteY5" fmla="*/ 701236 h 2204171"/>
                <a:gd name="connsiteX6" fmla="*/ 291119 w 453973"/>
                <a:gd name="connsiteY6" fmla="*/ 1122577 h 2204171"/>
                <a:gd name="connsiteX7" fmla="*/ 210437 w 453973"/>
                <a:gd name="connsiteY7" fmla="*/ 746060 h 2204171"/>
                <a:gd name="connsiteX8" fmla="*/ 4249 w 453973"/>
                <a:gd name="connsiteY8" fmla="*/ 19918 h 22041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53973" h="2204171">
                  <a:moveTo>
                    <a:pt x="4249" y="19918"/>
                  </a:moveTo>
                  <a:cubicBezTo>
                    <a:pt x="40108" y="164847"/>
                    <a:pt x="356861" y="1252565"/>
                    <a:pt x="425590" y="1615636"/>
                  </a:cubicBezTo>
                  <a:cubicBezTo>
                    <a:pt x="494319" y="1978707"/>
                    <a:pt x="416625" y="2153519"/>
                    <a:pt x="416625" y="2198342"/>
                  </a:cubicBezTo>
                  <a:cubicBezTo>
                    <a:pt x="416625" y="2243165"/>
                    <a:pt x="428578" y="2019048"/>
                    <a:pt x="425590" y="1884577"/>
                  </a:cubicBezTo>
                  <a:cubicBezTo>
                    <a:pt x="422602" y="1750106"/>
                    <a:pt x="419614" y="1588741"/>
                    <a:pt x="398696" y="1391518"/>
                  </a:cubicBezTo>
                  <a:cubicBezTo>
                    <a:pt x="377778" y="1194295"/>
                    <a:pt x="318014" y="746060"/>
                    <a:pt x="300084" y="701236"/>
                  </a:cubicBezTo>
                  <a:cubicBezTo>
                    <a:pt x="282155" y="656413"/>
                    <a:pt x="306060" y="1115106"/>
                    <a:pt x="291119" y="1122577"/>
                  </a:cubicBezTo>
                  <a:cubicBezTo>
                    <a:pt x="276178" y="1130048"/>
                    <a:pt x="250778" y="929836"/>
                    <a:pt x="210437" y="746060"/>
                  </a:cubicBezTo>
                  <a:cubicBezTo>
                    <a:pt x="170096" y="562284"/>
                    <a:pt x="-31610" y="-125011"/>
                    <a:pt x="4249" y="19918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75" name="フリーフォーム 1174">
              <a:extLst>
                <a:ext uri="{FF2B5EF4-FFF2-40B4-BE49-F238E27FC236}">
                  <a16:creationId xmlns:a16="http://schemas.microsoft.com/office/drawing/2014/main" id="{A441218A-818E-D755-712B-239C2519DCBB}"/>
                </a:ext>
              </a:extLst>
            </p:cNvPr>
            <p:cNvSpPr/>
            <p:nvPr/>
          </p:nvSpPr>
          <p:spPr>
            <a:xfrm>
              <a:off x="3656555" y="1003573"/>
              <a:ext cx="2071522" cy="2080010"/>
            </a:xfrm>
            <a:custGeom>
              <a:avLst/>
              <a:gdLst>
                <a:gd name="connsiteX0" fmla="*/ 1045 w 2071522"/>
                <a:gd name="connsiteY0" fmla="*/ 474 h 2080010"/>
                <a:gd name="connsiteX1" fmla="*/ 870621 w 2071522"/>
                <a:gd name="connsiteY1" fmla="*/ 385956 h 2080010"/>
                <a:gd name="connsiteX2" fmla="*/ 1525045 w 2071522"/>
                <a:gd name="connsiteY2" fmla="*/ 1183815 h 2080010"/>
                <a:gd name="connsiteX3" fmla="*/ 1345751 w 2071522"/>
                <a:gd name="connsiteY3" fmla="*/ 905909 h 2080010"/>
                <a:gd name="connsiteX4" fmla="*/ 2044998 w 2071522"/>
                <a:gd name="connsiteY4" fmla="*/ 2044427 h 2080010"/>
                <a:gd name="connsiteX5" fmla="*/ 1874669 w 2071522"/>
                <a:gd name="connsiteY5" fmla="*/ 1721698 h 2080010"/>
                <a:gd name="connsiteX6" fmla="*/ 1399539 w 2071522"/>
                <a:gd name="connsiteY6" fmla="*/ 1004521 h 2080010"/>
                <a:gd name="connsiteX7" fmla="*/ 942339 w 2071522"/>
                <a:gd name="connsiteY7" fmla="*/ 439745 h 2080010"/>
                <a:gd name="connsiteX8" fmla="*/ 637539 w 2071522"/>
                <a:gd name="connsiteY8" fmla="*/ 251486 h 2080010"/>
                <a:gd name="connsiteX9" fmla="*/ 691327 w 2071522"/>
                <a:gd name="connsiteY9" fmla="*/ 305274 h 2080010"/>
                <a:gd name="connsiteX10" fmla="*/ 1045 w 2071522"/>
                <a:gd name="connsiteY10" fmla="*/ 474 h 20800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071522" h="2080010">
                  <a:moveTo>
                    <a:pt x="1045" y="474"/>
                  </a:moveTo>
                  <a:cubicBezTo>
                    <a:pt x="30927" y="13921"/>
                    <a:pt x="616621" y="188733"/>
                    <a:pt x="870621" y="385956"/>
                  </a:cubicBezTo>
                  <a:cubicBezTo>
                    <a:pt x="1124621" y="583179"/>
                    <a:pt x="1445857" y="1097156"/>
                    <a:pt x="1525045" y="1183815"/>
                  </a:cubicBezTo>
                  <a:cubicBezTo>
                    <a:pt x="1604233" y="1270474"/>
                    <a:pt x="1259092" y="762474"/>
                    <a:pt x="1345751" y="905909"/>
                  </a:cubicBezTo>
                  <a:cubicBezTo>
                    <a:pt x="1432410" y="1049344"/>
                    <a:pt x="1956845" y="1908462"/>
                    <a:pt x="2044998" y="2044427"/>
                  </a:cubicBezTo>
                  <a:cubicBezTo>
                    <a:pt x="2133151" y="2180392"/>
                    <a:pt x="1982245" y="1895016"/>
                    <a:pt x="1874669" y="1721698"/>
                  </a:cubicBezTo>
                  <a:cubicBezTo>
                    <a:pt x="1767093" y="1548380"/>
                    <a:pt x="1554927" y="1218180"/>
                    <a:pt x="1399539" y="1004521"/>
                  </a:cubicBezTo>
                  <a:cubicBezTo>
                    <a:pt x="1244151" y="790862"/>
                    <a:pt x="1069339" y="565251"/>
                    <a:pt x="942339" y="439745"/>
                  </a:cubicBezTo>
                  <a:cubicBezTo>
                    <a:pt x="815339" y="314239"/>
                    <a:pt x="637539" y="251486"/>
                    <a:pt x="637539" y="251486"/>
                  </a:cubicBezTo>
                  <a:cubicBezTo>
                    <a:pt x="595704" y="229074"/>
                    <a:pt x="791433" y="347109"/>
                    <a:pt x="691327" y="305274"/>
                  </a:cubicBezTo>
                  <a:cubicBezTo>
                    <a:pt x="591221" y="263439"/>
                    <a:pt x="-28837" y="-12973"/>
                    <a:pt x="1045" y="474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76" name="フリーフォーム 1175">
              <a:extLst>
                <a:ext uri="{FF2B5EF4-FFF2-40B4-BE49-F238E27FC236}">
                  <a16:creationId xmlns:a16="http://schemas.microsoft.com/office/drawing/2014/main" id="{B9E916B4-70F7-1CD8-2AF2-36F2888410B7}"/>
                </a:ext>
              </a:extLst>
            </p:cNvPr>
            <p:cNvSpPr/>
            <p:nvPr/>
          </p:nvSpPr>
          <p:spPr>
            <a:xfrm>
              <a:off x="6194048" y="3387536"/>
              <a:ext cx="206774" cy="143225"/>
            </a:xfrm>
            <a:custGeom>
              <a:avLst/>
              <a:gdLst>
                <a:gd name="connsiteX0" fmla="*/ 206752 w 206774"/>
                <a:gd name="connsiteY0" fmla="*/ 189 h 143225"/>
                <a:gd name="connsiteX1" fmla="*/ 92452 w 206774"/>
                <a:gd name="connsiteY1" fmla="*/ 66864 h 143225"/>
                <a:gd name="connsiteX2" fmla="*/ 377 w 206774"/>
                <a:gd name="connsiteY2" fmla="*/ 143064 h 143225"/>
                <a:gd name="connsiteX3" fmla="*/ 60702 w 206774"/>
                <a:gd name="connsiteY3" fmla="*/ 85914 h 143225"/>
                <a:gd name="connsiteX4" fmla="*/ 82927 w 206774"/>
                <a:gd name="connsiteY4" fmla="*/ 47814 h 143225"/>
                <a:gd name="connsiteX5" fmla="*/ 206752 w 206774"/>
                <a:gd name="connsiteY5" fmla="*/ 189 h 1432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6774" h="143225">
                  <a:moveTo>
                    <a:pt x="206752" y="189"/>
                  </a:moveTo>
                  <a:cubicBezTo>
                    <a:pt x="208339" y="3364"/>
                    <a:pt x="126848" y="43052"/>
                    <a:pt x="92452" y="66864"/>
                  </a:cubicBezTo>
                  <a:cubicBezTo>
                    <a:pt x="58056" y="90677"/>
                    <a:pt x="5669" y="139889"/>
                    <a:pt x="377" y="143064"/>
                  </a:cubicBezTo>
                  <a:cubicBezTo>
                    <a:pt x="-4915" y="146239"/>
                    <a:pt x="46944" y="101789"/>
                    <a:pt x="60702" y="85914"/>
                  </a:cubicBezTo>
                  <a:cubicBezTo>
                    <a:pt x="74460" y="70039"/>
                    <a:pt x="62819" y="61043"/>
                    <a:pt x="82927" y="47814"/>
                  </a:cubicBezTo>
                  <a:cubicBezTo>
                    <a:pt x="103035" y="34585"/>
                    <a:pt x="205165" y="-2986"/>
                    <a:pt x="206752" y="189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77" name="フリーフォーム 1176">
              <a:extLst>
                <a:ext uri="{FF2B5EF4-FFF2-40B4-BE49-F238E27FC236}">
                  <a16:creationId xmlns:a16="http://schemas.microsoft.com/office/drawing/2014/main" id="{FB2BE4F0-E026-EAF8-F495-A9F5FDE35F44}"/>
                </a:ext>
              </a:extLst>
            </p:cNvPr>
            <p:cNvSpPr/>
            <p:nvPr/>
          </p:nvSpPr>
          <p:spPr>
            <a:xfrm>
              <a:off x="5845070" y="3158947"/>
              <a:ext cx="285975" cy="363645"/>
            </a:xfrm>
            <a:custGeom>
              <a:avLst/>
              <a:gdLst>
                <a:gd name="connsiteX0" fmla="*/ 105 w 285975"/>
                <a:gd name="connsiteY0" fmla="*/ 178 h 363645"/>
                <a:gd name="connsiteX1" fmla="*/ 38205 w 285975"/>
                <a:gd name="connsiteY1" fmla="*/ 155753 h 363645"/>
                <a:gd name="connsiteX2" fmla="*/ 139805 w 285975"/>
                <a:gd name="connsiteY2" fmla="*/ 282753 h 363645"/>
                <a:gd name="connsiteX3" fmla="*/ 117580 w 285975"/>
                <a:gd name="connsiteY3" fmla="*/ 257353 h 363645"/>
                <a:gd name="connsiteX4" fmla="*/ 282680 w 285975"/>
                <a:gd name="connsiteY4" fmla="*/ 362128 h 363645"/>
                <a:gd name="connsiteX5" fmla="*/ 212830 w 285975"/>
                <a:gd name="connsiteY5" fmla="*/ 311328 h 363645"/>
                <a:gd name="connsiteX6" fmla="*/ 35030 w 285975"/>
                <a:gd name="connsiteY6" fmla="*/ 200203 h 363645"/>
                <a:gd name="connsiteX7" fmla="*/ 95355 w 285975"/>
                <a:gd name="connsiteY7" fmla="*/ 251003 h 363645"/>
                <a:gd name="connsiteX8" fmla="*/ 47730 w 285975"/>
                <a:gd name="connsiteY8" fmla="*/ 187503 h 363645"/>
                <a:gd name="connsiteX9" fmla="*/ 105 w 285975"/>
                <a:gd name="connsiteY9" fmla="*/ 178 h 3636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85975" h="363645">
                  <a:moveTo>
                    <a:pt x="105" y="178"/>
                  </a:moveTo>
                  <a:cubicBezTo>
                    <a:pt x="-1482" y="-5114"/>
                    <a:pt x="14922" y="108657"/>
                    <a:pt x="38205" y="155753"/>
                  </a:cubicBezTo>
                  <a:cubicBezTo>
                    <a:pt x="61488" y="202849"/>
                    <a:pt x="126576" y="265820"/>
                    <a:pt x="139805" y="282753"/>
                  </a:cubicBezTo>
                  <a:cubicBezTo>
                    <a:pt x="153034" y="299686"/>
                    <a:pt x="93768" y="244124"/>
                    <a:pt x="117580" y="257353"/>
                  </a:cubicBezTo>
                  <a:cubicBezTo>
                    <a:pt x="141392" y="270582"/>
                    <a:pt x="266805" y="353132"/>
                    <a:pt x="282680" y="362128"/>
                  </a:cubicBezTo>
                  <a:cubicBezTo>
                    <a:pt x="298555" y="371124"/>
                    <a:pt x="254105" y="338315"/>
                    <a:pt x="212830" y="311328"/>
                  </a:cubicBezTo>
                  <a:cubicBezTo>
                    <a:pt x="171555" y="284341"/>
                    <a:pt x="54609" y="210257"/>
                    <a:pt x="35030" y="200203"/>
                  </a:cubicBezTo>
                  <a:cubicBezTo>
                    <a:pt x="15451" y="190149"/>
                    <a:pt x="93238" y="253120"/>
                    <a:pt x="95355" y="251003"/>
                  </a:cubicBezTo>
                  <a:cubicBezTo>
                    <a:pt x="97472" y="248886"/>
                    <a:pt x="62547" y="222957"/>
                    <a:pt x="47730" y="187503"/>
                  </a:cubicBezTo>
                  <a:cubicBezTo>
                    <a:pt x="32913" y="152049"/>
                    <a:pt x="1692" y="5470"/>
                    <a:pt x="105" y="178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78" name="フリーフォーム 1177">
              <a:extLst>
                <a:ext uri="{FF2B5EF4-FFF2-40B4-BE49-F238E27FC236}">
                  <a16:creationId xmlns:a16="http://schemas.microsoft.com/office/drawing/2014/main" id="{9BA21D06-FB14-434E-ED2F-3044F6C5AF9F}"/>
                </a:ext>
              </a:extLst>
            </p:cNvPr>
            <p:cNvSpPr/>
            <p:nvPr/>
          </p:nvSpPr>
          <p:spPr>
            <a:xfrm>
              <a:off x="6047492" y="3463911"/>
              <a:ext cx="172375" cy="229182"/>
            </a:xfrm>
            <a:custGeom>
              <a:avLst/>
              <a:gdLst>
                <a:gd name="connsiteX0" fmla="*/ 172333 w 172375"/>
                <a:gd name="connsiteY0" fmla="*/ 14 h 229182"/>
                <a:gd name="connsiteX1" fmla="*/ 67558 w 172375"/>
                <a:gd name="connsiteY1" fmla="*/ 66689 h 229182"/>
                <a:gd name="connsiteX2" fmla="*/ 883 w 172375"/>
                <a:gd name="connsiteY2" fmla="*/ 228614 h 229182"/>
                <a:gd name="connsiteX3" fmla="*/ 32633 w 172375"/>
                <a:gd name="connsiteY3" fmla="*/ 117489 h 229182"/>
                <a:gd name="connsiteX4" fmla="*/ 80258 w 172375"/>
                <a:gd name="connsiteY4" fmla="*/ 41289 h 229182"/>
                <a:gd name="connsiteX5" fmla="*/ 54858 w 172375"/>
                <a:gd name="connsiteY5" fmla="*/ 60339 h 229182"/>
                <a:gd name="connsiteX6" fmla="*/ 172333 w 172375"/>
                <a:gd name="connsiteY6" fmla="*/ 14 h 2291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2375" h="229182">
                  <a:moveTo>
                    <a:pt x="172333" y="14"/>
                  </a:moveTo>
                  <a:cubicBezTo>
                    <a:pt x="174450" y="1072"/>
                    <a:pt x="96133" y="28589"/>
                    <a:pt x="67558" y="66689"/>
                  </a:cubicBezTo>
                  <a:cubicBezTo>
                    <a:pt x="38983" y="104789"/>
                    <a:pt x="6704" y="220147"/>
                    <a:pt x="883" y="228614"/>
                  </a:cubicBezTo>
                  <a:cubicBezTo>
                    <a:pt x="-4938" y="237081"/>
                    <a:pt x="19404" y="148710"/>
                    <a:pt x="32633" y="117489"/>
                  </a:cubicBezTo>
                  <a:cubicBezTo>
                    <a:pt x="45862" y="86268"/>
                    <a:pt x="76554" y="50814"/>
                    <a:pt x="80258" y="41289"/>
                  </a:cubicBezTo>
                  <a:cubicBezTo>
                    <a:pt x="83962" y="31764"/>
                    <a:pt x="43746" y="65101"/>
                    <a:pt x="54858" y="60339"/>
                  </a:cubicBezTo>
                  <a:cubicBezTo>
                    <a:pt x="65970" y="55577"/>
                    <a:pt x="170216" y="-1044"/>
                    <a:pt x="172333" y="14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79" name="月 1178">
              <a:extLst>
                <a:ext uri="{FF2B5EF4-FFF2-40B4-BE49-F238E27FC236}">
                  <a16:creationId xmlns:a16="http://schemas.microsoft.com/office/drawing/2014/main" id="{8EEC743C-4115-AC7F-EA1E-9DAA97F5C64D}"/>
                </a:ext>
              </a:extLst>
            </p:cNvPr>
            <p:cNvSpPr/>
            <p:nvPr/>
          </p:nvSpPr>
          <p:spPr>
            <a:xfrm rot="11419684">
              <a:off x="6321177" y="3679008"/>
              <a:ext cx="79375" cy="146108"/>
            </a:xfrm>
            <a:prstGeom prst="moon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80" name="円/楕円 1179">
              <a:extLst>
                <a:ext uri="{FF2B5EF4-FFF2-40B4-BE49-F238E27FC236}">
                  <a16:creationId xmlns:a16="http://schemas.microsoft.com/office/drawing/2014/main" id="{673D48E8-952C-3DA7-0865-814C68AD60E3}"/>
                </a:ext>
              </a:extLst>
            </p:cNvPr>
            <p:cNvSpPr/>
            <p:nvPr/>
          </p:nvSpPr>
          <p:spPr>
            <a:xfrm>
              <a:off x="6273641" y="3710433"/>
              <a:ext cx="62477" cy="6247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81" name="フリーフォーム 1180">
              <a:extLst>
                <a:ext uri="{FF2B5EF4-FFF2-40B4-BE49-F238E27FC236}">
                  <a16:creationId xmlns:a16="http://schemas.microsoft.com/office/drawing/2014/main" id="{4162A73C-BE8B-964F-106C-5C8423F10635}"/>
                </a:ext>
              </a:extLst>
            </p:cNvPr>
            <p:cNvSpPr/>
            <p:nvPr/>
          </p:nvSpPr>
          <p:spPr>
            <a:xfrm>
              <a:off x="2770889" y="7835900"/>
              <a:ext cx="2101856" cy="190712"/>
            </a:xfrm>
            <a:custGeom>
              <a:avLst/>
              <a:gdLst>
                <a:gd name="connsiteX0" fmla="*/ 13586 w 2101856"/>
                <a:gd name="connsiteY0" fmla="*/ 190500 h 190712"/>
                <a:gd name="connsiteX1" fmla="*/ 918461 w 2101856"/>
                <a:gd name="connsiteY1" fmla="*/ 146050 h 190712"/>
                <a:gd name="connsiteX2" fmla="*/ 842261 w 2101856"/>
                <a:gd name="connsiteY2" fmla="*/ 142875 h 190712"/>
                <a:gd name="connsiteX3" fmla="*/ 1401061 w 2101856"/>
                <a:gd name="connsiteY3" fmla="*/ 114300 h 190712"/>
                <a:gd name="connsiteX4" fmla="*/ 1328036 w 2101856"/>
                <a:gd name="connsiteY4" fmla="*/ 95250 h 190712"/>
                <a:gd name="connsiteX5" fmla="*/ 1601086 w 2101856"/>
                <a:gd name="connsiteY5" fmla="*/ 57150 h 190712"/>
                <a:gd name="connsiteX6" fmla="*/ 2099561 w 2101856"/>
                <a:gd name="connsiteY6" fmla="*/ 0 h 190712"/>
                <a:gd name="connsiteX7" fmla="*/ 1763011 w 2101856"/>
                <a:gd name="connsiteY7" fmla="*/ 63500 h 190712"/>
                <a:gd name="connsiteX8" fmla="*/ 1220086 w 2101856"/>
                <a:gd name="connsiteY8" fmla="*/ 136525 h 190712"/>
                <a:gd name="connsiteX9" fmla="*/ 721611 w 2101856"/>
                <a:gd name="connsiteY9" fmla="*/ 107950 h 190712"/>
                <a:gd name="connsiteX10" fmla="*/ 1064511 w 2101856"/>
                <a:gd name="connsiteY10" fmla="*/ 104775 h 190712"/>
                <a:gd name="connsiteX11" fmla="*/ 705736 w 2101856"/>
                <a:gd name="connsiteY11" fmla="*/ 149225 h 190712"/>
                <a:gd name="connsiteX12" fmla="*/ 219961 w 2101856"/>
                <a:gd name="connsiteY12" fmla="*/ 114300 h 190712"/>
                <a:gd name="connsiteX13" fmla="*/ 366011 w 2101856"/>
                <a:gd name="connsiteY13" fmla="*/ 120650 h 190712"/>
                <a:gd name="connsiteX14" fmla="*/ 451736 w 2101856"/>
                <a:gd name="connsiteY14" fmla="*/ 146050 h 190712"/>
                <a:gd name="connsiteX15" fmla="*/ 381886 w 2101856"/>
                <a:gd name="connsiteY15" fmla="*/ 161925 h 190712"/>
                <a:gd name="connsiteX16" fmla="*/ 13586 w 2101856"/>
                <a:gd name="connsiteY16" fmla="*/ 190500 h 190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101856" h="190712">
                  <a:moveTo>
                    <a:pt x="13586" y="190500"/>
                  </a:moveTo>
                  <a:cubicBezTo>
                    <a:pt x="103015" y="187854"/>
                    <a:pt x="780349" y="153987"/>
                    <a:pt x="918461" y="146050"/>
                  </a:cubicBezTo>
                  <a:cubicBezTo>
                    <a:pt x="1056574" y="138112"/>
                    <a:pt x="761828" y="148167"/>
                    <a:pt x="842261" y="142875"/>
                  </a:cubicBezTo>
                  <a:cubicBezTo>
                    <a:pt x="922694" y="137583"/>
                    <a:pt x="1320099" y="122237"/>
                    <a:pt x="1401061" y="114300"/>
                  </a:cubicBezTo>
                  <a:cubicBezTo>
                    <a:pt x="1482023" y="106363"/>
                    <a:pt x="1294699" y="104775"/>
                    <a:pt x="1328036" y="95250"/>
                  </a:cubicBezTo>
                  <a:cubicBezTo>
                    <a:pt x="1361374" y="85725"/>
                    <a:pt x="1601086" y="57150"/>
                    <a:pt x="1601086" y="57150"/>
                  </a:cubicBezTo>
                  <a:lnTo>
                    <a:pt x="2099561" y="0"/>
                  </a:lnTo>
                  <a:cubicBezTo>
                    <a:pt x="2126548" y="1058"/>
                    <a:pt x="1909590" y="40746"/>
                    <a:pt x="1763011" y="63500"/>
                  </a:cubicBezTo>
                  <a:cubicBezTo>
                    <a:pt x="1616432" y="86254"/>
                    <a:pt x="1393653" y="129117"/>
                    <a:pt x="1220086" y="136525"/>
                  </a:cubicBezTo>
                  <a:cubicBezTo>
                    <a:pt x="1046519" y="143933"/>
                    <a:pt x="747540" y="113242"/>
                    <a:pt x="721611" y="107950"/>
                  </a:cubicBezTo>
                  <a:cubicBezTo>
                    <a:pt x="695682" y="102658"/>
                    <a:pt x="1067157" y="97896"/>
                    <a:pt x="1064511" y="104775"/>
                  </a:cubicBezTo>
                  <a:cubicBezTo>
                    <a:pt x="1061865" y="111654"/>
                    <a:pt x="846494" y="147638"/>
                    <a:pt x="705736" y="149225"/>
                  </a:cubicBezTo>
                  <a:cubicBezTo>
                    <a:pt x="564978" y="150812"/>
                    <a:pt x="276582" y="119062"/>
                    <a:pt x="219961" y="114300"/>
                  </a:cubicBezTo>
                  <a:cubicBezTo>
                    <a:pt x="163340" y="109537"/>
                    <a:pt x="327382" y="115358"/>
                    <a:pt x="366011" y="120650"/>
                  </a:cubicBezTo>
                  <a:cubicBezTo>
                    <a:pt x="404640" y="125942"/>
                    <a:pt x="449090" y="139171"/>
                    <a:pt x="451736" y="146050"/>
                  </a:cubicBezTo>
                  <a:cubicBezTo>
                    <a:pt x="454382" y="152929"/>
                    <a:pt x="461261" y="153458"/>
                    <a:pt x="381886" y="161925"/>
                  </a:cubicBezTo>
                  <a:cubicBezTo>
                    <a:pt x="302511" y="170392"/>
                    <a:pt x="-75843" y="193146"/>
                    <a:pt x="13586" y="190500"/>
                  </a:cubicBezTo>
                  <a:close/>
                </a:path>
              </a:pathLst>
            </a:cu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82" name="フリーフォーム 1181">
              <a:extLst>
                <a:ext uri="{FF2B5EF4-FFF2-40B4-BE49-F238E27FC236}">
                  <a16:creationId xmlns:a16="http://schemas.microsoft.com/office/drawing/2014/main" id="{CD4C1091-91C2-B725-D9C2-A045917458C0}"/>
                </a:ext>
              </a:extLst>
            </p:cNvPr>
            <p:cNvSpPr/>
            <p:nvPr/>
          </p:nvSpPr>
          <p:spPr>
            <a:xfrm>
              <a:off x="5168238" y="7750149"/>
              <a:ext cx="781824" cy="622420"/>
            </a:xfrm>
            <a:custGeom>
              <a:avLst/>
              <a:gdLst>
                <a:gd name="connsiteX0" fmla="*/ 781712 w 781824"/>
                <a:gd name="connsiteY0" fmla="*/ 26 h 622420"/>
                <a:gd name="connsiteX1" fmla="*/ 553112 w 781824"/>
                <a:gd name="connsiteY1" fmla="*/ 133376 h 622420"/>
                <a:gd name="connsiteX2" fmla="*/ 340387 w 781824"/>
                <a:gd name="connsiteY2" fmla="*/ 187351 h 622420"/>
                <a:gd name="connsiteX3" fmla="*/ 441987 w 781824"/>
                <a:gd name="connsiteY3" fmla="*/ 174651 h 622420"/>
                <a:gd name="connsiteX4" fmla="*/ 381662 w 781824"/>
                <a:gd name="connsiteY4" fmla="*/ 298476 h 622420"/>
                <a:gd name="connsiteX5" fmla="*/ 422937 w 781824"/>
                <a:gd name="connsiteY5" fmla="*/ 269901 h 622420"/>
                <a:gd name="connsiteX6" fmla="*/ 337212 w 781824"/>
                <a:gd name="connsiteY6" fmla="*/ 371501 h 622420"/>
                <a:gd name="connsiteX7" fmla="*/ 334037 w 781824"/>
                <a:gd name="connsiteY7" fmla="*/ 406426 h 622420"/>
                <a:gd name="connsiteX8" fmla="*/ 229262 w 781824"/>
                <a:gd name="connsiteY8" fmla="*/ 562001 h 622420"/>
                <a:gd name="connsiteX9" fmla="*/ 662 w 781824"/>
                <a:gd name="connsiteY9" fmla="*/ 622326 h 622420"/>
                <a:gd name="connsiteX10" fmla="*/ 162587 w 781824"/>
                <a:gd name="connsiteY10" fmla="*/ 574701 h 622420"/>
                <a:gd name="connsiteX11" fmla="*/ 248312 w 781824"/>
                <a:gd name="connsiteY11" fmla="*/ 527076 h 622420"/>
                <a:gd name="connsiteX12" fmla="*/ 327687 w 781824"/>
                <a:gd name="connsiteY12" fmla="*/ 384201 h 622420"/>
                <a:gd name="connsiteX13" fmla="*/ 441987 w 781824"/>
                <a:gd name="connsiteY13" fmla="*/ 209576 h 622420"/>
                <a:gd name="connsiteX14" fmla="*/ 673762 w 781824"/>
                <a:gd name="connsiteY14" fmla="*/ 25426 h 622420"/>
                <a:gd name="connsiteX15" fmla="*/ 584862 w 781824"/>
                <a:gd name="connsiteY15" fmla="*/ 120676 h 622420"/>
                <a:gd name="connsiteX16" fmla="*/ 781712 w 781824"/>
                <a:gd name="connsiteY16" fmla="*/ 26 h 6224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781824" h="622420">
                  <a:moveTo>
                    <a:pt x="781712" y="26"/>
                  </a:moveTo>
                  <a:cubicBezTo>
                    <a:pt x="776420" y="2143"/>
                    <a:pt x="626666" y="102155"/>
                    <a:pt x="553112" y="133376"/>
                  </a:cubicBezTo>
                  <a:cubicBezTo>
                    <a:pt x="479558" y="164597"/>
                    <a:pt x="358908" y="180472"/>
                    <a:pt x="340387" y="187351"/>
                  </a:cubicBezTo>
                  <a:cubicBezTo>
                    <a:pt x="321866" y="194230"/>
                    <a:pt x="435108" y="156130"/>
                    <a:pt x="441987" y="174651"/>
                  </a:cubicBezTo>
                  <a:cubicBezTo>
                    <a:pt x="448866" y="193172"/>
                    <a:pt x="384837" y="282601"/>
                    <a:pt x="381662" y="298476"/>
                  </a:cubicBezTo>
                  <a:cubicBezTo>
                    <a:pt x="378487" y="314351"/>
                    <a:pt x="430345" y="257730"/>
                    <a:pt x="422937" y="269901"/>
                  </a:cubicBezTo>
                  <a:cubicBezTo>
                    <a:pt x="415529" y="282072"/>
                    <a:pt x="352029" y="348747"/>
                    <a:pt x="337212" y="371501"/>
                  </a:cubicBezTo>
                  <a:cubicBezTo>
                    <a:pt x="322395" y="394255"/>
                    <a:pt x="352029" y="374676"/>
                    <a:pt x="334037" y="406426"/>
                  </a:cubicBezTo>
                  <a:cubicBezTo>
                    <a:pt x="316045" y="438176"/>
                    <a:pt x="284824" y="526018"/>
                    <a:pt x="229262" y="562001"/>
                  </a:cubicBezTo>
                  <a:cubicBezTo>
                    <a:pt x="173699" y="597984"/>
                    <a:pt x="11774" y="620209"/>
                    <a:pt x="662" y="622326"/>
                  </a:cubicBezTo>
                  <a:cubicBezTo>
                    <a:pt x="-10450" y="624443"/>
                    <a:pt x="121312" y="590576"/>
                    <a:pt x="162587" y="574701"/>
                  </a:cubicBezTo>
                  <a:cubicBezTo>
                    <a:pt x="203862" y="558826"/>
                    <a:pt x="220795" y="558826"/>
                    <a:pt x="248312" y="527076"/>
                  </a:cubicBezTo>
                  <a:cubicBezTo>
                    <a:pt x="275829" y="495326"/>
                    <a:pt x="295408" y="437117"/>
                    <a:pt x="327687" y="384201"/>
                  </a:cubicBezTo>
                  <a:cubicBezTo>
                    <a:pt x="359966" y="331285"/>
                    <a:pt x="384308" y="269372"/>
                    <a:pt x="441987" y="209576"/>
                  </a:cubicBezTo>
                  <a:cubicBezTo>
                    <a:pt x="499666" y="149780"/>
                    <a:pt x="649950" y="40243"/>
                    <a:pt x="673762" y="25426"/>
                  </a:cubicBezTo>
                  <a:cubicBezTo>
                    <a:pt x="697574" y="10609"/>
                    <a:pt x="565812" y="120147"/>
                    <a:pt x="584862" y="120676"/>
                  </a:cubicBezTo>
                  <a:cubicBezTo>
                    <a:pt x="603912" y="121205"/>
                    <a:pt x="787004" y="-2091"/>
                    <a:pt x="781712" y="26"/>
                  </a:cubicBezTo>
                  <a:close/>
                </a:path>
              </a:pathLst>
            </a:cu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83" name="フリーフォーム 1182">
              <a:extLst>
                <a:ext uri="{FF2B5EF4-FFF2-40B4-BE49-F238E27FC236}">
                  <a16:creationId xmlns:a16="http://schemas.microsoft.com/office/drawing/2014/main" id="{7D5A5CB7-D7B9-2372-50D3-A660A446778D}"/>
                </a:ext>
              </a:extLst>
            </p:cNvPr>
            <p:cNvSpPr/>
            <p:nvPr/>
          </p:nvSpPr>
          <p:spPr>
            <a:xfrm>
              <a:off x="5415107" y="7669868"/>
              <a:ext cx="548409" cy="248856"/>
            </a:xfrm>
            <a:custGeom>
              <a:avLst/>
              <a:gdLst>
                <a:gd name="connsiteX0" fmla="*/ 544368 w 548409"/>
                <a:gd name="connsiteY0" fmla="*/ 45382 h 248856"/>
                <a:gd name="connsiteX1" fmla="*/ 176068 w 548409"/>
                <a:gd name="connsiteY1" fmla="*/ 140632 h 248856"/>
                <a:gd name="connsiteX2" fmla="*/ 1443 w 548409"/>
                <a:gd name="connsiteY2" fmla="*/ 248582 h 248856"/>
                <a:gd name="connsiteX3" fmla="*/ 112568 w 548409"/>
                <a:gd name="connsiteY3" fmla="*/ 166032 h 248856"/>
                <a:gd name="connsiteX4" fmla="*/ 439593 w 548409"/>
                <a:gd name="connsiteY4" fmla="*/ 932 h 248856"/>
                <a:gd name="connsiteX5" fmla="*/ 252268 w 548409"/>
                <a:gd name="connsiteY5" fmla="*/ 99357 h 248856"/>
                <a:gd name="connsiteX6" fmla="*/ 210993 w 548409"/>
                <a:gd name="connsiteY6" fmla="*/ 108882 h 248856"/>
                <a:gd name="connsiteX7" fmla="*/ 363393 w 548409"/>
                <a:gd name="connsiteY7" fmla="*/ 80307 h 248856"/>
                <a:gd name="connsiteX8" fmla="*/ 544368 w 548409"/>
                <a:gd name="connsiteY8" fmla="*/ 45382 h 2488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48409" h="248856">
                  <a:moveTo>
                    <a:pt x="544368" y="45382"/>
                  </a:moveTo>
                  <a:cubicBezTo>
                    <a:pt x="513147" y="55436"/>
                    <a:pt x="266556" y="106765"/>
                    <a:pt x="176068" y="140632"/>
                  </a:cubicBezTo>
                  <a:cubicBezTo>
                    <a:pt x="85580" y="174499"/>
                    <a:pt x="12026" y="244349"/>
                    <a:pt x="1443" y="248582"/>
                  </a:cubicBezTo>
                  <a:cubicBezTo>
                    <a:pt x="-9140" y="252815"/>
                    <a:pt x="39543" y="207307"/>
                    <a:pt x="112568" y="166032"/>
                  </a:cubicBezTo>
                  <a:cubicBezTo>
                    <a:pt x="185593" y="124757"/>
                    <a:pt x="416310" y="12044"/>
                    <a:pt x="439593" y="932"/>
                  </a:cubicBezTo>
                  <a:cubicBezTo>
                    <a:pt x="462876" y="-10180"/>
                    <a:pt x="290368" y="81365"/>
                    <a:pt x="252268" y="99357"/>
                  </a:cubicBezTo>
                  <a:cubicBezTo>
                    <a:pt x="214168" y="117349"/>
                    <a:pt x="192472" y="112057"/>
                    <a:pt x="210993" y="108882"/>
                  </a:cubicBezTo>
                  <a:cubicBezTo>
                    <a:pt x="229514" y="105707"/>
                    <a:pt x="309418" y="88774"/>
                    <a:pt x="363393" y="80307"/>
                  </a:cubicBezTo>
                  <a:cubicBezTo>
                    <a:pt x="417368" y="71840"/>
                    <a:pt x="575589" y="35328"/>
                    <a:pt x="544368" y="45382"/>
                  </a:cubicBezTo>
                  <a:close/>
                </a:path>
              </a:pathLst>
            </a:cu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84" name="フリーフォーム 1183">
              <a:extLst>
                <a:ext uri="{FF2B5EF4-FFF2-40B4-BE49-F238E27FC236}">
                  <a16:creationId xmlns:a16="http://schemas.microsoft.com/office/drawing/2014/main" id="{489BEF1E-7FEF-A981-E094-6F6AD7BC6B0C}"/>
                </a:ext>
              </a:extLst>
            </p:cNvPr>
            <p:cNvSpPr/>
            <p:nvPr/>
          </p:nvSpPr>
          <p:spPr>
            <a:xfrm>
              <a:off x="4730744" y="7787823"/>
              <a:ext cx="882982" cy="145094"/>
            </a:xfrm>
            <a:custGeom>
              <a:avLst/>
              <a:gdLst>
                <a:gd name="connsiteX0" fmla="*/ 6 w 882982"/>
                <a:gd name="connsiteY0" fmla="*/ 3627 h 145094"/>
                <a:gd name="connsiteX1" fmla="*/ 187331 w 882982"/>
                <a:gd name="connsiteY1" fmla="*/ 117927 h 145094"/>
                <a:gd name="connsiteX2" fmla="*/ 361956 w 882982"/>
                <a:gd name="connsiteY2" fmla="*/ 117927 h 145094"/>
                <a:gd name="connsiteX3" fmla="*/ 314331 w 882982"/>
                <a:gd name="connsiteY3" fmla="*/ 105227 h 145094"/>
                <a:gd name="connsiteX4" fmla="*/ 590556 w 882982"/>
                <a:gd name="connsiteY4" fmla="*/ 105227 h 145094"/>
                <a:gd name="connsiteX5" fmla="*/ 663581 w 882982"/>
                <a:gd name="connsiteY5" fmla="*/ 105227 h 145094"/>
                <a:gd name="connsiteX6" fmla="*/ 882656 w 882982"/>
                <a:gd name="connsiteY6" fmla="*/ 452 h 145094"/>
                <a:gd name="connsiteX7" fmla="*/ 704856 w 882982"/>
                <a:gd name="connsiteY7" fmla="*/ 70302 h 145094"/>
                <a:gd name="connsiteX8" fmla="*/ 393706 w 882982"/>
                <a:gd name="connsiteY8" fmla="*/ 143327 h 145094"/>
                <a:gd name="connsiteX9" fmla="*/ 295281 w 882982"/>
                <a:gd name="connsiteY9" fmla="*/ 117927 h 145094"/>
                <a:gd name="connsiteX10" fmla="*/ 152406 w 882982"/>
                <a:gd name="connsiteY10" fmla="*/ 67127 h 145094"/>
                <a:gd name="connsiteX11" fmla="*/ 244481 w 882982"/>
                <a:gd name="connsiteY11" fmla="*/ 111577 h 145094"/>
                <a:gd name="connsiteX12" fmla="*/ 142881 w 882982"/>
                <a:gd name="connsiteY12" fmla="*/ 92527 h 145094"/>
                <a:gd name="connsiteX13" fmla="*/ 193681 w 882982"/>
                <a:gd name="connsiteY13" fmla="*/ 124277 h 145094"/>
                <a:gd name="connsiteX14" fmla="*/ 6 w 882982"/>
                <a:gd name="connsiteY14" fmla="*/ 3627 h 1450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882982" h="145094">
                  <a:moveTo>
                    <a:pt x="6" y="3627"/>
                  </a:moveTo>
                  <a:cubicBezTo>
                    <a:pt x="-1052" y="2569"/>
                    <a:pt x="127006" y="98877"/>
                    <a:pt x="187331" y="117927"/>
                  </a:cubicBezTo>
                  <a:cubicBezTo>
                    <a:pt x="247656" y="136977"/>
                    <a:pt x="340789" y="120044"/>
                    <a:pt x="361956" y="117927"/>
                  </a:cubicBezTo>
                  <a:cubicBezTo>
                    <a:pt x="383123" y="115810"/>
                    <a:pt x="276231" y="107344"/>
                    <a:pt x="314331" y="105227"/>
                  </a:cubicBezTo>
                  <a:cubicBezTo>
                    <a:pt x="352431" y="103110"/>
                    <a:pt x="590556" y="105227"/>
                    <a:pt x="590556" y="105227"/>
                  </a:cubicBezTo>
                  <a:cubicBezTo>
                    <a:pt x="648764" y="105227"/>
                    <a:pt x="614898" y="122689"/>
                    <a:pt x="663581" y="105227"/>
                  </a:cubicBezTo>
                  <a:cubicBezTo>
                    <a:pt x="712264" y="87765"/>
                    <a:pt x="875777" y="6273"/>
                    <a:pt x="882656" y="452"/>
                  </a:cubicBezTo>
                  <a:cubicBezTo>
                    <a:pt x="889535" y="-5369"/>
                    <a:pt x="786348" y="46490"/>
                    <a:pt x="704856" y="70302"/>
                  </a:cubicBezTo>
                  <a:cubicBezTo>
                    <a:pt x="623364" y="94115"/>
                    <a:pt x="461969" y="135390"/>
                    <a:pt x="393706" y="143327"/>
                  </a:cubicBezTo>
                  <a:cubicBezTo>
                    <a:pt x="325444" y="151265"/>
                    <a:pt x="335498" y="130627"/>
                    <a:pt x="295281" y="117927"/>
                  </a:cubicBezTo>
                  <a:cubicBezTo>
                    <a:pt x="255064" y="105227"/>
                    <a:pt x="160873" y="68185"/>
                    <a:pt x="152406" y="67127"/>
                  </a:cubicBezTo>
                  <a:cubicBezTo>
                    <a:pt x="143939" y="66069"/>
                    <a:pt x="246068" y="107344"/>
                    <a:pt x="244481" y="111577"/>
                  </a:cubicBezTo>
                  <a:cubicBezTo>
                    <a:pt x="242894" y="115810"/>
                    <a:pt x="151348" y="90410"/>
                    <a:pt x="142881" y="92527"/>
                  </a:cubicBezTo>
                  <a:cubicBezTo>
                    <a:pt x="134414" y="94644"/>
                    <a:pt x="214848" y="134331"/>
                    <a:pt x="193681" y="124277"/>
                  </a:cubicBezTo>
                  <a:cubicBezTo>
                    <a:pt x="172514" y="114223"/>
                    <a:pt x="1064" y="4685"/>
                    <a:pt x="6" y="3627"/>
                  </a:cubicBezTo>
                  <a:close/>
                </a:path>
              </a:pathLst>
            </a:cu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85" name="フリーフォーム 1184">
              <a:extLst>
                <a:ext uri="{FF2B5EF4-FFF2-40B4-BE49-F238E27FC236}">
                  <a16:creationId xmlns:a16="http://schemas.microsoft.com/office/drawing/2014/main" id="{15C9BC15-4360-6503-0A97-203DD36DA610}"/>
                </a:ext>
              </a:extLst>
            </p:cNvPr>
            <p:cNvSpPr/>
            <p:nvPr/>
          </p:nvSpPr>
          <p:spPr>
            <a:xfrm>
              <a:off x="2722719" y="7959650"/>
              <a:ext cx="158200" cy="372169"/>
            </a:xfrm>
            <a:custGeom>
              <a:avLst/>
              <a:gdLst>
                <a:gd name="connsiteX0" fmla="*/ 106206 w 158200"/>
                <a:gd name="connsiteY0" fmla="*/ 75 h 372169"/>
                <a:gd name="connsiteX1" fmla="*/ 157006 w 158200"/>
                <a:gd name="connsiteY1" fmla="*/ 98500 h 372169"/>
                <a:gd name="connsiteX2" fmla="*/ 45881 w 158200"/>
                <a:gd name="connsiteY2" fmla="*/ 203275 h 372169"/>
                <a:gd name="connsiteX3" fmla="*/ 7781 w 158200"/>
                <a:gd name="connsiteY3" fmla="*/ 368375 h 372169"/>
                <a:gd name="connsiteX4" fmla="*/ 7781 w 158200"/>
                <a:gd name="connsiteY4" fmla="*/ 298525 h 372169"/>
                <a:gd name="connsiteX5" fmla="*/ 90331 w 158200"/>
                <a:gd name="connsiteY5" fmla="*/ 69925 h 372169"/>
                <a:gd name="connsiteX6" fmla="*/ 90331 w 158200"/>
                <a:gd name="connsiteY6" fmla="*/ 184225 h 372169"/>
                <a:gd name="connsiteX7" fmla="*/ 131606 w 158200"/>
                <a:gd name="connsiteY7" fmla="*/ 114375 h 372169"/>
                <a:gd name="connsiteX8" fmla="*/ 106206 w 158200"/>
                <a:gd name="connsiteY8" fmla="*/ 75 h 3721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58200" h="372169">
                  <a:moveTo>
                    <a:pt x="106206" y="75"/>
                  </a:moveTo>
                  <a:cubicBezTo>
                    <a:pt x="110439" y="-2571"/>
                    <a:pt x="167060" y="64633"/>
                    <a:pt x="157006" y="98500"/>
                  </a:cubicBezTo>
                  <a:cubicBezTo>
                    <a:pt x="146952" y="132367"/>
                    <a:pt x="70752" y="158296"/>
                    <a:pt x="45881" y="203275"/>
                  </a:cubicBezTo>
                  <a:cubicBezTo>
                    <a:pt x="21010" y="248254"/>
                    <a:pt x="14131" y="352500"/>
                    <a:pt x="7781" y="368375"/>
                  </a:cubicBezTo>
                  <a:cubicBezTo>
                    <a:pt x="1431" y="384250"/>
                    <a:pt x="-5977" y="348267"/>
                    <a:pt x="7781" y="298525"/>
                  </a:cubicBezTo>
                  <a:cubicBezTo>
                    <a:pt x="21539" y="248783"/>
                    <a:pt x="76573" y="88975"/>
                    <a:pt x="90331" y="69925"/>
                  </a:cubicBezTo>
                  <a:cubicBezTo>
                    <a:pt x="104089" y="50875"/>
                    <a:pt x="83452" y="176817"/>
                    <a:pt x="90331" y="184225"/>
                  </a:cubicBezTo>
                  <a:cubicBezTo>
                    <a:pt x="97210" y="191633"/>
                    <a:pt x="127373" y="139246"/>
                    <a:pt x="131606" y="114375"/>
                  </a:cubicBezTo>
                  <a:cubicBezTo>
                    <a:pt x="135839" y="89504"/>
                    <a:pt x="101973" y="2721"/>
                    <a:pt x="106206" y="75"/>
                  </a:cubicBezTo>
                  <a:close/>
                </a:path>
              </a:pathLst>
            </a:cu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86" name="フリーフォーム 1185">
              <a:extLst>
                <a:ext uri="{FF2B5EF4-FFF2-40B4-BE49-F238E27FC236}">
                  <a16:creationId xmlns:a16="http://schemas.microsoft.com/office/drawing/2014/main" id="{4E6735EB-61B2-928A-A015-0FB44C2C9E9B}"/>
                </a:ext>
              </a:extLst>
            </p:cNvPr>
            <p:cNvSpPr/>
            <p:nvPr/>
          </p:nvSpPr>
          <p:spPr>
            <a:xfrm>
              <a:off x="2708260" y="7972424"/>
              <a:ext cx="317721" cy="409647"/>
            </a:xfrm>
            <a:custGeom>
              <a:avLst/>
              <a:gdLst>
                <a:gd name="connsiteX0" fmla="*/ 317515 w 317721"/>
                <a:gd name="connsiteY0" fmla="*/ 1 h 409647"/>
                <a:gd name="connsiteX1" fmla="*/ 158765 w 317721"/>
                <a:gd name="connsiteY1" fmla="*/ 168276 h 409647"/>
                <a:gd name="connsiteX2" fmla="*/ 177815 w 317721"/>
                <a:gd name="connsiteY2" fmla="*/ 209551 h 409647"/>
                <a:gd name="connsiteX3" fmla="*/ 53990 w 317721"/>
                <a:gd name="connsiteY3" fmla="*/ 234951 h 409647"/>
                <a:gd name="connsiteX4" fmla="*/ 15 w 317721"/>
                <a:gd name="connsiteY4" fmla="*/ 409576 h 409647"/>
                <a:gd name="connsiteX5" fmla="*/ 50815 w 317721"/>
                <a:gd name="connsiteY5" fmla="*/ 254001 h 409647"/>
                <a:gd name="connsiteX6" fmla="*/ 231790 w 317721"/>
                <a:gd name="connsiteY6" fmla="*/ 73026 h 409647"/>
                <a:gd name="connsiteX7" fmla="*/ 120665 w 317721"/>
                <a:gd name="connsiteY7" fmla="*/ 165101 h 409647"/>
                <a:gd name="connsiteX8" fmla="*/ 317515 w 317721"/>
                <a:gd name="connsiteY8" fmla="*/ 1 h 4096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17721" h="409647">
                  <a:moveTo>
                    <a:pt x="317515" y="1"/>
                  </a:moveTo>
                  <a:cubicBezTo>
                    <a:pt x="323865" y="530"/>
                    <a:pt x="182048" y="133351"/>
                    <a:pt x="158765" y="168276"/>
                  </a:cubicBezTo>
                  <a:cubicBezTo>
                    <a:pt x="135482" y="203201"/>
                    <a:pt x="195277" y="198439"/>
                    <a:pt x="177815" y="209551"/>
                  </a:cubicBezTo>
                  <a:cubicBezTo>
                    <a:pt x="160353" y="220663"/>
                    <a:pt x="83623" y="201614"/>
                    <a:pt x="53990" y="234951"/>
                  </a:cubicBezTo>
                  <a:cubicBezTo>
                    <a:pt x="24357" y="268288"/>
                    <a:pt x="544" y="406401"/>
                    <a:pt x="15" y="409576"/>
                  </a:cubicBezTo>
                  <a:cubicBezTo>
                    <a:pt x="-514" y="412751"/>
                    <a:pt x="12186" y="310093"/>
                    <a:pt x="50815" y="254001"/>
                  </a:cubicBezTo>
                  <a:cubicBezTo>
                    <a:pt x="89444" y="197909"/>
                    <a:pt x="220148" y="87842"/>
                    <a:pt x="231790" y="73026"/>
                  </a:cubicBezTo>
                  <a:cubicBezTo>
                    <a:pt x="243432" y="58210"/>
                    <a:pt x="107965" y="173568"/>
                    <a:pt x="120665" y="165101"/>
                  </a:cubicBezTo>
                  <a:cubicBezTo>
                    <a:pt x="133365" y="156634"/>
                    <a:pt x="311165" y="-528"/>
                    <a:pt x="317515" y="1"/>
                  </a:cubicBezTo>
                  <a:close/>
                </a:path>
              </a:pathLst>
            </a:cu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87" name="フリーフォーム 1186">
              <a:extLst>
                <a:ext uri="{FF2B5EF4-FFF2-40B4-BE49-F238E27FC236}">
                  <a16:creationId xmlns:a16="http://schemas.microsoft.com/office/drawing/2014/main" id="{A676BA61-55C0-2213-C128-F16AA9C7879D}"/>
                </a:ext>
              </a:extLst>
            </p:cNvPr>
            <p:cNvSpPr/>
            <p:nvPr/>
          </p:nvSpPr>
          <p:spPr>
            <a:xfrm>
              <a:off x="2825479" y="7924800"/>
              <a:ext cx="2126026" cy="280917"/>
            </a:xfrm>
            <a:custGeom>
              <a:avLst/>
              <a:gdLst>
                <a:gd name="connsiteX0" fmla="*/ 271 w 2126026"/>
                <a:gd name="connsiteY0" fmla="*/ 222250 h 280917"/>
                <a:gd name="connsiteX1" fmla="*/ 352696 w 2126026"/>
                <a:gd name="connsiteY1" fmla="*/ 257175 h 280917"/>
                <a:gd name="connsiteX2" fmla="*/ 514621 w 2126026"/>
                <a:gd name="connsiteY2" fmla="*/ 190500 h 280917"/>
                <a:gd name="connsiteX3" fmla="*/ 457471 w 2126026"/>
                <a:gd name="connsiteY3" fmla="*/ 196850 h 280917"/>
                <a:gd name="connsiteX4" fmla="*/ 670196 w 2126026"/>
                <a:gd name="connsiteY4" fmla="*/ 158750 h 280917"/>
                <a:gd name="connsiteX5" fmla="*/ 759096 w 2126026"/>
                <a:gd name="connsiteY5" fmla="*/ 133350 h 280917"/>
                <a:gd name="connsiteX6" fmla="*/ 784496 w 2126026"/>
                <a:gd name="connsiteY6" fmla="*/ 149225 h 280917"/>
                <a:gd name="connsiteX7" fmla="*/ 927371 w 2126026"/>
                <a:gd name="connsiteY7" fmla="*/ 123825 h 280917"/>
                <a:gd name="connsiteX8" fmla="*/ 867046 w 2126026"/>
                <a:gd name="connsiteY8" fmla="*/ 117475 h 280917"/>
                <a:gd name="connsiteX9" fmla="*/ 1168671 w 2126026"/>
                <a:gd name="connsiteY9" fmla="*/ 69850 h 280917"/>
                <a:gd name="connsiteX10" fmla="*/ 1079771 w 2126026"/>
                <a:gd name="connsiteY10" fmla="*/ 82550 h 280917"/>
                <a:gd name="connsiteX11" fmla="*/ 1460771 w 2126026"/>
                <a:gd name="connsiteY11" fmla="*/ 53975 h 280917"/>
                <a:gd name="connsiteX12" fmla="*/ 2117996 w 2126026"/>
                <a:gd name="connsiteY12" fmla="*/ 0 h 280917"/>
                <a:gd name="connsiteX13" fmla="*/ 1832246 w 2126026"/>
                <a:gd name="connsiteY13" fmla="*/ 53975 h 280917"/>
                <a:gd name="connsiteX14" fmla="*/ 1924321 w 2126026"/>
                <a:gd name="connsiteY14" fmla="*/ 15875 h 280917"/>
                <a:gd name="connsiteX15" fmla="*/ 1581421 w 2126026"/>
                <a:gd name="connsiteY15" fmla="*/ 47625 h 280917"/>
                <a:gd name="connsiteX16" fmla="*/ 768621 w 2126026"/>
                <a:gd name="connsiteY16" fmla="*/ 123825 h 280917"/>
                <a:gd name="connsiteX17" fmla="*/ 692421 w 2126026"/>
                <a:gd name="connsiteY17" fmla="*/ 130175 h 280917"/>
                <a:gd name="connsiteX18" fmla="*/ 778146 w 2126026"/>
                <a:gd name="connsiteY18" fmla="*/ 127000 h 280917"/>
                <a:gd name="connsiteX19" fmla="*/ 486046 w 2126026"/>
                <a:gd name="connsiteY19" fmla="*/ 212725 h 280917"/>
                <a:gd name="connsiteX20" fmla="*/ 374921 w 2126026"/>
                <a:gd name="connsiteY20" fmla="*/ 279400 h 280917"/>
                <a:gd name="connsiteX21" fmla="*/ 295546 w 2126026"/>
                <a:gd name="connsiteY21" fmla="*/ 257175 h 280917"/>
                <a:gd name="connsiteX22" fmla="*/ 271 w 2126026"/>
                <a:gd name="connsiteY22" fmla="*/ 222250 h 2809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2126026" h="280917">
                  <a:moveTo>
                    <a:pt x="271" y="222250"/>
                  </a:moveTo>
                  <a:cubicBezTo>
                    <a:pt x="9796" y="222250"/>
                    <a:pt x="266971" y="262467"/>
                    <a:pt x="352696" y="257175"/>
                  </a:cubicBezTo>
                  <a:cubicBezTo>
                    <a:pt x="438421" y="251883"/>
                    <a:pt x="497159" y="200554"/>
                    <a:pt x="514621" y="190500"/>
                  </a:cubicBezTo>
                  <a:cubicBezTo>
                    <a:pt x="532083" y="180446"/>
                    <a:pt x="431542" y="202142"/>
                    <a:pt x="457471" y="196850"/>
                  </a:cubicBezTo>
                  <a:cubicBezTo>
                    <a:pt x="483400" y="191558"/>
                    <a:pt x="619925" y="169333"/>
                    <a:pt x="670196" y="158750"/>
                  </a:cubicBezTo>
                  <a:cubicBezTo>
                    <a:pt x="720467" y="148167"/>
                    <a:pt x="740046" y="134937"/>
                    <a:pt x="759096" y="133350"/>
                  </a:cubicBezTo>
                  <a:cubicBezTo>
                    <a:pt x="778146" y="131763"/>
                    <a:pt x="756450" y="150812"/>
                    <a:pt x="784496" y="149225"/>
                  </a:cubicBezTo>
                  <a:cubicBezTo>
                    <a:pt x="812542" y="147638"/>
                    <a:pt x="913613" y="129117"/>
                    <a:pt x="927371" y="123825"/>
                  </a:cubicBezTo>
                  <a:cubicBezTo>
                    <a:pt x="941129" y="118533"/>
                    <a:pt x="826829" y="126471"/>
                    <a:pt x="867046" y="117475"/>
                  </a:cubicBezTo>
                  <a:cubicBezTo>
                    <a:pt x="907263" y="108479"/>
                    <a:pt x="1133217" y="75671"/>
                    <a:pt x="1168671" y="69850"/>
                  </a:cubicBezTo>
                  <a:cubicBezTo>
                    <a:pt x="1204125" y="64029"/>
                    <a:pt x="1031088" y="85196"/>
                    <a:pt x="1079771" y="82550"/>
                  </a:cubicBezTo>
                  <a:cubicBezTo>
                    <a:pt x="1128454" y="79904"/>
                    <a:pt x="1460771" y="53975"/>
                    <a:pt x="1460771" y="53975"/>
                  </a:cubicBezTo>
                  <a:lnTo>
                    <a:pt x="2117996" y="0"/>
                  </a:lnTo>
                  <a:cubicBezTo>
                    <a:pt x="2179908" y="0"/>
                    <a:pt x="1864525" y="51329"/>
                    <a:pt x="1832246" y="53975"/>
                  </a:cubicBezTo>
                  <a:cubicBezTo>
                    <a:pt x="1799967" y="56621"/>
                    <a:pt x="1966125" y="16933"/>
                    <a:pt x="1924321" y="15875"/>
                  </a:cubicBezTo>
                  <a:cubicBezTo>
                    <a:pt x="1882517" y="14817"/>
                    <a:pt x="1581421" y="47625"/>
                    <a:pt x="1581421" y="47625"/>
                  </a:cubicBezTo>
                  <a:lnTo>
                    <a:pt x="768621" y="123825"/>
                  </a:lnTo>
                  <a:lnTo>
                    <a:pt x="692421" y="130175"/>
                  </a:lnTo>
                  <a:cubicBezTo>
                    <a:pt x="694008" y="130704"/>
                    <a:pt x="812542" y="113242"/>
                    <a:pt x="778146" y="127000"/>
                  </a:cubicBezTo>
                  <a:cubicBezTo>
                    <a:pt x="743750" y="140758"/>
                    <a:pt x="553250" y="187325"/>
                    <a:pt x="486046" y="212725"/>
                  </a:cubicBezTo>
                  <a:cubicBezTo>
                    <a:pt x="418842" y="238125"/>
                    <a:pt x="406671" y="271992"/>
                    <a:pt x="374921" y="279400"/>
                  </a:cubicBezTo>
                  <a:cubicBezTo>
                    <a:pt x="343171" y="286808"/>
                    <a:pt x="356929" y="265112"/>
                    <a:pt x="295546" y="257175"/>
                  </a:cubicBezTo>
                  <a:cubicBezTo>
                    <a:pt x="234163" y="249238"/>
                    <a:pt x="-9254" y="222250"/>
                    <a:pt x="271" y="222250"/>
                  </a:cubicBezTo>
                  <a:close/>
                </a:path>
              </a:pathLst>
            </a:cu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88" name="フリーフォーム 1187">
              <a:extLst>
                <a:ext uri="{FF2B5EF4-FFF2-40B4-BE49-F238E27FC236}">
                  <a16:creationId xmlns:a16="http://schemas.microsoft.com/office/drawing/2014/main" id="{44F4B373-0649-5F27-F55E-C2CB53DF664F}"/>
                </a:ext>
              </a:extLst>
            </p:cNvPr>
            <p:cNvSpPr/>
            <p:nvPr/>
          </p:nvSpPr>
          <p:spPr>
            <a:xfrm>
              <a:off x="2642154" y="8162874"/>
              <a:ext cx="552415" cy="178084"/>
            </a:xfrm>
            <a:custGeom>
              <a:avLst/>
              <a:gdLst>
                <a:gd name="connsiteX0" fmla="*/ 2621 w 552415"/>
                <a:gd name="connsiteY0" fmla="*/ 177851 h 178084"/>
                <a:gd name="connsiteX1" fmla="*/ 288371 w 552415"/>
                <a:gd name="connsiteY1" fmla="*/ 66726 h 178084"/>
                <a:gd name="connsiteX2" fmla="*/ 551896 w 552415"/>
                <a:gd name="connsiteY2" fmla="*/ 60376 h 178084"/>
                <a:gd name="connsiteX3" fmla="*/ 351871 w 552415"/>
                <a:gd name="connsiteY3" fmla="*/ 50851 h 178084"/>
                <a:gd name="connsiteX4" fmla="*/ 212171 w 552415"/>
                <a:gd name="connsiteY4" fmla="*/ 51 h 178084"/>
                <a:gd name="connsiteX5" fmla="*/ 339171 w 552415"/>
                <a:gd name="connsiteY5" fmla="*/ 41326 h 178084"/>
                <a:gd name="connsiteX6" fmla="*/ 304246 w 552415"/>
                <a:gd name="connsiteY6" fmla="*/ 44501 h 178084"/>
                <a:gd name="connsiteX7" fmla="*/ 75646 w 552415"/>
                <a:gd name="connsiteY7" fmla="*/ 92126 h 178084"/>
                <a:gd name="connsiteX8" fmla="*/ 142321 w 552415"/>
                <a:gd name="connsiteY8" fmla="*/ 95301 h 178084"/>
                <a:gd name="connsiteX9" fmla="*/ 2621 w 552415"/>
                <a:gd name="connsiteY9" fmla="*/ 177851 h 1780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52415" h="178084">
                  <a:moveTo>
                    <a:pt x="2621" y="177851"/>
                  </a:moveTo>
                  <a:cubicBezTo>
                    <a:pt x="26963" y="173089"/>
                    <a:pt x="196825" y="86305"/>
                    <a:pt x="288371" y="66726"/>
                  </a:cubicBezTo>
                  <a:cubicBezTo>
                    <a:pt x="379917" y="47147"/>
                    <a:pt x="541313" y="63022"/>
                    <a:pt x="551896" y="60376"/>
                  </a:cubicBezTo>
                  <a:cubicBezTo>
                    <a:pt x="562479" y="57730"/>
                    <a:pt x="408492" y="60905"/>
                    <a:pt x="351871" y="50851"/>
                  </a:cubicBezTo>
                  <a:cubicBezTo>
                    <a:pt x="295250" y="40797"/>
                    <a:pt x="214288" y="1639"/>
                    <a:pt x="212171" y="51"/>
                  </a:cubicBezTo>
                  <a:cubicBezTo>
                    <a:pt x="210054" y="-1537"/>
                    <a:pt x="323825" y="33918"/>
                    <a:pt x="339171" y="41326"/>
                  </a:cubicBezTo>
                  <a:cubicBezTo>
                    <a:pt x="354517" y="48734"/>
                    <a:pt x="348167" y="36034"/>
                    <a:pt x="304246" y="44501"/>
                  </a:cubicBezTo>
                  <a:cubicBezTo>
                    <a:pt x="260325" y="52968"/>
                    <a:pt x="102634" y="83659"/>
                    <a:pt x="75646" y="92126"/>
                  </a:cubicBezTo>
                  <a:cubicBezTo>
                    <a:pt x="48658" y="100593"/>
                    <a:pt x="153433" y="77310"/>
                    <a:pt x="142321" y="95301"/>
                  </a:cubicBezTo>
                  <a:cubicBezTo>
                    <a:pt x="131209" y="113292"/>
                    <a:pt x="-21721" y="182613"/>
                    <a:pt x="2621" y="177851"/>
                  </a:cubicBezTo>
                  <a:close/>
                </a:path>
              </a:pathLst>
            </a:cu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89" name="フリーフォーム 1188">
              <a:extLst>
                <a:ext uri="{FF2B5EF4-FFF2-40B4-BE49-F238E27FC236}">
                  <a16:creationId xmlns:a16="http://schemas.microsoft.com/office/drawing/2014/main" id="{408454F9-3E3F-D6BF-BCDB-47F1155AD095}"/>
                </a:ext>
              </a:extLst>
            </p:cNvPr>
            <p:cNvSpPr/>
            <p:nvPr/>
          </p:nvSpPr>
          <p:spPr>
            <a:xfrm>
              <a:off x="4343370" y="7991456"/>
              <a:ext cx="438366" cy="235138"/>
            </a:xfrm>
            <a:custGeom>
              <a:avLst/>
              <a:gdLst>
                <a:gd name="connsiteX0" fmla="*/ 438180 w 438366"/>
                <a:gd name="connsiteY0" fmla="*/ 19 h 235138"/>
                <a:gd name="connsiteX1" fmla="*/ 92105 w 438366"/>
                <a:gd name="connsiteY1" fmla="*/ 79394 h 235138"/>
                <a:gd name="connsiteX2" fmla="*/ 30 w 438366"/>
                <a:gd name="connsiteY2" fmla="*/ 234969 h 235138"/>
                <a:gd name="connsiteX3" fmla="*/ 82580 w 438366"/>
                <a:gd name="connsiteY3" fmla="*/ 107969 h 235138"/>
                <a:gd name="connsiteX4" fmla="*/ 139730 w 438366"/>
                <a:gd name="connsiteY4" fmla="*/ 25419 h 235138"/>
                <a:gd name="connsiteX5" fmla="*/ 41305 w 438366"/>
                <a:gd name="connsiteY5" fmla="*/ 85744 h 235138"/>
                <a:gd name="connsiteX6" fmla="*/ 438180 w 438366"/>
                <a:gd name="connsiteY6" fmla="*/ 19 h 235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38366" h="235138">
                  <a:moveTo>
                    <a:pt x="438180" y="19"/>
                  </a:moveTo>
                  <a:cubicBezTo>
                    <a:pt x="446647" y="-1039"/>
                    <a:pt x="165130" y="40236"/>
                    <a:pt x="92105" y="79394"/>
                  </a:cubicBezTo>
                  <a:cubicBezTo>
                    <a:pt x="19080" y="118552"/>
                    <a:pt x="1617" y="230207"/>
                    <a:pt x="30" y="234969"/>
                  </a:cubicBezTo>
                  <a:cubicBezTo>
                    <a:pt x="-1557" y="239731"/>
                    <a:pt x="59297" y="142894"/>
                    <a:pt x="82580" y="107969"/>
                  </a:cubicBezTo>
                  <a:cubicBezTo>
                    <a:pt x="105863" y="73044"/>
                    <a:pt x="146609" y="29123"/>
                    <a:pt x="139730" y="25419"/>
                  </a:cubicBezTo>
                  <a:cubicBezTo>
                    <a:pt x="132851" y="21715"/>
                    <a:pt x="-3674" y="90506"/>
                    <a:pt x="41305" y="85744"/>
                  </a:cubicBezTo>
                  <a:cubicBezTo>
                    <a:pt x="86284" y="80982"/>
                    <a:pt x="429713" y="1077"/>
                    <a:pt x="438180" y="19"/>
                  </a:cubicBezTo>
                  <a:close/>
                </a:path>
              </a:pathLst>
            </a:cu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90" name="フリーフォーム 1189">
              <a:extLst>
                <a:ext uri="{FF2B5EF4-FFF2-40B4-BE49-F238E27FC236}">
                  <a16:creationId xmlns:a16="http://schemas.microsoft.com/office/drawing/2014/main" id="{3845630E-DCF5-781A-27F3-F79AEFBFBE95}"/>
                </a:ext>
              </a:extLst>
            </p:cNvPr>
            <p:cNvSpPr/>
            <p:nvPr/>
          </p:nvSpPr>
          <p:spPr>
            <a:xfrm>
              <a:off x="2235199" y="8058150"/>
              <a:ext cx="222695" cy="575710"/>
            </a:xfrm>
            <a:custGeom>
              <a:avLst/>
              <a:gdLst>
                <a:gd name="connsiteX0" fmla="*/ 1 w 222695"/>
                <a:gd name="connsiteY0" fmla="*/ 0 h 575710"/>
                <a:gd name="connsiteX1" fmla="*/ 177801 w 222695"/>
                <a:gd name="connsiteY1" fmla="*/ 149225 h 575710"/>
                <a:gd name="connsiteX2" fmla="*/ 203201 w 222695"/>
                <a:gd name="connsiteY2" fmla="*/ 247650 h 575710"/>
                <a:gd name="connsiteX3" fmla="*/ 107951 w 222695"/>
                <a:gd name="connsiteY3" fmla="*/ 320675 h 575710"/>
                <a:gd name="connsiteX4" fmla="*/ 38101 w 222695"/>
                <a:gd name="connsiteY4" fmla="*/ 571500 h 575710"/>
                <a:gd name="connsiteX5" fmla="*/ 53976 w 222695"/>
                <a:gd name="connsiteY5" fmla="*/ 460375 h 575710"/>
                <a:gd name="connsiteX6" fmla="*/ 158751 w 222695"/>
                <a:gd name="connsiteY6" fmla="*/ 234950 h 575710"/>
                <a:gd name="connsiteX7" fmla="*/ 222251 w 222695"/>
                <a:gd name="connsiteY7" fmla="*/ 219075 h 575710"/>
                <a:gd name="connsiteX8" fmla="*/ 187326 w 222695"/>
                <a:gd name="connsiteY8" fmla="*/ 155575 h 575710"/>
                <a:gd name="connsiteX9" fmla="*/ 193676 w 222695"/>
                <a:gd name="connsiteY9" fmla="*/ 85725 h 575710"/>
                <a:gd name="connsiteX10" fmla="*/ 193676 w 222695"/>
                <a:gd name="connsiteY10" fmla="*/ 111125 h 575710"/>
                <a:gd name="connsiteX11" fmla="*/ 127001 w 222695"/>
                <a:gd name="connsiteY11" fmla="*/ 79375 h 575710"/>
                <a:gd name="connsiteX12" fmla="*/ 180976 w 222695"/>
                <a:gd name="connsiteY12" fmla="*/ 149225 h 575710"/>
                <a:gd name="connsiteX13" fmla="*/ 1 w 222695"/>
                <a:gd name="connsiteY13" fmla="*/ 0 h 5757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22695" h="575710">
                  <a:moveTo>
                    <a:pt x="1" y="0"/>
                  </a:moveTo>
                  <a:cubicBezTo>
                    <a:pt x="-528" y="0"/>
                    <a:pt x="143934" y="107950"/>
                    <a:pt x="177801" y="149225"/>
                  </a:cubicBezTo>
                  <a:cubicBezTo>
                    <a:pt x="211668" y="190500"/>
                    <a:pt x="214843" y="219075"/>
                    <a:pt x="203201" y="247650"/>
                  </a:cubicBezTo>
                  <a:cubicBezTo>
                    <a:pt x="191559" y="276225"/>
                    <a:pt x="135468" y="266700"/>
                    <a:pt x="107951" y="320675"/>
                  </a:cubicBezTo>
                  <a:cubicBezTo>
                    <a:pt x="80434" y="374650"/>
                    <a:pt x="47097" y="548217"/>
                    <a:pt x="38101" y="571500"/>
                  </a:cubicBezTo>
                  <a:cubicBezTo>
                    <a:pt x="29105" y="594783"/>
                    <a:pt x="33868" y="516467"/>
                    <a:pt x="53976" y="460375"/>
                  </a:cubicBezTo>
                  <a:cubicBezTo>
                    <a:pt x="74084" y="404283"/>
                    <a:pt x="130705" y="275167"/>
                    <a:pt x="158751" y="234950"/>
                  </a:cubicBezTo>
                  <a:cubicBezTo>
                    <a:pt x="186797" y="194733"/>
                    <a:pt x="217489" y="232304"/>
                    <a:pt x="222251" y="219075"/>
                  </a:cubicBezTo>
                  <a:cubicBezTo>
                    <a:pt x="227013" y="205846"/>
                    <a:pt x="192089" y="177800"/>
                    <a:pt x="187326" y="155575"/>
                  </a:cubicBezTo>
                  <a:cubicBezTo>
                    <a:pt x="182564" y="133350"/>
                    <a:pt x="192618" y="93133"/>
                    <a:pt x="193676" y="85725"/>
                  </a:cubicBezTo>
                  <a:cubicBezTo>
                    <a:pt x="194734" y="78317"/>
                    <a:pt x="204788" y="112183"/>
                    <a:pt x="193676" y="111125"/>
                  </a:cubicBezTo>
                  <a:cubicBezTo>
                    <a:pt x="182564" y="110067"/>
                    <a:pt x="129118" y="73025"/>
                    <a:pt x="127001" y="79375"/>
                  </a:cubicBezTo>
                  <a:cubicBezTo>
                    <a:pt x="124884" y="85725"/>
                    <a:pt x="201613" y="161925"/>
                    <a:pt x="180976" y="149225"/>
                  </a:cubicBezTo>
                  <a:cubicBezTo>
                    <a:pt x="160339" y="136525"/>
                    <a:pt x="530" y="0"/>
                    <a:pt x="1" y="0"/>
                  </a:cubicBezTo>
                  <a:close/>
                </a:path>
              </a:pathLst>
            </a:cu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91" name="フリーフォーム 1190">
              <a:extLst>
                <a:ext uri="{FF2B5EF4-FFF2-40B4-BE49-F238E27FC236}">
                  <a16:creationId xmlns:a16="http://schemas.microsoft.com/office/drawing/2014/main" id="{95AD160B-B803-A56B-EFB3-E9E8DB2AFC84}"/>
                </a:ext>
              </a:extLst>
            </p:cNvPr>
            <p:cNvSpPr/>
            <p:nvPr/>
          </p:nvSpPr>
          <p:spPr>
            <a:xfrm>
              <a:off x="2215951" y="7974811"/>
              <a:ext cx="368760" cy="776993"/>
            </a:xfrm>
            <a:custGeom>
              <a:avLst/>
              <a:gdLst>
                <a:gd name="connsiteX0" fmla="*/ 89099 w 368760"/>
                <a:gd name="connsiteY0" fmla="*/ 181764 h 776993"/>
                <a:gd name="connsiteX1" fmla="*/ 346274 w 368760"/>
                <a:gd name="connsiteY1" fmla="*/ 423064 h 776993"/>
                <a:gd name="connsiteX2" fmla="*/ 339924 w 368760"/>
                <a:gd name="connsiteY2" fmla="*/ 480214 h 776993"/>
                <a:gd name="connsiteX3" fmla="*/ 276424 w 368760"/>
                <a:gd name="connsiteY3" fmla="*/ 534189 h 776993"/>
                <a:gd name="connsiteX4" fmla="*/ 244674 w 368760"/>
                <a:gd name="connsiteY4" fmla="*/ 772314 h 776993"/>
                <a:gd name="connsiteX5" fmla="*/ 251024 w 368760"/>
                <a:gd name="connsiteY5" fmla="*/ 677064 h 776993"/>
                <a:gd name="connsiteX6" fmla="*/ 292299 w 368760"/>
                <a:gd name="connsiteY6" fmla="*/ 492914 h 776993"/>
                <a:gd name="connsiteX7" fmla="*/ 333574 w 368760"/>
                <a:gd name="connsiteY7" fmla="*/ 442114 h 776993"/>
                <a:gd name="connsiteX8" fmla="*/ 298649 w 368760"/>
                <a:gd name="connsiteY8" fmla="*/ 375439 h 776993"/>
                <a:gd name="connsiteX9" fmla="*/ 111324 w 368760"/>
                <a:gd name="connsiteY9" fmla="*/ 553239 h 776993"/>
                <a:gd name="connsiteX10" fmla="*/ 270074 w 368760"/>
                <a:gd name="connsiteY10" fmla="*/ 381789 h 776993"/>
                <a:gd name="connsiteX11" fmla="*/ 247849 w 368760"/>
                <a:gd name="connsiteY11" fmla="*/ 261139 h 776993"/>
                <a:gd name="connsiteX12" fmla="*/ 98624 w 368760"/>
                <a:gd name="connsiteY12" fmla="*/ 67464 h 776993"/>
                <a:gd name="connsiteX13" fmla="*/ 3374 w 368760"/>
                <a:gd name="connsiteY13" fmla="*/ 7139 h 776993"/>
                <a:gd name="connsiteX14" fmla="*/ 219274 w 368760"/>
                <a:gd name="connsiteY14" fmla="*/ 213514 h 776993"/>
                <a:gd name="connsiteX15" fmla="*/ 368499 w 368760"/>
                <a:gd name="connsiteY15" fmla="*/ 442114 h 776993"/>
                <a:gd name="connsiteX16" fmla="*/ 251024 w 368760"/>
                <a:gd name="connsiteY16" fmla="*/ 346864 h 776993"/>
                <a:gd name="connsiteX17" fmla="*/ 89099 w 368760"/>
                <a:gd name="connsiteY17" fmla="*/ 181764 h 7769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68760" h="776993">
                  <a:moveTo>
                    <a:pt x="89099" y="181764"/>
                  </a:moveTo>
                  <a:cubicBezTo>
                    <a:pt x="104974" y="194464"/>
                    <a:pt x="304470" y="373322"/>
                    <a:pt x="346274" y="423064"/>
                  </a:cubicBezTo>
                  <a:cubicBezTo>
                    <a:pt x="388078" y="472806"/>
                    <a:pt x="351566" y="461693"/>
                    <a:pt x="339924" y="480214"/>
                  </a:cubicBezTo>
                  <a:cubicBezTo>
                    <a:pt x="328282" y="498735"/>
                    <a:pt x="292299" y="485506"/>
                    <a:pt x="276424" y="534189"/>
                  </a:cubicBezTo>
                  <a:cubicBezTo>
                    <a:pt x="260549" y="582872"/>
                    <a:pt x="248907" y="748502"/>
                    <a:pt x="244674" y="772314"/>
                  </a:cubicBezTo>
                  <a:cubicBezTo>
                    <a:pt x="240441" y="796126"/>
                    <a:pt x="243087" y="723631"/>
                    <a:pt x="251024" y="677064"/>
                  </a:cubicBezTo>
                  <a:cubicBezTo>
                    <a:pt x="258961" y="630497"/>
                    <a:pt x="278541" y="532072"/>
                    <a:pt x="292299" y="492914"/>
                  </a:cubicBezTo>
                  <a:cubicBezTo>
                    <a:pt x="306057" y="453756"/>
                    <a:pt x="332516" y="461693"/>
                    <a:pt x="333574" y="442114"/>
                  </a:cubicBezTo>
                  <a:cubicBezTo>
                    <a:pt x="334632" y="422535"/>
                    <a:pt x="335691" y="356918"/>
                    <a:pt x="298649" y="375439"/>
                  </a:cubicBezTo>
                  <a:cubicBezTo>
                    <a:pt x="261607" y="393960"/>
                    <a:pt x="116086" y="552181"/>
                    <a:pt x="111324" y="553239"/>
                  </a:cubicBezTo>
                  <a:cubicBezTo>
                    <a:pt x="106562" y="554297"/>
                    <a:pt x="247320" y="430472"/>
                    <a:pt x="270074" y="381789"/>
                  </a:cubicBezTo>
                  <a:cubicBezTo>
                    <a:pt x="292828" y="333106"/>
                    <a:pt x="276424" y="313526"/>
                    <a:pt x="247849" y="261139"/>
                  </a:cubicBezTo>
                  <a:cubicBezTo>
                    <a:pt x="219274" y="208752"/>
                    <a:pt x="139370" y="109797"/>
                    <a:pt x="98624" y="67464"/>
                  </a:cubicBezTo>
                  <a:cubicBezTo>
                    <a:pt x="57878" y="25131"/>
                    <a:pt x="-16734" y="-17203"/>
                    <a:pt x="3374" y="7139"/>
                  </a:cubicBezTo>
                  <a:cubicBezTo>
                    <a:pt x="23482" y="31481"/>
                    <a:pt x="158420" y="141018"/>
                    <a:pt x="219274" y="213514"/>
                  </a:cubicBezTo>
                  <a:cubicBezTo>
                    <a:pt x="280128" y="286010"/>
                    <a:pt x="363207" y="419889"/>
                    <a:pt x="368499" y="442114"/>
                  </a:cubicBezTo>
                  <a:cubicBezTo>
                    <a:pt x="373791" y="464339"/>
                    <a:pt x="297591" y="385493"/>
                    <a:pt x="251024" y="346864"/>
                  </a:cubicBezTo>
                  <a:cubicBezTo>
                    <a:pt x="204457" y="308235"/>
                    <a:pt x="73224" y="169064"/>
                    <a:pt x="89099" y="181764"/>
                  </a:cubicBezTo>
                  <a:close/>
                </a:path>
              </a:pathLst>
            </a:cu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92" name="フリーフォーム 1191">
              <a:extLst>
                <a:ext uri="{FF2B5EF4-FFF2-40B4-BE49-F238E27FC236}">
                  <a16:creationId xmlns:a16="http://schemas.microsoft.com/office/drawing/2014/main" id="{357CACEF-1D1F-9377-082A-9149DC40B522}"/>
                </a:ext>
              </a:extLst>
            </p:cNvPr>
            <p:cNvSpPr/>
            <p:nvPr/>
          </p:nvSpPr>
          <p:spPr>
            <a:xfrm>
              <a:off x="2343441" y="7987994"/>
              <a:ext cx="2257464" cy="419406"/>
            </a:xfrm>
            <a:custGeom>
              <a:avLst/>
              <a:gdLst>
                <a:gd name="connsiteX0" fmla="*/ 2884 w 2257464"/>
                <a:gd name="connsiteY0" fmla="*/ 419406 h 419406"/>
                <a:gd name="connsiteX1" fmla="*/ 460084 w 2257464"/>
                <a:gd name="connsiteY1" fmla="*/ 349556 h 419406"/>
                <a:gd name="connsiteX2" fmla="*/ 352134 w 2257464"/>
                <a:gd name="connsiteY2" fmla="*/ 416231 h 419406"/>
                <a:gd name="connsiteX3" fmla="*/ 587084 w 2257464"/>
                <a:gd name="connsiteY3" fmla="*/ 349556 h 419406"/>
                <a:gd name="connsiteX4" fmla="*/ 434684 w 2257464"/>
                <a:gd name="connsiteY4" fmla="*/ 330506 h 419406"/>
                <a:gd name="connsiteX5" fmla="*/ 876009 w 2257464"/>
                <a:gd name="connsiteY5" fmla="*/ 327331 h 419406"/>
                <a:gd name="connsiteX6" fmla="*/ 974434 w 2257464"/>
                <a:gd name="connsiteY6" fmla="*/ 286056 h 419406"/>
                <a:gd name="connsiteX7" fmla="*/ 910934 w 2257464"/>
                <a:gd name="connsiteY7" fmla="*/ 282881 h 419406"/>
                <a:gd name="connsiteX8" fmla="*/ 1460209 w 2257464"/>
                <a:gd name="connsiteY8" fmla="*/ 101906 h 419406"/>
                <a:gd name="connsiteX9" fmla="*/ 1422109 w 2257464"/>
                <a:gd name="connsiteY9" fmla="*/ 140006 h 419406"/>
                <a:gd name="connsiteX10" fmla="*/ 1834859 w 2257464"/>
                <a:gd name="connsiteY10" fmla="*/ 174931 h 419406"/>
                <a:gd name="connsiteX11" fmla="*/ 2028534 w 2257464"/>
                <a:gd name="connsiteY11" fmla="*/ 162231 h 419406"/>
                <a:gd name="connsiteX12" fmla="*/ 1952334 w 2257464"/>
                <a:gd name="connsiteY12" fmla="*/ 162231 h 419406"/>
                <a:gd name="connsiteX13" fmla="*/ 2009484 w 2257464"/>
                <a:gd name="connsiteY13" fmla="*/ 101906 h 419406"/>
                <a:gd name="connsiteX14" fmla="*/ 2257134 w 2257464"/>
                <a:gd name="connsiteY14" fmla="*/ 306 h 419406"/>
                <a:gd name="connsiteX15" fmla="*/ 2060284 w 2257464"/>
                <a:gd name="connsiteY15" fmla="*/ 73331 h 419406"/>
                <a:gd name="connsiteX16" fmla="*/ 1965034 w 2257464"/>
                <a:gd name="connsiteY16" fmla="*/ 155881 h 419406"/>
                <a:gd name="connsiteX17" fmla="*/ 1942809 w 2257464"/>
                <a:gd name="connsiteY17" fmla="*/ 184456 h 419406"/>
                <a:gd name="connsiteX18" fmla="*/ 1349084 w 2257464"/>
                <a:gd name="connsiteY18" fmla="*/ 155881 h 419406"/>
                <a:gd name="connsiteX19" fmla="*/ 1104609 w 2257464"/>
                <a:gd name="connsiteY19" fmla="*/ 108256 h 419406"/>
                <a:gd name="connsiteX20" fmla="*/ 1326859 w 2257464"/>
                <a:gd name="connsiteY20" fmla="*/ 162231 h 419406"/>
                <a:gd name="connsiteX21" fmla="*/ 961734 w 2257464"/>
                <a:gd name="connsiteY21" fmla="*/ 279706 h 419406"/>
                <a:gd name="connsiteX22" fmla="*/ 542634 w 2257464"/>
                <a:gd name="connsiteY22" fmla="*/ 273356 h 419406"/>
                <a:gd name="connsiteX23" fmla="*/ 971259 w 2257464"/>
                <a:gd name="connsiteY23" fmla="*/ 301931 h 419406"/>
                <a:gd name="connsiteX24" fmla="*/ 688684 w 2257464"/>
                <a:gd name="connsiteY24" fmla="*/ 324156 h 419406"/>
                <a:gd name="connsiteX25" fmla="*/ 498184 w 2257464"/>
                <a:gd name="connsiteY25" fmla="*/ 343206 h 419406"/>
                <a:gd name="connsiteX26" fmla="*/ 517234 w 2257464"/>
                <a:gd name="connsiteY26" fmla="*/ 384481 h 419406"/>
                <a:gd name="connsiteX27" fmla="*/ 383884 w 2257464"/>
                <a:gd name="connsiteY27" fmla="*/ 406706 h 419406"/>
                <a:gd name="connsiteX28" fmla="*/ 228309 w 2257464"/>
                <a:gd name="connsiteY28" fmla="*/ 355906 h 419406"/>
                <a:gd name="connsiteX29" fmla="*/ 123534 w 2257464"/>
                <a:gd name="connsiteY29" fmla="*/ 181281 h 419406"/>
                <a:gd name="connsiteX30" fmla="*/ 260059 w 2257464"/>
                <a:gd name="connsiteY30" fmla="*/ 349556 h 419406"/>
                <a:gd name="connsiteX31" fmla="*/ 2884 w 2257464"/>
                <a:gd name="connsiteY31" fmla="*/ 419406 h 4194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257464" h="419406">
                  <a:moveTo>
                    <a:pt x="2884" y="419406"/>
                  </a:moveTo>
                  <a:cubicBezTo>
                    <a:pt x="36221" y="419406"/>
                    <a:pt x="401876" y="350085"/>
                    <a:pt x="460084" y="349556"/>
                  </a:cubicBezTo>
                  <a:cubicBezTo>
                    <a:pt x="518292" y="349027"/>
                    <a:pt x="330967" y="416231"/>
                    <a:pt x="352134" y="416231"/>
                  </a:cubicBezTo>
                  <a:cubicBezTo>
                    <a:pt x="373301" y="416231"/>
                    <a:pt x="573326" y="363844"/>
                    <a:pt x="587084" y="349556"/>
                  </a:cubicBezTo>
                  <a:cubicBezTo>
                    <a:pt x="600842" y="335268"/>
                    <a:pt x="386530" y="334210"/>
                    <a:pt x="434684" y="330506"/>
                  </a:cubicBezTo>
                  <a:cubicBezTo>
                    <a:pt x="482838" y="326802"/>
                    <a:pt x="786051" y="334739"/>
                    <a:pt x="876009" y="327331"/>
                  </a:cubicBezTo>
                  <a:cubicBezTo>
                    <a:pt x="965967" y="319923"/>
                    <a:pt x="968613" y="293464"/>
                    <a:pt x="974434" y="286056"/>
                  </a:cubicBezTo>
                  <a:cubicBezTo>
                    <a:pt x="980255" y="278648"/>
                    <a:pt x="829972" y="313573"/>
                    <a:pt x="910934" y="282881"/>
                  </a:cubicBezTo>
                  <a:cubicBezTo>
                    <a:pt x="991896" y="252189"/>
                    <a:pt x="1375013" y="125718"/>
                    <a:pt x="1460209" y="101906"/>
                  </a:cubicBezTo>
                  <a:cubicBezTo>
                    <a:pt x="1545405" y="78094"/>
                    <a:pt x="1359667" y="127835"/>
                    <a:pt x="1422109" y="140006"/>
                  </a:cubicBezTo>
                  <a:cubicBezTo>
                    <a:pt x="1484551" y="152177"/>
                    <a:pt x="1733788" y="171227"/>
                    <a:pt x="1834859" y="174931"/>
                  </a:cubicBezTo>
                  <a:cubicBezTo>
                    <a:pt x="1935930" y="178635"/>
                    <a:pt x="2008955" y="164348"/>
                    <a:pt x="2028534" y="162231"/>
                  </a:cubicBezTo>
                  <a:cubicBezTo>
                    <a:pt x="2048113" y="160114"/>
                    <a:pt x="1955509" y="172285"/>
                    <a:pt x="1952334" y="162231"/>
                  </a:cubicBezTo>
                  <a:cubicBezTo>
                    <a:pt x="1949159" y="152177"/>
                    <a:pt x="1958684" y="128893"/>
                    <a:pt x="2009484" y="101906"/>
                  </a:cubicBezTo>
                  <a:cubicBezTo>
                    <a:pt x="2060284" y="74919"/>
                    <a:pt x="2248667" y="5069"/>
                    <a:pt x="2257134" y="306"/>
                  </a:cubicBezTo>
                  <a:cubicBezTo>
                    <a:pt x="2265601" y="-4457"/>
                    <a:pt x="2108967" y="47402"/>
                    <a:pt x="2060284" y="73331"/>
                  </a:cubicBezTo>
                  <a:cubicBezTo>
                    <a:pt x="2011601" y="99260"/>
                    <a:pt x="1984613" y="137360"/>
                    <a:pt x="1965034" y="155881"/>
                  </a:cubicBezTo>
                  <a:cubicBezTo>
                    <a:pt x="1945455" y="174402"/>
                    <a:pt x="2045467" y="184456"/>
                    <a:pt x="1942809" y="184456"/>
                  </a:cubicBezTo>
                  <a:cubicBezTo>
                    <a:pt x="1840151" y="184456"/>
                    <a:pt x="1488784" y="168581"/>
                    <a:pt x="1349084" y="155881"/>
                  </a:cubicBezTo>
                  <a:cubicBezTo>
                    <a:pt x="1209384" y="143181"/>
                    <a:pt x="1108313" y="107198"/>
                    <a:pt x="1104609" y="108256"/>
                  </a:cubicBezTo>
                  <a:cubicBezTo>
                    <a:pt x="1100905" y="109314"/>
                    <a:pt x="1350671" y="133656"/>
                    <a:pt x="1326859" y="162231"/>
                  </a:cubicBezTo>
                  <a:cubicBezTo>
                    <a:pt x="1303047" y="190806"/>
                    <a:pt x="1092438" y="261185"/>
                    <a:pt x="961734" y="279706"/>
                  </a:cubicBezTo>
                  <a:cubicBezTo>
                    <a:pt x="831030" y="298227"/>
                    <a:pt x="541047" y="269652"/>
                    <a:pt x="542634" y="273356"/>
                  </a:cubicBezTo>
                  <a:cubicBezTo>
                    <a:pt x="544221" y="277060"/>
                    <a:pt x="946917" y="293464"/>
                    <a:pt x="971259" y="301931"/>
                  </a:cubicBezTo>
                  <a:cubicBezTo>
                    <a:pt x="995601" y="310398"/>
                    <a:pt x="767530" y="317277"/>
                    <a:pt x="688684" y="324156"/>
                  </a:cubicBezTo>
                  <a:cubicBezTo>
                    <a:pt x="609838" y="331035"/>
                    <a:pt x="526759" y="333152"/>
                    <a:pt x="498184" y="343206"/>
                  </a:cubicBezTo>
                  <a:cubicBezTo>
                    <a:pt x="469609" y="353260"/>
                    <a:pt x="536284" y="373898"/>
                    <a:pt x="517234" y="384481"/>
                  </a:cubicBezTo>
                  <a:cubicBezTo>
                    <a:pt x="498184" y="395064"/>
                    <a:pt x="432038" y="411468"/>
                    <a:pt x="383884" y="406706"/>
                  </a:cubicBezTo>
                  <a:cubicBezTo>
                    <a:pt x="335730" y="401944"/>
                    <a:pt x="271701" y="393477"/>
                    <a:pt x="228309" y="355906"/>
                  </a:cubicBezTo>
                  <a:cubicBezTo>
                    <a:pt x="184917" y="318335"/>
                    <a:pt x="118243" y="182339"/>
                    <a:pt x="123534" y="181281"/>
                  </a:cubicBezTo>
                  <a:cubicBezTo>
                    <a:pt x="128825" y="180223"/>
                    <a:pt x="284401" y="309339"/>
                    <a:pt x="260059" y="349556"/>
                  </a:cubicBezTo>
                  <a:cubicBezTo>
                    <a:pt x="235717" y="389773"/>
                    <a:pt x="-30453" y="419406"/>
                    <a:pt x="2884" y="419406"/>
                  </a:cubicBezTo>
                  <a:close/>
                </a:path>
              </a:pathLst>
            </a:cu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93" name="フリーフォーム 1192">
              <a:extLst>
                <a:ext uri="{FF2B5EF4-FFF2-40B4-BE49-F238E27FC236}">
                  <a16:creationId xmlns:a16="http://schemas.microsoft.com/office/drawing/2014/main" id="{A1B72002-A3DC-9C4B-80C7-96ADADA211ED}"/>
                </a:ext>
              </a:extLst>
            </p:cNvPr>
            <p:cNvSpPr/>
            <p:nvPr/>
          </p:nvSpPr>
          <p:spPr>
            <a:xfrm>
              <a:off x="4358153" y="7896776"/>
              <a:ext cx="1249372" cy="501173"/>
            </a:xfrm>
            <a:custGeom>
              <a:avLst/>
              <a:gdLst>
                <a:gd name="connsiteX0" fmla="*/ 39222 w 1249372"/>
                <a:gd name="connsiteY0" fmla="*/ 18499 h 501173"/>
                <a:gd name="connsiteX1" fmla="*/ 867897 w 1249372"/>
                <a:gd name="connsiteY1" fmla="*/ 91524 h 501173"/>
                <a:gd name="connsiteX2" fmla="*/ 1242547 w 1249372"/>
                <a:gd name="connsiteY2" fmla="*/ 8974 h 501173"/>
                <a:gd name="connsiteX3" fmla="*/ 1106022 w 1249372"/>
                <a:gd name="connsiteY3" fmla="*/ 62949 h 501173"/>
                <a:gd name="connsiteX4" fmla="*/ 1055222 w 1249372"/>
                <a:gd name="connsiteY4" fmla="*/ 304249 h 501173"/>
                <a:gd name="connsiteX5" fmla="*/ 1074272 w 1249372"/>
                <a:gd name="connsiteY5" fmla="*/ 215349 h 501173"/>
                <a:gd name="connsiteX6" fmla="*/ 998072 w 1249372"/>
                <a:gd name="connsiteY6" fmla="*/ 374099 h 501173"/>
                <a:gd name="connsiteX7" fmla="*/ 683747 w 1249372"/>
                <a:gd name="connsiteY7" fmla="*/ 497924 h 501173"/>
                <a:gd name="connsiteX8" fmla="*/ 788522 w 1249372"/>
                <a:gd name="connsiteY8" fmla="*/ 453474 h 501173"/>
                <a:gd name="connsiteX9" fmla="*/ 1029822 w 1249372"/>
                <a:gd name="connsiteY9" fmla="*/ 329649 h 501173"/>
                <a:gd name="connsiteX10" fmla="*/ 1055222 w 1249372"/>
                <a:gd name="connsiteY10" fmla="*/ 193124 h 501173"/>
                <a:gd name="connsiteX11" fmla="*/ 1175872 w 1249372"/>
                <a:gd name="connsiteY11" fmla="*/ 5799 h 501173"/>
                <a:gd name="connsiteX12" fmla="*/ 1036172 w 1249372"/>
                <a:gd name="connsiteY12" fmla="*/ 47074 h 501173"/>
                <a:gd name="connsiteX13" fmla="*/ 778997 w 1249372"/>
                <a:gd name="connsiteY13" fmla="*/ 40724 h 501173"/>
                <a:gd name="connsiteX14" fmla="*/ 1144122 w 1249372"/>
                <a:gd name="connsiteY14" fmla="*/ 8974 h 501173"/>
                <a:gd name="connsiteX15" fmla="*/ 442447 w 1249372"/>
                <a:gd name="connsiteY15" fmla="*/ 66124 h 501173"/>
                <a:gd name="connsiteX16" fmla="*/ 163047 w 1249372"/>
                <a:gd name="connsiteY16" fmla="*/ 43899 h 501173"/>
                <a:gd name="connsiteX17" fmla="*/ 39222 w 1249372"/>
                <a:gd name="connsiteY17" fmla="*/ 18499 h 5011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249372" h="501173">
                  <a:moveTo>
                    <a:pt x="39222" y="18499"/>
                  </a:moveTo>
                  <a:cubicBezTo>
                    <a:pt x="156697" y="26436"/>
                    <a:pt x="667343" y="93111"/>
                    <a:pt x="867897" y="91524"/>
                  </a:cubicBezTo>
                  <a:cubicBezTo>
                    <a:pt x="1068451" y="89937"/>
                    <a:pt x="1202860" y="13736"/>
                    <a:pt x="1242547" y="8974"/>
                  </a:cubicBezTo>
                  <a:cubicBezTo>
                    <a:pt x="1282235" y="4211"/>
                    <a:pt x="1137243" y="13736"/>
                    <a:pt x="1106022" y="62949"/>
                  </a:cubicBezTo>
                  <a:cubicBezTo>
                    <a:pt x="1074801" y="112162"/>
                    <a:pt x="1060514" y="278849"/>
                    <a:pt x="1055222" y="304249"/>
                  </a:cubicBezTo>
                  <a:cubicBezTo>
                    <a:pt x="1049930" y="329649"/>
                    <a:pt x="1083797" y="203707"/>
                    <a:pt x="1074272" y="215349"/>
                  </a:cubicBezTo>
                  <a:cubicBezTo>
                    <a:pt x="1064747" y="226991"/>
                    <a:pt x="1063160" y="327003"/>
                    <a:pt x="998072" y="374099"/>
                  </a:cubicBezTo>
                  <a:cubicBezTo>
                    <a:pt x="932984" y="421195"/>
                    <a:pt x="718672" y="484695"/>
                    <a:pt x="683747" y="497924"/>
                  </a:cubicBezTo>
                  <a:cubicBezTo>
                    <a:pt x="648822" y="511153"/>
                    <a:pt x="730843" y="481520"/>
                    <a:pt x="788522" y="453474"/>
                  </a:cubicBezTo>
                  <a:cubicBezTo>
                    <a:pt x="846201" y="425428"/>
                    <a:pt x="985372" y="373041"/>
                    <a:pt x="1029822" y="329649"/>
                  </a:cubicBezTo>
                  <a:cubicBezTo>
                    <a:pt x="1074272" y="286257"/>
                    <a:pt x="1030880" y="247099"/>
                    <a:pt x="1055222" y="193124"/>
                  </a:cubicBezTo>
                  <a:cubicBezTo>
                    <a:pt x="1079564" y="139149"/>
                    <a:pt x="1179047" y="30141"/>
                    <a:pt x="1175872" y="5799"/>
                  </a:cubicBezTo>
                  <a:cubicBezTo>
                    <a:pt x="1172697" y="-18543"/>
                    <a:pt x="1102318" y="41253"/>
                    <a:pt x="1036172" y="47074"/>
                  </a:cubicBezTo>
                  <a:cubicBezTo>
                    <a:pt x="970026" y="52895"/>
                    <a:pt x="761005" y="47074"/>
                    <a:pt x="778997" y="40724"/>
                  </a:cubicBezTo>
                  <a:cubicBezTo>
                    <a:pt x="796989" y="34374"/>
                    <a:pt x="1144122" y="8974"/>
                    <a:pt x="1144122" y="8974"/>
                  </a:cubicBezTo>
                  <a:cubicBezTo>
                    <a:pt x="1088030" y="13207"/>
                    <a:pt x="605959" y="60303"/>
                    <a:pt x="442447" y="66124"/>
                  </a:cubicBezTo>
                  <a:cubicBezTo>
                    <a:pt x="278935" y="71945"/>
                    <a:pt x="226547" y="50249"/>
                    <a:pt x="163047" y="43899"/>
                  </a:cubicBezTo>
                  <a:cubicBezTo>
                    <a:pt x="99547" y="37549"/>
                    <a:pt x="-78253" y="10562"/>
                    <a:pt x="39222" y="18499"/>
                  </a:cubicBezTo>
                  <a:close/>
                </a:path>
              </a:pathLst>
            </a:cu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94" name="フリーフォーム 1193">
              <a:extLst>
                <a:ext uri="{FF2B5EF4-FFF2-40B4-BE49-F238E27FC236}">
                  <a16:creationId xmlns:a16="http://schemas.microsoft.com/office/drawing/2014/main" id="{8A4D6C6B-6162-349F-E441-1E54BFA2B0B8}"/>
                </a:ext>
              </a:extLst>
            </p:cNvPr>
            <p:cNvSpPr/>
            <p:nvPr/>
          </p:nvSpPr>
          <p:spPr>
            <a:xfrm>
              <a:off x="5378225" y="8292971"/>
              <a:ext cx="352706" cy="983122"/>
            </a:xfrm>
            <a:custGeom>
              <a:avLst/>
              <a:gdLst>
                <a:gd name="connsiteX0" fmla="*/ 352650 w 352706"/>
                <a:gd name="connsiteY0" fmla="*/ 129 h 983122"/>
                <a:gd name="connsiteX1" fmla="*/ 254225 w 352706"/>
                <a:gd name="connsiteY1" fmla="*/ 143004 h 983122"/>
                <a:gd name="connsiteX2" fmla="*/ 295500 w 352706"/>
                <a:gd name="connsiteY2" fmla="*/ 279529 h 983122"/>
                <a:gd name="connsiteX3" fmla="*/ 244700 w 352706"/>
                <a:gd name="connsiteY3" fmla="*/ 222379 h 983122"/>
                <a:gd name="connsiteX4" fmla="*/ 330425 w 352706"/>
                <a:gd name="connsiteY4" fmla="*/ 336679 h 983122"/>
                <a:gd name="connsiteX5" fmla="*/ 257400 w 352706"/>
                <a:gd name="connsiteY5" fmla="*/ 492254 h 983122"/>
                <a:gd name="connsiteX6" fmla="*/ 289150 w 352706"/>
                <a:gd name="connsiteY6" fmla="*/ 409704 h 983122"/>
                <a:gd name="connsiteX7" fmla="*/ 178025 w 352706"/>
                <a:gd name="connsiteY7" fmla="*/ 574804 h 983122"/>
                <a:gd name="connsiteX8" fmla="*/ 12925 w 352706"/>
                <a:gd name="connsiteY8" fmla="*/ 962154 h 983122"/>
                <a:gd name="connsiteX9" fmla="*/ 35150 w 352706"/>
                <a:gd name="connsiteY9" fmla="*/ 882779 h 983122"/>
                <a:gd name="connsiteX10" fmla="*/ 228825 w 352706"/>
                <a:gd name="connsiteY10" fmla="*/ 473204 h 983122"/>
                <a:gd name="connsiteX11" fmla="*/ 263750 w 352706"/>
                <a:gd name="connsiteY11" fmla="*/ 412879 h 983122"/>
                <a:gd name="connsiteX12" fmla="*/ 254225 w 352706"/>
                <a:gd name="connsiteY12" fmla="*/ 266829 h 983122"/>
                <a:gd name="connsiteX13" fmla="*/ 324075 w 352706"/>
                <a:gd name="connsiteY13" fmla="*/ 416054 h 983122"/>
                <a:gd name="connsiteX14" fmla="*/ 263750 w 352706"/>
                <a:gd name="connsiteY14" fmla="*/ 250954 h 983122"/>
                <a:gd name="connsiteX15" fmla="*/ 238350 w 352706"/>
                <a:gd name="connsiteY15" fmla="*/ 168404 h 983122"/>
                <a:gd name="connsiteX16" fmla="*/ 352650 w 352706"/>
                <a:gd name="connsiteY16" fmla="*/ 129 h 983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352706" h="983122">
                  <a:moveTo>
                    <a:pt x="352650" y="129"/>
                  </a:moveTo>
                  <a:cubicBezTo>
                    <a:pt x="355296" y="-4104"/>
                    <a:pt x="263750" y="96437"/>
                    <a:pt x="254225" y="143004"/>
                  </a:cubicBezTo>
                  <a:cubicBezTo>
                    <a:pt x="244700" y="189571"/>
                    <a:pt x="297087" y="266300"/>
                    <a:pt x="295500" y="279529"/>
                  </a:cubicBezTo>
                  <a:cubicBezTo>
                    <a:pt x="293913" y="292758"/>
                    <a:pt x="238879" y="212854"/>
                    <a:pt x="244700" y="222379"/>
                  </a:cubicBezTo>
                  <a:cubicBezTo>
                    <a:pt x="250521" y="231904"/>
                    <a:pt x="328308" y="291700"/>
                    <a:pt x="330425" y="336679"/>
                  </a:cubicBezTo>
                  <a:cubicBezTo>
                    <a:pt x="332542" y="381658"/>
                    <a:pt x="264279" y="480083"/>
                    <a:pt x="257400" y="492254"/>
                  </a:cubicBezTo>
                  <a:cubicBezTo>
                    <a:pt x="250521" y="504425"/>
                    <a:pt x="302379" y="395946"/>
                    <a:pt x="289150" y="409704"/>
                  </a:cubicBezTo>
                  <a:cubicBezTo>
                    <a:pt x="275921" y="423462"/>
                    <a:pt x="224062" y="482729"/>
                    <a:pt x="178025" y="574804"/>
                  </a:cubicBezTo>
                  <a:cubicBezTo>
                    <a:pt x="131988" y="666879"/>
                    <a:pt x="36737" y="910825"/>
                    <a:pt x="12925" y="962154"/>
                  </a:cubicBezTo>
                  <a:cubicBezTo>
                    <a:pt x="-10887" y="1013483"/>
                    <a:pt x="-833" y="964271"/>
                    <a:pt x="35150" y="882779"/>
                  </a:cubicBezTo>
                  <a:cubicBezTo>
                    <a:pt x="71133" y="801287"/>
                    <a:pt x="190725" y="551521"/>
                    <a:pt x="228825" y="473204"/>
                  </a:cubicBezTo>
                  <a:cubicBezTo>
                    <a:pt x="266925" y="394887"/>
                    <a:pt x="259517" y="447275"/>
                    <a:pt x="263750" y="412879"/>
                  </a:cubicBezTo>
                  <a:cubicBezTo>
                    <a:pt x="267983" y="378483"/>
                    <a:pt x="244171" y="266300"/>
                    <a:pt x="254225" y="266829"/>
                  </a:cubicBezTo>
                  <a:cubicBezTo>
                    <a:pt x="264279" y="267358"/>
                    <a:pt x="322487" y="418700"/>
                    <a:pt x="324075" y="416054"/>
                  </a:cubicBezTo>
                  <a:cubicBezTo>
                    <a:pt x="325662" y="413408"/>
                    <a:pt x="278037" y="292229"/>
                    <a:pt x="263750" y="250954"/>
                  </a:cubicBezTo>
                  <a:cubicBezTo>
                    <a:pt x="249462" y="209679"/>
                    <a:pt x="229354" y="212325"/>
                    <a:pt x="238350" y="168404"/>
                  </a:cubicBezTo>
                  <a:cubicBezTo>
                    <a:pt x="247346" y="124483"/>
                    <a:pt x="350004" y="4362"/>
                    <a:pt x="352650" y="129"/>
                  </a:cubicBezTo>
                  <a:close/>
                </a:path>
              </a:pathLst>
            </a:cu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95" name="フリーフォーム 1194">
              <a:extLst>
                <a:ext uri="{FF2B5EF4-FFF2-40B4-BE49-F238E27FC236}">
                  <a16:creationId xmlns:a16="http://schemas.microsoft.com/office/drawing/2014/main" id="{066E680F-B7EB-C52C-FA84-5DBC06E4CFEE}"/>
                </a:ext>
              </a:extLst>
            </p:cNvPr>
            <p:cNvSpPr/>
            <p:nvPr/>
          </p:nvSpPr>
          <p:spPr>
            <a:xfrm>
              <a:off x="2650379" y="8314661"/>
              <a:ext cx="1761193" cy="150074"/>
            </a:xfrm>
            <a:custGeom>
              <a:avLst/>
              <a:gdLst>
                <a:gd name="connsiteX0" fmla="*/ 746 w 1761193"/>
                <a:gd name="connsiteY0" fmla="*/ 149889 h 150074"/>
                <a:gd name="connsiteX1" fmla="*/ 502396 w 1761193"/>
                <a:gd name="connsiteY1" fmla="*/ 3839 h 150074"/>
                <a:gd name="connsiteX2" fmla="*/ 553196 w 1761193"/>
                <a:gd name="connsiteY2" fmla="*/ 45114 h 150074"/>
                <a:gd name="connsiteX3" fmla="*/ 867521 w 1761193"/>
                <a:gd name="connsiteY3" fmla="*/ 73689 h 150074"/>
                <a:gd name="connsiteX4" fmla="*/ 1750171 w 1761193"/>
                <a:gd name="connsiteY4" fmla="*/ 67339 h 150074"/>
                <a:gd name="connsiteX5" fmla="*/ 1312021 w 1761193"/>
                <a:gd name="connsiteY5" fmla="*/ 83214 h 150074"/>
                <a:gd name="connsiteX6" fmla="*/ 575421 w 1761193"/>
                <a:gd name="connsiteY6" fmla="*/ 57814 h 150074"/>
                <a:gd name="connsiteX7" fmla="*/ 432546 w 1761193"/>
                <a:gd name="connsiteY7" fmla="*/ 10189 h 150074"/>
                <a:gd name="connsiteX8" fmla="*/ 172196 w 1761193"/>
                <a:gd name="connsiteY8" fmla="*/ 86389 h 150074"/>
                <a:gd name="connsiteX9" fmla="*/ 384921 w 1761193"/>
                <a:gd name="connsiteY9" fmla="*/ 35589 h 150074"/>
                <a:gd name="connsiteX10" fmla="*/ 746 w 1761193"/>
                <a:gd name="connsiteY10" fmla="*/ 149889 h 1500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761193" h="150074">
                  <a:moveTo>
                    <a:pt x="746" y="149889"/>
                  </a:moveTo>
                  <a:cubicBezTo>
                    <a:pt x="20325" y="144597"/>
                    <a:pt x="410321" y="21301"/>
                    <a:pt x="502396" y="3839"/>
                  </a:cubicBezTo>
                  <a:cubicBezTo>
                    <a:pt x="594471" y="-13623"/>
                    <a:pt x="492342" y="33472"/>
                    <a:pt x="553196" y="45114"/>
                  </a:cubicBezTo>
                  <a:cubicBezTo>
                    <a:pt x="614050" y="56756"/>
                    <a:pt x="668025" y="69985"/>
                    <a:pt x="867521" y="73689"/>
                  </a:cubicBezTo>
                  <a:cubicBezTo>
                    <a:pt x="1067017" y="77393"/>
                    <a:pt x="1676088" y="65751"/>
                    <a:pt x="1750171" y="67339"/>
                  </a:cubicBezTo>
                  <a:cubicBezTo>
                    <a:pt x="1824254" y="68926"/>
                    <a:pt x="1507813" y="84801"/>
                    <a:pt x="1312021" y="83214"/>
                  </a:cubicBezTo>
                  <a:cubicBezTo>
                    <a:pt x="1116229" y="81626"/>
                    <a:pt x="722000" y="69985"/>
                    <a:pt x="575421" y="57814"/>
                  </a:cubicBezTo>
                  <a:cubicBezTo>
                    <a:pt x="428842" y="45643"/>
                    <a:pt x="499750" y="5426"/>
                    <a:pt x="432546" y="10189"/>
                  </a:cubicBezTo>
                  <a:cubicBezTo>
                    <a:pt x="365342" y="14951"/>
                    <a:pt x="180133" y="82156"/>
                    <a:pt x="172196" y="86389"/>
                  </a:cubicBezTo>
                  <a:cubicBezTo>
                    <a:pt x="164259" y="90622"/>
                    <a:pt x="416671" y="25535"/>
                    <a:pt x="384921" y="35589"/>
                  </a:cubicBezTo>
                  <a:cubicBezTo>
                    <a:pt x="353171" y="45643"/>
                    <a:pt x="-18833" y="155181"/>
                    <a:pt x="746" y="149889"/>
                  </a:cubicBezTo>
                  <a:close/>
                </a:path>
              </a:pathLst>
            </a:cu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96" name="フリーフォーム 1195">
              <a:extLst>
                <a:ext uri="{FF2B5EF4-FFF2-40B4-BE49-F238E27FC236}">
                  <a16:creationId xmlns:a16="http://schemas.microsoft.com/office/drawing/2014/main" id="{478E82A7-7CF6-EB7F-DF16-4480DA64BB04}"/>
                </a:ext>
              </a:extLst>
            </p:cNvPr>
            <p:cNvSpPr/>
            <p:nvPr/>
          </p:nvSpPr>
          <p:spPr>
            <a:xfrm>
              <a:off x="3667125" y="8387534"/>
              <a:ext cx="1847849" cy="107590"/>
            </a:xfrm>
            <a:custGeom>
              <a:avLst/>
              <a:gdLst>
                <a:gd name="connsiteX0" fmla="*/ 0 w 1847849"/>
                <a:gd name="connsiteY0" fmla="*/ 38916 h 107590"/>
                <a:gd name="connsiteX1" fmla="*/ 1127125 w 1847849"/>
                <a:gd name="connsiteY1" fmla="*/ 80191 h 107590"/>
                <a:gd name="connsiteX2" fmla="*/ 1762125 w 1847849"/>
                <a:gd name="connsiteY2" fmla="*/ 102416 h 107590"/>
                <a:gd name="connsiteX3" fmla="*/ 1841500 w 1847849"/>
                <a:gd name="connsiteY3" fmla="*/ 102416 h 107590"/>
                <a:gd name="connsiteX4" fmla="*/ 1587500 w 1847849"/>
                <a:gd name="connsiteY4" fmla="*/ 102416 h 107590"/>
                <a:gd name="connsiteX5" fmla="*/ 1028700 w 1847849"/>
                <a:gd name="connsiteY5" fmla="*/ 32566 h 107590"/>
                <a:gd name="connsiteX6" fmla="*/ 1460500 w 1847849"/>
                <a:gd name="connsiteY6" fmla="*/ 89716 h 107590"/>
                <a:gd name="connsiteX7" fmla="*/ 1069975 w 1847849"/>
                <a:gd name="connsiteY7" fmla="*/ 73841 h 107590"/>
                <a:gd name="connsiteX8" fmla="*/ 704850 w 1847849"/>
                <a:gd name="connsiteY8" fmla="*/ 29391 h 107590"/>
                <a:gd name="connsiteX9" fmla="*/ 498475 w 1847849"/>
                <a:gd name="connsiteY9" fmla="*/ 816 h 107590"/>
                <a:gd name="connsiteX10" fmla="*/ 701675 w 1847849"/>
                <a:gd name="connsiteY10" fmla="*/ 61141 h 107590"/>
                <a:gd name="connsiteX11" fmla="*/ 346075 w 1847849"/>
                <a:gd name="connsiteY11" fmla="*/ 51616 h 107590"/>
                <a:gd name="connsiteX12" fmla="*/ 0 w 1847849"/>
                <a:gd name="connsiteY12" fmla="*/ 38916 h 1075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847849" h="107590">
                  <a:moveTo>
                    <a:pt x="0" y="38916"/>
                  </a:moveTo>
                  <a:lnTo>
                    <a:pt x="1127125" y="80191"/>
                  </a:lnTo>
                  <a:lnTo>
                    <a:pt x="1762125" y="102416"/>
                  </a:lnTo>
                  <a:cubicBezTo>
                    <a:pt x="1881187" y="106120"/>
                    <a:pt x="1841500" y="102416"/>
                    <a:pt x="1841500" y="102416"/>
                  </a:cubicBezTo>
                  <a:cubicBezTo>
                    <a:pt x="1812396" y="102416"/>
                    <a:pt x="1722967" y="114058"/>
                    <a:pt x="1587500" y="102416"/>
                  </a:cubicBezTo>
                  <a:cubicBezTo>
                    <a:pt x="1452033" y="90774"/>
                    <a:pt x="1049867" y="34683"/>
                    <a:pt x="1028700" y="32566"/>
                  </a:cubicBezTo>
                  <a:cubicBezTo>
                    <a:pt x="1007533" y="30449"/>
                    <a:pt x="1453621" y="82837"/>
                    <a:pt x="1460500" y="89716"/>
                  </a:cubicBezTo>
                  <a:cubicBezTo>
                    <a:pt x="1467379" y="96595"/>
                    <a:pt x="1195917" y="83895"/>
                    <a:pt x="1069975" y="73841"/>
                  </a:cubicBezTo>
                  <a:cubicBezTo>
                    <a:pt x="944033" y="63787"/>
                    <a:pt x="800100" y="41562"/>
                    <a:pt x="704850" y="29391"/>
                  </a:cubicBezTo>
                  <a:cubicBezTo>
                    <a:pt x="609600" y="17220"/>
                    <a:pt x="499004" y="-4476"/>
                    <a:pt x="498475" y="816"/>
                  </a:cubicBezTo>
                  <a:cubicBezTo>
                    <a:pt x="497946" y="6108"/>
                    <a:pt x="727075" y="52674"/>
                    <a:pt x="701675" y="61141"/>
                  </a:cubicBezTo>
                  <a:cubicBezTo>
                    <a:pt x="676275" y="69608"/>
                    <a:pt x="346075" y="51616"/>
                    <a:pt x="346075" y="51616"/>
                  </a:cubicBezTo>
                  <a:lnTo>
                    <a:pt x="0" y="38916"/>
                  </a:lnTo>
                  <a:close/>
                </a:path>
              </a:pathLst>
            </a:cu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97" name="フリーフォーム 1196">
              <a:extLst>
                <a:ext uri="{FF2B5EF4-FFF2-40B4-BE49-F238E27FC236}">
                  <a16:creationId xmlns:a16="http://schemas.microsoft.com/office/drawing/2014/main" id="{3450A255-6309-F20E-C196-233FD64F1A89}"/>
                </a:ext>
              </a:extLst>
            </p:cNvPr>
            <p:cNvSpPr/>
            <p:nvPr/>
          </p:nvSpPr>
          <p:spPr>
            <a:xfrm>
              <a:off x="2317750" y="8340688"/>
              <a:ext cx="2196867" cy="349287"/>
            </a:xfrm>
            <a:custGeom>
              <a:avLst/>
              <a:gdLst>
                <a:gd name="connsiteX0" fmla="*/ 0 w 2196867"/>
                <a:gd name="connsiteY0" fmla="*/ 349287 h 349287"/>
                <a:gd name="connsiteX1" fmla="*/ 434975 w 2196867"/>
                <a:gd name="connsiteY1" fmla="*/ 177837 h 349287"/>
                <a:gd name="connsiteX2" fmla="*/ 736600 w 2196867"/>
                <a:gd name="connsiteY2" fmla="*/ 54012 h 349287"/>
                <a:gd name="connsiteX3" fmla="*/ 615950 w 2196867"/>
                <a:gd name="connsiteY3" fmla="*/ 92112 h 349287"/>
                <a:gd name="connsiteX4" fmla="*/ 923925 w 2196867"/>
                <a:gd name="connsiteY4" fmla="*/ 85762 h 349287"/>
                <a:gd name="connsiteX5" fmla="*/ 1301750 w 2196867"/>
                <a:gd name="connsiteY5" fmla="*/ 88937 h 349287"/>
                <a:gd name="connsiteX6" fmla="*/ 1209675 w 2196867"/>
                <a:gd name="connsiteY6" fmla="*/ 114337 h 349287"/>
                <a:gd name="connsiteX7" fmla="*/ 2162175 w 2196867"/>
                <a:gd name="connsiteY7" fmla="*/ 95287 h 349287"/>
                <a:gd name="connsiteX8" fmla="*/ 1917700 w 2196867"/>
                <a:gd name="connsiteY8" fmla="*/ 101637 h 349287"/>
                <a:gd name="connsiteX9" fmla="*/ 1238250 w 2196867"/>
                <a:gd name="connsiteY9" fmla="*/ 37 h 349287"/>
                <a:gd name="connsiteX10" fmla="*/ 1800225 w 2196867"/>
                <a:gd name="connsiteY10" fmla="*/ 114337 h 349287"/>
                <a:gd name="connsiteX11" fmla="*/ 1400175 w 2196867"/>
                <a:gd name="connsiteY11" fmla="*/ 149262 h 349287"/>
                <a:gd name="connsiteX12" fmla="*/ 650875 w 2196867"/>
                <a:gd name="connsiteY12" fmla="*/ 88937 h 349287"/>
                <a:gd name="connsiteX13" fmla="*/ 298450 w 2196867"/>
                <a:gd name="connsiteY13" fmla="*/ 187362 h 349287"/>
                <a:gd name="connsiteX14" fmla="*/ 485775 w 2196867"/>
                <a:gd name="connsiteY14" fmla="*/ 155612 h 349287"/>
                <a:gd name="connsiteX15" fmla="*/ 339725 w 2196867"/>
                <a:gd name="connsiteY15" fmla="*/ 219112 h 349287"/>
                <a:gd name="connsiteX16" fmla="*/ 244475 w 2196867"/>
                <a:gd name="connsiteY16" fmla="*/ 238162 h 349287"/>
                <a:gd name="connsiteX17" fmla="*/ 0 w 2196867"/>
                <a:gd name="connsiteY17" fmla="*/ 349287 h 349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2196867" h="349287">
                  <a:moveTo>
                    <a:pt x="0" y="349287"/>
                  </a:moveTo>
                  <a:lnTo>
                    <a:pt x="434975" y="177837"/>
                  </a:lnTo>
                  <a:lnTo>
                    <a:pt x="736600" y="54012"/>
                  </a:lnTo>
                  <a:cubicBezTo>
                    <a:pt x="766762" y="39725"/>
                    <a:pt x="584729" y="86820"/>
                    <a:pt x="615950" y="92112"/>
                  </a:cubicBezTo>
                  <a:cubicBezTo>
                    <a:pt x="647171" y="97404"/>
                    <a:pt x="923925" y="85762"/>
                    <a:pt x="923925" y="85762"/>
                  </a:cubicBezTo>
                  <a:lnTo>
                    <a:pt x="1301750" y="88937"/>
                  </a:lnTo>
                  <a:cubicBezTo>
                    <a:pt x="1349375" y="93699"/>
                    <a:pt x="1066271" y="113279"/>
                    <a:pt x="1209675" y="114337"/>
                  </a:cubicBezTo>
                  <a:cubicBezTo>
                    <a:pt x="1353079" y="115395"/>
                    <a:pt x="2162175" y="95287"/>
                    <a:pt x="2162175" y="95287"/>
                  </a:cubicBezTo>
                  <a:cubicBezTo>
                    <a:pt x="2280179" y="93170"/>
                    <a:pt x="2071688" y="117512"/>
                    <a:pt x="1917700" y="101637"/>
                  </a:cubicBezTo>
                  <a:cubicBezTo>
                    <a:pt x="1763712" y="85762"/>
                    <a:pt x="1257829" y="-2080"/>
                    <a:pt x="1238250" y="37"/>
                  </a:cubicBezTo>
                  <a:cubicBezTo>
                    <a:pt x="1218671" y="2154"/>
                    <a:pt x="1773238" y="89466"/>
                    <a:pt x="1800225" y="114337"/>
                  </a:cubicBezTo>
                  <a:cubicBezTo>
                    <a:pt x="1827212" y="139208"/>
                    <a:pt x="1591733" y="153495"/>
                    <a:pt x="1400175" y="149262"/>
                  </a:cubicBezTo>
                  <a:cubicBezTo>
                    <a:pt x="1208617" y="145029"/>
                    <a:pt x="834496" y="82587"/>
                    <a:pt x="650875" y="88937"/>
                  </a:cubicBezTo>
                  <a:cubicBezTo>
                    <a:pt x="467254" y="95287"/>
                    <a:pt x="325967" y="176250"/>
                    <a:pt x="298450" y="187362"/>
                  </a:cubicBezTo>
                  <a:cubicBezTo>
                    <a:pt x="270933" y="198474"/>
                    <a:pt x="478896" y="150320"/>
                    <a:pt x="485775" y="155612"/>
                  </a:cubicBezTo>
                  <a:cubicBezTo>
                    <a:pt x="492654" y="160904"/>
                    <a:pt x="379942" y="205354"/>
                    <a:pt x="339725" y="219112"/>
                  </a:cubicBezTo>
                  <a:cubicBezTo>
                    <a:pt x="299508" y="232870"/>
                    <a:pt x="300567" y="216466"/>
                    <a:pt x="244475" y="238162"/>
                  </a:cubicBezTo>
                  <a:cubicBezTo>
                    <a:pt x="188383" y="259858"/>
                    <a:pt x="95779" y="304572"/>
                    <a:pt x="0" y="349287"/>
                  </a:cubicBezTo>
                  <a:close/>
                </a:path>
              </a:pathLst>
            </a:cu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98" name="フリーフォーム 1197">
              <a:extLst>
                <a:ext uri="{FF2B5EF4-FFF2-40B4-BE49-F238E27FC236}">
                  <a16:creationId xmlns:a16="http://schemas.microsoft.com/office/drawing/2014/main" id="{48718BD5-DCFA-A528-007B-6B9F2AD18AC3}"/>
                </a:ext>
              </a:extLst>
            </p:cNvPr>
            <p:cNvSpPr/>
            <p:nvPr/>
          </p:nvSpPr>
          <p:spPr>
            <a:xfrm>
              <a:off x="2252654" y="8367986"/>
              <a:ext cx="1484481" cy="556770"/>
            </a:xfrm>
            <a:custGeom>
              <a:avLst/>
              <a:gdLst>
                <a:gd name="connsiteX0" fmla="*/ 954096 w 1484481"/>
                <a:gd name="connsiteY0" fmla="*/ 1314 h 556770"/>
                <a:gd name="connsiteX1" fmla="*/ 671521 w 1484481"/>
                <a:gd name="connsiteY1" fmla="*/ 175939 h 556770"/>
                <a:gd name="connsiteX2" fmla="*/ 93671 w 1484481"/>
                <a:gd name="connsiteY2" fmla="*/ 404539 h 556770"/>
                <a:gd name="connsiteX3" fmla="*/ 26996 w 1484481"/>
                <a:gd name="connsiteY3" fmla="*/ 420414 h 556770"/>
                <a:gd name="connsiteX4" fmla="*/ 363546 w 1484481"/>
                <a:gd name="connsiteY4" fmla="*/ 321989 h 556770"/>
                <a:gd name="connsiteX5" fmla="*/ 700096 w 1484481"/>
                <a:gd name="connsiteY5" fmla="*/ 223564 h 556770"/>
                <a:gd name="connsiteX6" fmla="*/ 477846 w 1484481"/>
                <a:gd name="connsiteY6" fmla="*/ 337864 h 556770"/>
                <a:gd name="connsiteX7" fmla="*/ 439746 w 1484481"/>
                <a:gd name="connsiteY7" fmla="*/ 395014 h 556770"/>
                <a:gd name="connsiteX8" fmla="*/ 411171 w 1484481"/>
                <a:gd name="connsiteY8" fmla="*/ 553764 h 556770"/>
                <a:gd name="connsiteX9" fmla="*/ 430221 w 1484481"/>
                <a:gd name="connsiteY9" fmla="*/ 490264 h 556770"/>
                <a:gd name="connsiteX10" fmla="*/ 465146 w 1484481"/>
                <a:gd name="connsiteY10" fmla="*/ 382314 h 556770"/>
                <a:gd name="connsiteX11" fmla="*/ 957271 w 1484481"/>
                <a:gd name="connsiteY11" fmla="*/ 363264 h 556770"/>
                <a:gd name="connsiteX12" fmla="*/ 1484321 w 1484481"/>
                <a:gd name="connsiteY12" fmla="*/ 302939 h 556770"/>
                <a:gd name="connsiteX13" fmla="*/ 1014421 w 1484481"/>
                <a:gd name="connsiteY13" fmla="*/ 360089 h 556770"/>
                <a:gd name="connsiteX14" fmla="*/ 1116021 w 1484481"/>
                <a:gd name="connsiteY14" fmla="*/ 353739 h 556770"/>
                <a:gd name="connsiteX15" fmla="*/ 741371 w 1484481"/>
                <a:gd name="connsiteY15" fmla="*/ 287064 h 556770"/>
                <a:gd name="connsiteX16" fmla="*/ 801696 w 1484481"/>
                <a:gd name="connsiteY16" fmla="*/ 302939 h 556770"/>
                <a:gd name="connsiteX17" fmla="*/ 969971 w 1484481"/>
                <a:gd name="connsiteY17" fmla="*/ 369614 h 556770"/>
                <a:gd name="connsiteX18" fmla="*/ 979496 w 1484481"/>
                <a:gd name="connsiteY18" fmla="*/ 350564 h 556770"/>
                <a:gd name="connsiteX19" fmla="*/ 344496 w 1484481"/>
                <a:gd name="connsiteY19" fmla="*/ 369614 h 556770"/>
                <a:gd name="connsiteX20" fmla="*/ 436571 w 1484481"/>
                <a:gd name="connsiteY20" fmla="*/ 309289 h 556770"/>
                <a:gd name="connsiteX21" fmla="*/ 84146 w 1484481"/>
                <a:gd name="connsiteY21" fmla="*/ 404539 h 556770"/>
                <a:gd name="connsiteX22" fmla="*/ 493721 w 1484481"/>
                <a:gd name="connsiteY22" fmla="*/ 268014 h 556770"/>
                <a:gd name="connsiteX23" fmla="*/ 954096 w 1484481"/>
                <a:gd name="connsiteY23" fmla="*/ 1314 h 5567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1484481" h="556770">
                  <a:moveTo>
                    <a:pt x="954096" y="1314"/>
                  </a:moveTo>
                  <a:cubicBezTo>
                    <a:pt x="983729" y="-14032"/>
                    <a:pt x="814925" y="108735"/>
                    <a:pt x="671521" y="175939"/>
                  </a:cubicBezTo>
                  <a:cubicBezTo>
                    <a:pt x="528117" y="243143"/>
                    <a:pt x="201092" y="363793"/>
                    <a:pt x="93671" y="404539"/>
                  </a:cubicBezTo>
                  <a:cubicBezTo>
                    <a:pt x="-13750" y="445285"/>
                    <a:pt x="-17983" y="434172"/>
                    <a:pt x="26996" y="420414"/>
                  </a:cubicBezTo>
                  <a:cubicBezTo>
                    <a:pt x="71975" y="406656"/>
                    <a:pt x="363546" y="321989"/>
                    <a:pt x="363546" y="321989"/>
                  </a:cubicBezTo>
                  <a:cubicBezTo>
                    <a:pt x="475729" y="289181"/>
                    <a:pt x="681046" y="220918"/>
                    <a:pt x="700096" y="223564"/>
                  </a:cubicBezTo>
                  <a:cubicBezTo>
                    <a:pt x="719146" y="226210"/>
                    <a:pt x="521238" y="309289"/>
                    <a:pt x="477846" y="337864"/>
                  </a:cubicBezTo>
                  <a:cubicBezTo>
                    <a:pt x="434454" y="366439"/>
                    <a:pt x="450859" y="359031"/>
                    <a:pt x="439746" y="395014"/>
                  </a:cubicBezTo>
                  <a:cubicBezTo>
                    <a:pt x="428633" y="430997"/>
                    <a:pt x="412758" y="537889"/>
                    <a:pt x="411171" y="553764"/>
                  </a:cubicBezTo>
                  <a:cubicBezTo>
                    <a:pt x="409583" y="569639"/>
                    <a:pt x="421225" y="518839"/>
                    <a:pt x="430221" y="490264"/>
                  </a:cubicBezTo>
                  <a:cubicBezTo>
                    <a:pt x="439217" y="461689"/>
                    <a:pt x="377304" y="403481"/>
                    <a:pt x="465146" y="382314"/>
                  </a:cubicBezTo>
                  <a:cubicBezTo>
                    <a:pt x="552988" y="361147"/>
                    <a:pt x="787409" y="376493"/>
                    <a:pt x="957271" y="363264"/>
                  </a:cubicBezTo>
                  <a:cubicBezTo>
                    <a:pt x="1127133" y="350035"/>
                    <a:pt x="1474796" y="303468"/>
                    <a:pt x="1484321" y="302939"/>
                  </a:cubicBezTo>
                  <a:cubicBezTo>
                    <a:pt x="1493846" y="302410"/>
                    <a:pt x="1075804" y="351622"/>
                    <a:pt x="1014421" y="360089"/>
                  </a:cubicBezTo>
                  <a:cubicBezTo>
                    <a:pt x="953038" y="368556"/>
                    <a:pt x="1161529" y="365910"/>
                    <a:pt x="1116021" y="353739"/>
                  </a:cubicBezTo>
                  <a:cubicBezTo>
                    <a:pt x="1070513" y="341568"/>
                    <a:pt x="793758" y="295531"/>
                    <a:pt x="741371" y="287064"/>
                  </a:cubicBezTo>
                  <a:cubicBezTo>
                    <a:pt x="688984" y="278597"/>
                    <a:pt x="763596" y="289181"/>
                    <a:pt x="801696" y="302939"/>
                  </a:cubicBezTo>
                  <a:cubicBezTo>
                    <a:pt x="839796" y="316697"/>
                    <a:pt x="940338" y="361677"/>
                    <a:pt x="969971" y="369614"/>
                  </a:cubicBezTo>
                  <a:cubicBezTo>
                    <a:pt x="999604" y="377551"/>
                    <a:pt x="1083742" y="350564"/>
                    <a:pt x="979496" y="350564"/>
                  </a:cubicBezTo>
                  <a:cubicBezTo>
                    <a:pt x="875250" y="350564"/>
                    <a:pt x="434983" y="376493"/>
                    <a:pt x="344496" y="369614"/>
                  </a:cubicBezTo>
                  <a:cubicBezTo>
                    <a:pt x="254009" y="362735"/>
                    <a:pt x="479963" y="303468"/>
                    <a:pt x="436571" y="309289"/>
                  </a:cubicBezTo>
                  <a:cubicBezTo>
                    <a:pt x="393179" y="315110"/>
                    <a:pt x="74621" y="411418"/>
                    <a:pt x="84146" y="404539"/>
                  </a:cubicBezTo>
                  <a:cubicBezTo>
                    <a:pt x="93671" y="397660"/>
                    <a:pt x="348200" y="332043"/>
                    <a:pt x="493721" y="268014"/>
                  </a:cubicBezTo>
                  <a:cubicBezTo>
                    <a:pt x="639242" y="203985"/>
                    <a:pt x="924463" y="16660"/>
                    <a:pt x="954096" y="1314"/>
                  </a:cubicBezTo>
                  <a:close/>
                </a:path>
              </a:pathLst>
            </a:cu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99" name="フリーフォーム 1198">
              <a:extLst>
                <a:ext uri="{FF2B5EF4-FFF2-40B4-BE49-F238E27FC236}">
                  <a16:creationId xmlns:a16="http://schemas.microsoft.com/office/drawing/2014/main" id="{D23D04A2-9C0F-0685-5F7C-C7E70F66CA32}"/>
                </a:ext>
              </a:extLst>
            </p:cNvPr>
            <p:cNvSpPr/>
            <p:nvPr/>
          </p:nvSpPr>
          <p:spPr>
            <a:xfrm>
              <a:off x="2827392" y="8346863"/>
              <a:ext cx="2071683" cy="305218"/>
            </a:xfrm>
            <a:custGeom>
              <a:avLst/>
              <a:gdLst>
                <a:gd name="connsiteX0" fmla="*/ 1533 w 2071683"/>
                <a:gd name="connsiteY0" fmla="*/ 212 h 305218"/>
                <a:gd name="connsiteX1" fmla="*/ 633358 w 2071683"/>
                <a:gd name="connsiteY1" fmla="*/ 219287 h 305218"/>
                <a:gd name="connsiteX2" fmla="*/ 1442983 w 2071683"/>
                <a:gd name="connsiteY2" fmla="*/ 216112 h 305218"/>
                <a:gd name="connsiteX3" fmla="*/ 1061983 w 2071683"/>
                <a:gd name="connsiteY3" fmla="*/ 216112 h 305218"/>
                <a:gd name="connsiteX4" fmla="*/ 1706508 w 2071683"/>
                <a:gd name="connsiteY4" fmla="*/ 228812 h 305218"/>
                <a:gd name="connsiteX5" fmla="*/ 2071633 w 2071683"/>
                <a:gd name="connsiteY5" fmla="*/ 162137 h 305218"/>
                <a:gd name="connsiteX6" fmla="*/ 1684283 w 2071683"/>
                <a:gd name="connsiteY6" fmla="*/ 222462 h 305218"/>
                <a:gd name="connsiteX7" fmla="*/ 833383 w 2071683"/>
                <a:gd name="connsiteY7" fmla="*/ 231987 h 305218"/>
                <a:gd name="connsiteX8" fmla="*/ 1182633 w 2071683"/>
                <a:gd name="connsiteY8" fmla="*/ 190712 h 305218"/>
                <a:gd name="connsiteX9" fmla="*/ 557158 w 2071683"/>
                <a:gd name="connsiteY9" fmla="*/ 152612 h 305218"/>
                <a:gd name="connsiteX10" fmla="*/ 979433 w 2071683"/>
                <a:gd name="connsiteY10" fmla="*/ 305012 h 305218"/>
                <a:gd name="connsiteX11" fmla="*/ 471433 w 2071683"/>
                <a:gd name="connsiteY11" fmla="*/ 181187 h 305218"/>
                <a:gd name="connsiteX12" fmla="*/ 1533 w 2071683"/>
                <a:gd name="connsiteY12" fmla="*/ 212 h 3052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071683" h="305218">
                  <a:moveTo>
                    <a:pt x="1533" y="212"/>
                  </a:moveTo>
                  <a:cubicBezTo>
                    <a:pt x="28520" y="6562"/>
                    <a:pt x="393116" y="183304"/>
                    <a:pt x="633358" y="219287"/>
                  </a:cubicBezTo>
                  <a:cubicBezTo>
                    <a:pt x="873600" y="255270"/>
                    <a:pt x="1442983" y="216112"/>
                    <a:pt x="1442983" y="216112"/>
                  </a:cubicBezTo>
                  <a:lnTo>
                    <a:pt x="1061983" y="216112"/>
                  </a:lnTo>
                  <a:cubicBezTo>
                    <a:pt x="1105904" y="218229"/>
                    <a:pt x="1538233" y="237808"/>
                    <a:pt x="1706508" y="228812"/>
                  </a:cubicBezTo>
                  <a:cubicBezTo>
                    <a:pt x="1874783" y="219816"/>
                    <a:pt x="2075337" y="163195"/>
                    <a:pt x="2071633" y="162137"/>
                  </a:cubicBezTo>
                  <a:cubicBezTo>
                    <a:pt x="2067929" y="161079"/>
                    <a:pt x="1890658" y="210820"/>
                    <a:pt x="1684283" y="222462"/>
                  </a:cubicBezTo>
                  <a:cubicBezTo>
                    <a:pt x="1477908" y="234104"/>
                    <a:pt x="916991" y="237279"/>
                    <a:pt x="833383" y="231987"/>
                  </a:cubicBezTo>
                  <a:cubicBezTo>
                    <a:pt x="749775" y="226695"/>
                    <a:pt x="1228671" y="203941"/>
                    <a:pt x="1182633" y="190712"/>
                  </a:cubicBezTo>
                  <a:cubicBezTo>
                    <a:pt x="1136595" y="177483"/>
                    <a:pt x="591025" y="133562"/>
                    <a:pt x="557158" y="152612"/>
                  </a:cubicBezTo>
                  <a:cubicBezTo>
                    <a:pt x="523291" y="171662"/>
                    <a:pt x="993721" y="300249"/>
                    <a:pt x="979433" y="305012"/>
                  </a:cubicBezTo>
                  <a:cubicBezTo>
                    <a:pt x="965145" y="309775"/>
                    <a:pt x="632300" y="230929"/>
                    <a:pt x="471433" y="181187"/>
                  </a:cubicBezTo>
                  <a:cubicBezTo>
                    <a:pt x="310566" y="131445"/>
                    <a:pt x="-25454" y="-6138"/>
                    <a:pt x="1533" y="212"/>
                  </a:cubicBezTo>
                  <a:close/>
                </a:path>
              </a:pathLst>
            </a:cu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00" name="フリーフォーム 1199">
              <a:extLst>
                <a:ext uri="{FF2B5EF4-FFF2-40B4-BE49-F238E27FC236}">
                  <a16:creationId xmlns:a16="http://schemas.microsoft.com/office/drawing/2014/main" id="{D731B43C-A33B-77C6-7097-0D08ACD1E90C}"/>
                </a:ext>
              </a:extLst>
            </p:cNvPr>
            <p:cNvSpPr/>
            <p:nvPr/>
          </p:nvSpPr>
          <p:spPr>
            <a:xfrm>
              <a:off x="4556111" y="7972423"/>
              <a:ext cx="828825" cy="501951"/>
            </a:xfrm>
            <a:custGeom>
              <a:avLst/>
              <a:gdLst>
                <a:gd name="connsiteX0" fmla="*/ 14 w 828825"/>
                <a:gd name="connsiteY0" fmla="*/ 250827 h 501951"/>
                <a:gd name="connsiteX1" fmla="*/ 434989 w 828825"/>
                <a:gd name="connsiteY1" fmla="*/ 127002 h 501951"/>
                <a:gd name="connsiteX2" fmla="*/ 622314 w 828825"/>
                <a:gd name="connsiteY2" fmla="*/ 104777 h 501951"/>
                <a:gd name="connsiteX3" fmla="*/ 593739 w 828825"/>
                <a:gd name="connsiteY3" fmla="*/ 130177 h 501951"/>
                <a:gd name="connsiteX4" fmla="*/ 828689 w 828825"/>
                <a:gd name="connsiteY4" fmla="*/ 117477 h 501951"/>
                <a:gd name="connsiteX5" fmla="*/ 625489 w 828825"/>
                <a:gd name="connsiteY5" fmla="*/ 231777 h 501951"/>
                <a:gd name="connsiteX6" fmla="*/ 479439 w 828825"/>
                <a:gd name="connsiteY6" fmla="*/ 498477 h 501951"/>
                <a:gd name="connsiteX7" fmla="*/ 555639 w 828825"/>
                <a:gd name="connsiteY7" fmla="*/ 371477 h 501951"/>
                <a:gd name="connsiteX8" fmla="*/ 654064 w 828825"/>
                <a:gd name="connsiteY8" fmla="*/ 193677 h 501951"/>
                <a:gd name="connsiteX9" fmla="*/ 752489 w 828825"/>
                <a:gd name="connsiteY9" fmla="*/ 107952 h 501951"/>
                <a:gd name="connsiteX10" fmla="*/ 555639 w 828825"/>
                <a:gd name="connsiteY10" fmla="*/ 104777 h 501951"/>
                <a:gd name="connsiteX11" fmla="*/ 349264 w 828825"/>
                <a:gd name="connsiteY11" fmla="*/ 2 h 501951"/>
                <a:gd name="connsiteX12" fmla="*/ 555639 w 828825"/>
                <a:gd name="connsiteY12" fmla="*/ 101602 h 501951"/>
                <a:gd name="connsiteX13" fmla="*/ 596914 w 828825"/>
                <a:gd name="connsiteY13" fmla="*/ 107952 h 501951"/>
                <a:gd name="connsiteX14" fmla="*/ 234964 w 828825"/>
                <a:gd name="connsiteY14" fmla="*/ 127002 h 501951"/>
                <a:gd name="connsiteX15" fmla="*/ 396889 w 828825"/>
                <a:gd name="connsiteY15" fmla="*/ 133352 h 501951"/>
                <a:gd name="connsiteX16" fmla="*/ 419114 w 828825"/>
                <a:gd name="connsiteY16" fmla="*/ 133352 h 501951"/>
                <a:gd name="connsiteX17" fmla="*/ 14 w 828825"/>
                <a:gd name="connsiteY17" fmla="*/ 250827 h 5019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828825" h="501951">
                  <a:moveTo>
                    <a:pt x="14" y="250827"/>
                  </a:moveTo>
                  <a:cubicBezTo>
                    <a:pt x="2660" y="249769"/>
                    <a:pt x="331272" y="151344"/>
                    <a:pt x="434989" y="127002"/>
                  </a:cubicBezTo>
                  <a:cubicBezTo>
                    <a:pt x="538706" y="102660"/>
                    <a:pt x="595856" y="104248"/>
                    <a:pt x="622314" y="104777"/>
                  </a:cubicBezTo>
                  <a:cubicBezTo>
                    <a:pt x="648772" y="105306"/>
                    <a:pt x="559343" y="128060"/>
                    <a:pt x="593739" y="130177"/>
                  </a:cubicBezTo>
                  <a:cubicBezTo>
                    <a:pt x="628135" y="132294"/>
                    <a:pt x="823397" y="100544"/>
                    <a:pt x="828689" y="117477"/>
                  </a:cubicBezTo>
                  <a:cubicBezTo>
                    <a:pt x="833981" y="134410"/>
                    <a:pt x="683697" y="168277"/>
                    <a:pt x="625489" y="231777"/>
                  </a:cubicBezTo>
                  <a:cubicBezTo>
                    <a:pt x="567281" y="295277"/>
                    <a:pt x="491081" y="475194"/>
                    <a:pt x="479439" y="498477"/>
                  </a:cubicBezTo>
                  <a:cubicBezTo>
                    <a:pt x="467797" y="521760"/>
                    <a:pt x="526535" y="422277"/>
                    <a:pt x="555639" y="371477"/>
                  </a:cubicBezTo>
                  <a:cubicBezTo>
                    <a:pt x="584743" y="320677"/>
                    <a:pt x="621256" y="237598"/>
                    <a:pt x="654064" y="193677"/>
                  </a:cubicBezTo>
                  <a:cubicBezTo>
                    <a:pt x="686872" y="149756"/>
                    <a:pt x="768893" y="122769"/>
                    <a:pt x="752489" y="107952"/>
                  </a:cubicBezTo>
                  <a:cubicBezTo>
                    <a:pt x="736085" y="93135"/>
                    <a:pt x="622843" y="122769"/>
                    <a:pt x="555639" y="104777"/>
                  </a:cubicBezTo>
                  <a:cubicBezTo>
                    <a:pt x="488435" y="86785"/>
                    <a:pt x="349264" y="531"/>
                    <a:pt x="349264" y="2"/>
                  </a:cubicBezTo>
                  <a:cubicBezTo>
                    <a:pt x="349264" y="-527"/>
                    <a:pt x="514364" y="83610"/>
                    <a:pt x="555639" y="101602"/>
                  </a:cubicBezTo>
                  <a:cubicBezTo>
                    <a:pt x="596914" y="119594"/>
                    <a:pt x="650360" y="103719"/>
                    <a:pt x="596914" y="107952"/>
                  </a:cubicBezTo>
                  <a:cubicBezTo>
                    <a:pt x="543468" y="112185"/>
                    <a:pt x="268302" y="122769"/>
                    <a:pt x="234964" y="127002"/>
                  </a:cubicBezTo>
                  <a:cubicBezTo>
                    <a:pt x="201626" y="131235"/>
                    <a:pt x="366197" y="132294"/>
                    <a:pt x="396889" y="133352"/>
                  </a:cubicBezTo>
                  <a:cubicBezTo>
                    <a:pt x="427581" y="134410"/>
                    <a:pt x="484201" y="113244"/>
                    <a:pt x="419114" y="133352"/>
                  </a:cubicBezTo>
                  <a:cubicBezTo>
                    <a:pt x="354027" y="153460"/>
                    <a:pt x="-2632" y="251885"/>
                    <a:pt x="14" y="250827"/>
                  </a:cubicBezTo>
                  <a:close/>
                </a:path>
              </a:pathLst>
            </a:cu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01" name="フリーフォーム 1200">
              <a:extLst>
                <a:ext uri="{FF2B5EF4-FFF2-40B4-BE49-F238E27FC236}">
                  <a16:creationId xmlns:a16="http://schemas.microsoft.com/office/drawing/2014/main" id="{07C9BEEF-36D7-4777-126C-DBFF56D69EC7}"/>
                </a:ext>
              </a:extLst>
            </p:cNvPr>
            <p:cNvSpPr/>
            <p:nvPr/>
          </p:nvSpPr>
          <p:spPr>
            <a:xfrm>
              <a:off x="3172364" y="8629356"/>
              <a:ext cx="2394265" cy="99813"/>
            </a:xfrm>
            <a:custGeom>
              <a:avLst/>
              <a:gdLst>
                <a:gd name="connsiteX0" fmla="*/ 120355 w 2394265"/>
                <a:gd name="connsiteY0" fmla="*/ 97009 h 99813"/>
                <a:gd name="connsiteX1" fmla="*/ 1746932 w 2394265"/>
                <a:gd name="connsiteY1" fmla="*/ 17879 h 99813"/>
                <a:gd name="connsiteX2" fmla="*/ 1478767 w 2394265"/>
                <a:gd name="connsiteY2" fmla="*/ 53048 h 99813"/>
                <a:gd name="connsiteX3" fmla="*/ 2146982 w 2394265"/>
                <a:gd name="connsiteY3" fmla="*/ 61840 h 99813"/>
                <a:gd name="connsiteX4" fmla="*/ 2393167 w 2394265"/>
                <a:gd name="connsiteY4" fmla="*/ 48652 h 99813"/>
                <a:gd name="connsiteX5" fmla="*/ 2067851 w 2394265"/>
                <a:gd name="connsiteY5" fmla="*/ 61840 h 99813"/>
                <a:gd name="connsiteX6" fmla="*/ 1289732 w 2394265"/>
                <a:gd name="connsiteY6" fmla="*/ 294 h 99813"/>
                <a:gd name="connsiteX7" fmla="*/ 1549105 w 2394265"/>
                <a:gd name="connsiteY7" fmla="*/ 39859 h 99813"/>
                <a:gd name="connsiteX8" fmla="*/ 722628 w 2394265"/>
                <a:gd name="connsiteY8" fmla="*/ 70632 h 99813"/>
                <a:gd name="connsiteX9" fmla="*/ 186298 w 2394265"/>
                <a:gd name="connsiteY9" fmla="*/ 83821 h 99813"/>
                <a:gd name="connsiteX10" fmla="*/ 120355 w 2394265"/>
                <a:gd name="connsiteY10" fmla="*/ 97009 h 998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94265" h="99813">
                  <a:moveTo>
                    <a:pt x="120355" y="97009"/>
                  </a:moveTo>
                  <a:lnTo>
                    <a:pt x="1746932" y="17879"/>
                  </a:lnTo>
                  <a:cubicBezTo>
                    <a:pt x="1973334" y="10552"/>
                    <a:pt x="1412092" y="45721"/>
                    <a:pt x="1478767" y="53048"/>
                  </a:cubicBezTo>
                  <a:cubicBezTo>
                    <a:pt x="1545442" y="60375"/>
                    <a:pt x="1994582" y="62573"/>
                    <a:pt x="2146982" y="61840"/>
                  </a:cubicBezTo>
                  <a:cubicBezTo>
                    <a:pt x="2299382" y="61107"/>
                    <a:pt x="2406355" y="48652"/>
                    <a:pt x="2393167" y="48652"/>
                  </a:cubicBezTo>
                  <a:cubicBezTo>
                    <a:pt x="2379979" y="48652"/>
                    <a:pt x="2251757" y="69900"/>
                    <a:pt x="2067851" y="61840"/>
                  </a:cubicBezTo>
                  <a:cubicBezTo>
                    <a:pt x="1883945" y="53780"/>
                    <a:pt x="1376190" y="3957"/>
                    <a:pt x="1289732" y="294"/>
                  </a:cubicBezTo>
                  <a:cubicBezTo>
                    <a:pt x="1203274" y="-3369"/>
                    <a:pt x="1643622" y="28136"/>
                    <a:pt x="1549105" y="39859"/>
                  </a:cubicBezTo>
                  <a:cubicBezTo>
                    <a:pt x="1454588" y="51582"/>
                    <a:pt x="722628" y="70632"/>
                    <a:pt x="722628" y="70632"/>
                  </a:cubicBezTo>
                  <a:lnTo>
                    <a:pt x="186298" y="83821"/>
                  </a:lnTo>
                  <a:cubicBezTo>
                    <a:pt x="88117" y="83088"/>
                    <a:pt x="-139751" y="107999"/>
                    <a:pt x="120355" y="97009"/>
                  </a:cubicBezTo>
                  <a:close/>
                </a:path>
              </a:pathLst>
            </a:cu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02" name="フリーフォーム 1201">
              <a:extLst>
                <a:ext uri="{FF2B5EF4-FFF2-40B4-BE49-F238E27FC236}">
                  <a16:creationId xmlns:a16="http://schemas.microsoft.com/office/drawing/2014/main" id="{179A16F5-E4C1-2848-81DF-0AA60F2F83E2}"/>
                </a:ext>
              </a:extLst>
            </p:cNvPr>
            <p:cNvSpPr/>
            <p:nvPr/>
          </p:nvSpPr>
          <p:spPr>
            <a:xfrm>
              <a:off x="5160340" y="9038489"/>
              <a:ext cx="318603" cy="810205"/>
            </a:xfrm>
            <a:custGeom>
              <a:avLst/>
              <a:gdLst>
                <a:gd name="connsiteX0" fmla="*/ 132629 w 318603"/>
                <a:gd name="connsiteY0" fmla="*/ 3 h 810205"/>
                <a:gd name="connsiteX1" fmla="*/ 295287 w 318603"/>
                <a:gd name="connsiteY1" fmla="*/ 523146 h 810205"/>
                <a:gd name="connsiteX2" fmla="*/ 238137 w 318603"/>
                <a:gd name="connsiteY2" fmla="*/ 690199 h 810205"/>
                <a:gd name="connsiteX3" fmla="*/ 745 w 318603"/>
                <a:gd name="connsiteY3" fmla="*/ 808896 h 810205"/>
                <a:gd name="connsiteX4" fmla="*/ 167798 w 318603"/>
                <a:gd name="connsiteY4" fmla="*/ 747349 h 810205"/>
                <a:gd name="connsiteX5" fmla="*/ 295287 w 318603"/>
                <a:gd name="connsiteY5" fmla="*/ 650634 h 810205"/>
                <a:gd name="connsiteX6" fmla="*/ 304079 w 318603"/>
                <a:gd name="connsiteY6" fmla="*/ 531938 h 810205"/>
                <a:gd name="connsiteX7" fmla="*/ 132629 w 318603"/>
                <a:gd name="connsiteY7" fmla="*/ 3 h 8102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18603" h="810205">
                  <a:moveTo>
                    <a:pt x="132629" y="3"/>
                  </a:moveTo>
                  <a:cubicBezTo>
                    <a:pt x="131164" y="-1462"/>
                    <a:pt x="277702" y="408113"/>
                    <a:pt x="295287" y="523146"/>
                  </a:cubicBezTo>
                  <a:cubicBezTo>
                    <a:pt x="312872" y="638179"/>
                    <a:pt x="287227" y="642574"/>
                    <a:pt x="238137" y="690199"/>
                  </a:cubicBezTo>
                  <a:cubicBezTo>
                    <a:pt x="189047" y="737824"/>
                    <a:pt x="12468" y="799371"/>
                    <a:pt x="745" y="808896"/>
                  </a:cubicBezTo>
                  <a:cubicBezTo>
                    <a:pt x="-10978" y="818421"/>
                    <a:pt x="118708" y="773726"/>
                    <a:pt x="167798" y="747349"/>
                  </a:cubicBezTo>
                  <a:cubicBezTo>
                    <a:pt x="216888" y="720972"/>
                    <a:pt x="272574" y="686536"/>
                    <a:pt x="295287" y="650634"/>
                  </a:cubicBezTo>
                  <a:cubicBezTo>
                    <a:pt x="318000" y="614732"/>
                    <a:pt x="329723" y="635248"/>
                    <a:pt x="304079" y="531938"/>
                  </a:cubicBezTo>
                  <a:cubicBezTo>
                    <a:pt x="278435" y="428628"/>
                    <a:pt x="134094" y="1468"/>
                    <a:pt x="132629" y="3"/>
                  </a:cubicBezTo>
                  <a:close/>
                </a:path>
              </a:pathLst>
            </a:cu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03" name="フリーフォーム 1202">
              <a:extLst>
                <a:ext uri="{FF2B5EF4-FFF2-40B4-BE49-F238E27FC236}">
                  <a16:creationId xmlns:a16="http://schemas.microsoft.com/office/drawing/2014/main" id="{D75F06A7-F906-9340-18AA-01CE660830DA}"/>
                </a:ext>
              </a:extLst>
            </p:cNvPr>
            <p:cNvSpPr/>
            <p:nvPr/>
          </p:nvSpPr>
          <p:spPr>
            <a:xfrm>
              <a:off x="4027815" y="9253597"/>
              <a:ext cx="1486060" cy="703749"/>
            </a:xfrm>
            <a:custGeom>
              <a:avLst/>
              <a:gdLst>
                <a:gd name="connsiteX0" fmla="*/ 1480566 w 1486060"/>
                <a:gd name="connsiteY0" fmla="*/ 307 h 703749"/>
                <a:gd name="connsiteX1" fmla="*/ 1467377 w 1486060"/>
                <a:gd name="connsiteY1" fmla="*/ 395961 h 703749"/>
                <a:gd name="connsiteX2" fmla="*/ 1471773 w 1486060"/>
                <a:gd name="connsiteY2" fmla="*/ 510261 h 703749"/>
                <a:gd name="connsiteX3" fmla="*/ 1317908 w 1486060"/>
                <a:gd name="connsiteY3" fmla="*/ 620165 h 703749"/>
                <a:gd name="connsiteX4" fmla="*/ 1181627 w 1486060"/>
                <a:gd name="connsiteY4" fmla="*/ 668522 h 703749"/>
                <a:gd name="connsiteX5" fmla="*/ 588147 w 1486060"/>
                <a:gd name="connsiteY5" fmla="*/ 672918 h 703749"/>
                <a:gd name="connsiteX6" fmla="*/ 834331 w 1486060"/>
                <a:gd name="connsiteY6" fmla="*/ 703691 h 703749"/>
                <a:gd name="connsiteX7" fmla="*/ 399112 w 1486060"/>
                <a:gd name="connsiteY7" fmla="*/ 664126 h 703749"/>
                <a:gd name="connsiteX8" fmla="*/ 3458 w 1486060"/>
                <a:gd name="connsiteY8" fmla="*/ 576203 h 703749"/>
                <a:gd name="connsiteX9" fmla="*/ 205681 w 1486060"/>
                <a:gd name="connsiteY9" fmla="*/ 611372 h 703749"/>
                <a:gd name="connsiteX10" fmla="*/ 192493 w 1486060"/>
                <a:gd name="connsiteY10" fmla="*/ 536638 h 703749"/>
                <a:gd name="connsiteX11" fmla="*/ 271623 w 1486060"/>
                <a:gd name="connsiteY11" fmla="*/ 690503 h 703749"/>
                <a:gd name="connsiteX12" fmla="*/ 790370 w 1486060"/>
                <a:gd name="connsiteY12" fmla="*/ 646541 h 703749"/>
                <a:gd name="connsiteX13" fmla="*/ 676070 w 1486060"/>
                <a:gd name="connsiteY13" fmla="*/ 664126 h 703749"/>
                <a:gd name="connsiteX14" fmla="*/ 1295927 w 1486060"/>
                <a:gd name="connsiteY14" fmla="*/ 646541 h 703749"/>
                <a:gd name="connsiteX15" fmla="*/ 1476170 w 1486060"/>
                <a:gd name="connsiteY15" fmla="*/ 514657 h 703749"/>
                <a:gd name="connsiteX16" fmla="*/ 1445397 w 1486060"/>
                <a:gd name="connsiteY16" fmla="*/ 334415 h 703749"/>
                <a:gd name="connsiteX17" fmla="*/ 1370662 w 1486060"/>
                <a:gd name="connsiteY17" fmla="*/ 92626 h 703749"/>
                <a:gd name="connsiteX18" fmla="*/ 1476170 w 1486060"/>
                <a:gd name="connsiteY18" fmla="*/ 325622 h 703749"/>
                <a:gd name="connsiteX19" fmla="*/ 1480566 w 1486060"/>
                <a:gd name="connsiteY19" fmla="*/ 307 h 7037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486060" h="703749">
                  <a:moveTo>
                    <a:pt x="1480566" y="307"/>
                  </a:moveTo>
                  <a:cubicBezTo>
                    <a:pt x="1479101" y="12030"/>
                    <a:pt x="1468843" y="310969"/>
                    <a:pt x="1467377" y="395961"/>
                  </a:cubicBezTo>
                  <a:cubicBezTo>
                    <a:pt x="1465911" y="480953"/>
                    <a:pt x="1496685" y="472894"/>
                    <a:pt x="1471773" y="510261"/>
                  </a:cubicBezTo>
                  <a:cubicBezTo>
                    <a:pt x="1446861" y="547628"/>
                    <a:pt x="1366266" y="593788"/>
                    <a:pt x="1317908" y="620165"/>
                  </a:cubicBezTo>
                  <a:cubicBezTo>
                    <a:pt x="1269550" y="646542"/>
                    <a:pt x="1303254" y="659730"/>
                    <a:pt x="1181627" y="668522"/>
                  </a:cubicBezTo>
                  <a:cubicBezTo>
                    <a:pt x="1060000" y="677314"/>
                    <a:pt x="646030" y="667057"/>
                    <a:pt x="588147" y="672918"/>
                  </a:cubicBezTo>
                  <a:cubicBezTo>
                    <a:pt x="530264" y="678779"/>
                    <a:pt x="865837" y="705156"/>
                    <a:pt x="834331" y="703691"/>
                  </a:cubicBezTo>
                  <a:cubicBezTo>
                    <a:pt x="802825" y="702226"/>
                    <a:pt x="537591" y="685374"/>
                    <a:pt x="399112" y="664126"/>
                  </a:cubicBezTo>
                  <a:cubicBezTo>
                    <a:pt x="260633" y="642878"/>
                    <a:pt x="35696" y="584995"/>
                    <a:pt x="3458" y="576203"/>
                  </a:cubicBezTo>
                  <a:cubicBezTo>
                    <a:pt x="-28781" y="567411"/>
                    <a:pt x="174175" y="617966"/>
                    <a:pt x="205681" y="611372"/>
                  </a:cubicBezTo>
                  <a:cubicBezTo>
                    <a:pt x="237187" y="604778"/>
                    <a:pt x="181503" y="523450"/>
                    <a:pt x="192493" y="536638"/>
                  </a:cubicBezTo>
                  <a:cubicBezTo>
                    <a:pt x="203483" y="549826"/>
                    <a:pt x="171977" y="672186"/>
                    <a:pt x="271623" y="690503"/>
                  </a:cubicBezTo>
                  <a:cubicBezTo>
                    <a:pt x="371269" y="708820"/>
                    <a:pt x="722962" y="650937"/>
                    <a:pt x="790370" y="646541"/>
                  </a:cubicBezTo>
                  <a:cubicBezTo>
                    <a:pt x="857778" y="642145"/>
                    <a:pt x="591811" y="664126"/>
                    <a:pt x="676070" y="664126"/>
                  </a:cubicBezTo>
                  <a:cubicBezTo>
                    <a:pt x="760329" y="664126"/>
                    <a:pt x="1162577" y="671452"/>
                    <a:pt x="1295927" y="646541"/>
                  </a:cubicBezTo>
                  <a:cubicBezTo>
                    <a:pt x="1429277" y="621630"/>
                    <a:pt x="1451258" y="566678"/>
                    <a:pt x="1476170" y="514657"/>
                  </a:cubicBezTo>
                  <a:cubicBezTo>
                    <a:pt x="1501082" y="462636"/>
                    <a:pt x="1462982" y="404754"/>
                    <a:pt x="1445397" y="334415"/>
                  </a:cubicBezTo>
                  <a:cubicBezTo>
                    <a:pt x="1427812" y="264076"/>
                    <a:pt x="1365533" y="94091"/>
                    <a:pt x="1370662" y="92626"/>
                  </a:cubicBezTo>
                  <a:cubicBezTo>
                    <a:pt x="1375791" y="91161"/>
                    <a:pt x="1457853" y="335880"/>
                    <a:pt x="1476170" y="325622"/>
                  </a:cubicBezTo>
                  <a:cubicBezTo>
                    <a:pt x="1494487" y="315364"/>
                    <a:pt x="1482031" y="-11416"/>
                    <a:pt x="1480566" y="307"/>
                  </a:cubicBezTo>
                  <a:close/>
                </a:path>
              </a:pathLst>
            </a:cu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04" name="フリーフォーム 1203">
              <a:extLst>
                <a:ext uri="{FF2B5EF4-FFF2-40B4-BE49-F238E27FC236}">
                  <a16:creationId xmlns:a16="http://schemas.microsoft.com/office/drawing/2014/main" id="{FE69DAAB-54F0-ED36-9486-2ABEA46565BF}"/>
                </a:ext>
              </a:extLst>
            </p:cNvPr>
            <p:cNvSpPr/>
            <p:nvPr/>
          </p:nvSpPr>
          <p:spPr>
            <a:xfrm>
              <a:off x="2444372" y="8515309"/>
              <a:ext cx="1363040" cy="543466"/>
            </a:xfrm>
            <a:custGeom>
              <a:avLst/>
              <a:gdLst>
                <a:gd name="connsiteX0" fmla="*/ 769216 w 1363040"/>
                <a:gd name="connsiteY0" fmla="*/ 41 h 543466"/>
                <a:gd name="connsiteX1" fmla="*/ 1274774 w 1363040"/>
                <a:gd name="connsiteY1" fmla="*/ 206660 h 543466"/>
                <a:gd name="connsiteX2" fmla="*/ 1323132 w 1363040"/>
                <a:gd name="connsiteY2" fmla="*/ 246226 h 543466"/>
                <a:gd name="connsiteX3" fmla="*/ 874724 w 1363040"/>
                <a:gd name="connsiteY3" fmla="*/ 334149 h 543466"/>
                <a:gd name="connsiteX4" fmla="*/ 958251 w 1363040"/>
                <a:gd name="connsiteY4" fmla="*/ 373714 h 543466"/>
                <a:gd name="connsiteX5" fmla="*/ 738443 w 1363040"/>
                <a:gd name="connsiteY5" fmla="*/ 417676 h 543466"/>
                <a:gd name="connsiteX6" fmla="*/ 360374 w 1363040"/>
                <a:gd name="connsiteY6" fmla="*/ 334149 h 543466"/>
                <a:gd name="connsiteX7" fmla="*/ 26266 w 1363040"/>
                <a:gd name="connsiteY7" fmla="*/ 527579 h 543466"/>
                <a:gd name="connsiteX8" fmla="*/ 21870 w 1363040"/>
                <a:gd name="connsiteY8" fmla="*/ 531976 h 543466"/>
                <a:gd name="connsiteX9" fmla="*/ 408732 w 1363040"/>
                <a:gd name="connsiteY9" fmla="*/ 298979 h 543466"/>
                <a:gd name="connsiteX10" fmla="*/ 843951 w 1363040"/>
                <a:gd name="connsiteY10" fmla="*/ 426468 h 543466"/>
                <a:gd name="connsiteX11" fmla="*/ 791197 w 1363040"/>
                <a:gd name="connsiteY11" fmla="*/ 360526 h 543466"/>
                <a:gd name="connsiteX12" fmla="*/ 1235209 w 1363040"/>
                <a:gd name="connsiteY12" fmla="*/ 237433 h 543466"/>
                <a:gd name="connsiteX13" fmla="*/ 1063759 w 1363040"/>
                <a:gd name="connsiteY13" fmla="*/ 268206 h 543466"/>
                <a:gd name="connsiteX14" fmla="*/ 1362697 w 1363040"/>
                <a:gd name="connsiteY14" fmla="*/ 237433 h 543466"/>
                <a:gd name="connsiteX15" fmla="*/ 1116513 w 1363040"/>
                <a:gd name="connsiteY15" fmla="*/ 189076 h 543466"/>
                <a:gd name="connsiteX16" fmla="*/ 769216 w 1363040"/>
                <a:gd name="connsiteY16" fmla="*/ 41 h 5434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363040" h="543466">
                  <a:moveTo>
                    <a:pt x="769216" y="41"/>
                  </a:moveTo>
                  <a:cubicBezTo>
                    <a:pt x="795593" y="2972"/>
                    <a:pt x="1182455" y="165629"/>
                    <a:pt x="1274774" y="206660"/>
                  </a:cubicBezTo>
                  <a:cubicBezTo>
                    <a:pt x="1367093" y="247691"/>
                    <a:pt x="1389807" y="224978"/>
                    <a:pt x="1323132" y="246226"/>
                  </a:cubicBezTo>
                  <a:cubicBezTo>
                    <a:pt x="1256457" y="267474"/>
                    <a:pt x="935537" y="312901"/>
                    <a:pt x="874724" y="334149"/>
                  </a:cubicBezTo>
                  <a:cubicBezTo>
                    <a:pt x="813911" y="355397"/>
                    <a:pt x="980964" y="359793"/>
                    <a:pt x="958251" y="373714"/>
                  </a:cubicBezTo>
                  <a:cubicBezTo>
                    <a:pt x="935538" y="387635"/>
                    <a:pt x="838089" y="424270"/>
                    <a:pt x="738443" y="417676"/>
                  </a:cubicBezTo>
                  <a:cubicBezTo>
                    <a:pt x="638797" y="411082"/>
                    <a:pt x="479070" y="315832"/>
                    <a:pt x="360374" y="334149"/>
                  </a:cubicBezTo>
                  <a:cubicBezTo>
                    <a:pt x="241678" y="352466"/>
                    <a:pt x="26266" y="527579"/>
                    <a:pt x="26266" y="527579"/>
                  </a:cubicBezTo>
                  <a:cubicBezTo>
                    <a:pt x="-30151" y="560550"/>
                    <a:pt x="21870" y="531976"/>
                    <a:pt x="21870" y="531976"/>
                  </a:cubicBezTo>
                  <a:cubicBezTo>
                    <a:pt x="85614" y="493876"/>
                    <a:pt x="271719" y="316564"/>
                    <a:pt x="408732" y="298979"/>
                  </a:cubicBezTo>
                  <a:cubicBezTo>
                    <a:pt x="545745" y="281394"/>
                    <a:pt x="780207" y="416210"/>
                    <a:pt x="843951" y="426468"/>
                  </a:cubicBezTo>
                  <a:cubicBezTo>
                    <a:pt x="907695" y="436726"/>
                    <a:pt x="725987" y="392032"/>
                    <a:pt x="791197" y="360526"/>
                  </a:cubicBezTo>
                  <a:cubicBezTo>
                    <a:pt x="856407" y="329020"/>
                    <a:pt x="1189782" y="252820"/>
                    <a:pt x="1235209" y="237433"/>
                  </a:cubicBezTo>
                  <a:cubicBezTo>
                    <a:pt x="1280636" y="222046"/>
                    <a:pt x="1042511" y="268206"/>
                    <a:pt x="1063759" y="268206"/>
                  </a:cubicBezTo>
                  <a:cubicBezTo>
                    <a:pt x="1085007" y="268206"/>
                    <a:pt x="1353905" y="250621"/>
                    <a:pt x="1362697" y="237433"/>
                  </a:cubicBezTo>
                  <a:cubicBezTo>
                    <a:pt x="1371489" y="224245"/>
                    <a:pt x="1209565" y="227176"/>
                    <a:pt x="1116513" y="189076"/>
                  </a:cubicBezTo>
                  <a:cubicBezTo>
                    <a:pt x="1023461" y="150976"/>
                    <a:pt x="742839" y="-2890"/>
                    <a:pt x="769216" y="41"/>
                  </a:cubicBezTo>
                  <a:close/>
                </a:path>
              </a:pathLst>
            </a:cu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05" name="フリーフォーム 1204">
              <a:extLst>
                <a:ext uri="{FF2B5EF4-FFF2-40B4-BE49-F238E27FC236}">
                  <a16:creationId xmlns:a16="http://schemas.microsoft.com/office/drawing/2014/main" id="{C27767A7-D608-EC63-7E00-84E27CD08277}"/>
                </a:ext>
              </a:extLst>
            </p:cNvPr>
            <p:cNvSpPr/>
            <p:nvPr/>
          </p:nvSpPr>
          <p:spPr>
            <a:xfrm>
              <a:off x="1663614" y="8893115"/>
              <a:ext cx="1115340" cy="752053"/>
            </a:xfrm>
            <a:custGeom>
              <a:avLst/>
              <a:gdLst>
                <a:gd name="connsiteX0" fmla="*/ 1114755 w 1115340"/>
                <a:gd name="connsiteY0" fmla="*/ 304 h 752053"/>
                <a:gd name="connsiteX1" fmla="*/ 850986 w 1115340"/>
                <a:gd name="connsiteY1" fmla="*/ 202527 h 752053"/>
                <a:gd name="connsiteX2" fmla="*/ 719101 w 1115340"/>
                <a:gd name="connsiteY2" fmla="*/ 479485 h 752053"/>
                <a:gd name="connsiteX3" fmla="*/ 780648 w 1115340"/>
                <a:gd name="connsiteY3" fmla="*/ 369581 h 752053"/>
                <a:gd name="connsiteX4" fmla="*/ 732290 w 1115340"/>
                <a:gd name="connsiteY4" fmla="*/ 571804 h 752053"/>
                <a:gd name="connsiteX5" fmla="*/ 899344 w 1115340"/>
                <a:gd name="connsiteY5" fmla="*/ 633350 h 752053"/>
                <a:gd name="connsiteX6" fmla="*/ 683932 w 1115340"/>
                <a:gd name="connsiteY6" fmla="*/ 615766 h 752053"/>
                <a:gd name="connsiteX7" fmla="*/ 297071 w 1115340"/>
                <a:gd name="connsiteY7" fmla="*/ 664123 h 752053"/>
                <a:gd name="connsiteX8" fmla="*/ 2528 w 1115340"/>
                <a:gd name="connsiteY8" fmla="*/ 752047 h 752053"/>
                <a:gd name="connsiteX9" fmla="*/ 464124 w 1115340"/>
                <a:gd name="connsiteY9" fmla="*/ 659727 h 752053"/>
                <a:gd name="connsiteX10" fmla="*/ 864174 w 1115340"/>
                <a:gd name="connsiteY10" fmla="*/ 606973 h 752053"/>
                <a:gd name="connsiteX11" fmla="*/ 670744 w 1115340"/>
                <a:gd name="connsiteY11" fmla="*/ 584993 h 752053"/>
                <a:gd name="connsiteX12" fmla="*/ 789440 w 1115340"/>
                <a:gd name="connsiteY12" fmla="*/ 202527 h 752053"/>
                <a:gd name="connsiteX13" fmla="*/ 741082 w 1115340"/>
                <a:gd name="connsiteY13" fmla="*/ 395958 h 752053"/>
                <a:gd name="connsiteX14" fmla="*/ 916928 w 1115340"/>
                <a:gd name="connsiteY14" fmla="*/ 162962 h 752053"/>
                <a:gd name="connsiteX15" fmla="*/ 1114755 w 1115340"/>
                <a:gd name="connsiteY15" fmla="*/ 304 h 7520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115340" h="752053">
                  <a:moveTo>
                    <a:pt x="1114755" y="304"/>
                  </a:moveTo>
                  <a:cubicBezTo>
                    <a:pt x="1103765" y="6898"/>
                    <a:pt x="916928" y="122664"/>
                    <a:pt x="850986" y="202527"/>
                  </a:cubicBezTo>
                  <a:cubicBezTo>
                    <a:pt x="785044" y="282390"/>
                    <a:pt x="730824" y="451643"/>
                    <a:pt x="719101" y="479485"/>
                  </a:cubicBezTo>
                  <a:cubicBezTo>
                    <a:pt x="707378" y="507327"/>
                    <a:pt x="778450" y="354195"/>
                    <a:pt x="780648" y="369581"/>
                  </a:cubicBezTo>
                  <a:cubicBezTo>
                    <a:pt x="782846" y="384967"/>
                    <a:pt x="712507" y="527843"/>
                    <a:pt x="732290" y="571804"/>
                  </a:cubicBezTo>
                  <a:cubicBezTo>
                    <a:pt x="752073" y="615765"/>
                    <a:pt x="907404" y="626023"/>
                    <a:pt x="899344" y="633350"/>
                  </a:cubicBezTo>
                  <a:cubicBezTo>
                    <a:pt x="891284" y="640677"/>
                    <a:pt x="784311" y="610637"/>
                    <a:pt x="683932" y="615766"/>
                  </a:cubicBezTo>
                  <a:cubicBezTo>
                    <a:pt x="583553" y="620895"/>
                    <a:pt x="410638" y="641410"/>
                    <a:pt x="297071" y="664123"/>
                  </a:cubicBezTo>
                  <a:cubicBezTo>
                    <a:pt x="183504" y="686836"/>
                    <a:pt x="-25314" y="752780"/>
                    <a:pt x="2528" y="752047"/>
                  </a:cubicBezTo>
                  <a:cubicBezTo>
                    <a:pt x="30370" y="751314"/>
                    <a:pt x="320516" y="683906"/>
                    <a:pt x="464124" y="659727"/>
                  </a:cubicBezTo>
                  <a:cubicBezTo>
                    <a:pt x="607732" y="635548"/>
                    <a:pt x="829737" y="619429"/>
                    <a:pt x="864174" y="606973"/>
                  </a:cubicBezTo>
                  <a:cubicBezTo>
                    <a:pt x="898611" y="594517"/>
                    <a:pt x="683200" y="652401"/>
                    <a:pt x="670744" y="584993"/>
                  </a:cubicBezTo>
                  <a:cubicBezTo>
                    <a:pt x="658288" y="517585"/>
                    <a:pt x="777717" y="234033"/>
                    <a:pt x="789440" y="202527"/>
                  </a:cubicBezTo>
                  <a:cubicBezTo>
                    <a:pt x="801163" y="171021"/>
                    <a:pt x="719834" y="402552"/>
                    <a:pt x="741082" y="395958"/>
                  </a:cubicBezTo>
                  <a:cubicBezTo>
                    <a:pt x="762330" y="389364"/>
                    <a:pt x="854649" y="230370"/>
                    <a:pt x="916928" y="162962"/>
                  </a:cubicBezTo>
                  <a:cubicBezTo>
                    <a:pt x="979207" y="95554"/>
                    <a:pt x="1125745" y="-6290"/>
                    <a:pt x="1114755" y="304"/>
                  </a:cubicBezTo>
                  <a:close/>
                </a:path>
              </a:pathLst>
            </a:cu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06" name="フリーフォーム 1205">
              <a:extLst>
                <a:ext uri="{FF2B5EF4-FFF2-40B4-BE49-F238E27FC236}">
                  <a16:creationId xmlns:a16="http://schemas.microsoft.com/office/drawing/2014/main" id="{AB6D240A-CFA7-00DE-FBD6-F9A5CAAA4787}"/>
                </a:ext>
              </a:extLst>
            </p:cNvPr>
            <p:cNvSpPr/>
            <p:nvPr/>
          </p:nvSpPr>
          <p:spPr>
            <a:xfrm>
              <a:off x="2813097" y="8783515"/>
              <a:ext cx="1424795" cy="475061"/>
            </a:xfrm>
            <a:custGeom>
              <a:avLst/>
              <a:gdLst>
                <a:gd name="connsiteX0" fmla="*/ 1424795 w 1424795"/>
                <a:gd name="connsiteY0" fmla="*/ 0 h 475061"/>
                <a:gd name="connsiteX1" fmla="*/ 563149 w 1424795"/>
                <a:gd name="connsiteY1" fmla="*/ 171450 h 475061"/>
                <a:gd name="connsiteX2" fmla="*/ 343341 w 1424795"/>
                <a:gd name="connsiteY2" fmla="*/ 228600 h 475061"/>
                <a:gd name="connsiteX3" fmla="*/ 441 w 1424795"/>
                <a:gd name="connsiteY3" fmla="*/ 162658 h 475061"/>
                <a:gd name="connsiteX4" fmla="*/ 277399 w 1424795"/>
                <a:gd name="connsiteY4" fmla="*/ 206620 h 475061"/>
                <a:gd name="connsiteX5" fmla="*/ 545565 w 1424795"/>
                <a:gd name="connsiteY5" fmla="*/ 334108 h 475061"/>
                <a:gd name="connsiteX6" fmla="*/ 1288515 w 1424795"/>
                <a:gd name="connsiteY6" fmla="*/ 474785 h 475061"/>
                <a:gd name="connsiteX7" fmla="*/ 813730 w 1424795"/>
                <a:gd name="connsiteY7" fmla="*/ 364881 h 475061"/>
                <a:gd name="connsiteX8" fmla="*/ 176288 w 1424795"/>
                <a:gd name="connsiteY8" fmla="*/ 189035 h 475061"/>
                <a:gd name="connsiteX9" fmla="*/ 149911 w 1424795"/>
                <a:gd name="connsiteY9" fmla="*/ 189035 h 475061"/>
                <a:gd name="connsiteX10" fmla="*/ 620299 w 1424795"/>
                <a:gd name="connsiteY10" fmla="*/ 197827 h 475061"/>
                <a:gd name="connsiteX11" fmla="*/ 932426 w 1424795"/>
                <a:gd name="connsiteY11" fmla="*/ 114300 h 475061"/>
                <a:gd name="connsiteX12" fmla="*/ 752184 w 1424795"/>
                <a:gd name="connsiteY12" fmla="*/ 123093 h 475061"/>
                <a:gd name="connsiteX13" fmla="*/ 1424795 w 1424795"/>
                <a:gd name="connsiteY13" fmla="*/ 0 h 4750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424795" h="475061">
                  <a:moveTo>
                    <a:pt x="1424795" y="0"/>
                  </a:moveTo>
                  <a:cubicBezTo>
                    <a:pt x="1393289" y="8059"/>
                    <a:pt x="743391" y="133350"/>
                    <a:pt x="563149" y="171450"/>
                  </a:cubicBezTo>
                  <a:cubicBezTo>
                    <a:pt x="382907" y="209550"/>
                    <a:pt x="437126" y="230065"/>
                    <a:pt x="343341" y="228600"/>
                  </a:cubicBezTo>
                  <a:cubicBezTo>
                    <a:pt x="249556" y="227135"/>
                    <a:pt x="11431" y="166321"/>
                    <a:pt x="441" y="162658"/>
                  </a:cubicBezTo>
                  <a:cubicBezTo>
                    <a:pt x="-10549" y="158995"/>
                    <a:pt x="186545" y="178045"/>
                    <a:pt x="277399" y="206620"/>
                  </a:cubicBezTo>
                  <a:cubicBezTo>
                    <a:pt x="368253" y="235195"/>
                    <a:pt x="377046" y="289414"/>
                    <a:pt x="545565" y="334108"/>
                  </a:cubicBezTo>
                  <a:cubicBezTo>
                    <a:pt x="714084" y="378802"/>
                    <a:pt x="1243821" y="469656"/>
                    <a:pt x="1288515" y="474785"/>
                  </a:cubicBezTo>
                  <a:cubicBezTo>
                    <a:pt x="1333209" y="479914"/>
                    <a:pt x="999101" y="412506"/>
                    <a:pt x="813730" y="364881"/>
                  </a:cubicBezTo>
                  <a:cubicBezTo>
                    <a:pt x="628359" y="317256"/>
                    <a:pt x="286924" y="218343"/>
                    <a:pt x="176288" y="189035"/>
                  </a:cubicBezTo>
                  <a:cubicBezTo>
                    <a:pt x="65652" y="159727"/>
                    <a:pt x="149911" y="189035"/>
                    <a:pt x="149911" y="189035"/>
                  </a:cubicBezTo>
                  <a:cubicBezTo>
                    <a:pt x="223913" y="190500"/>
                    <a:pt x="489880" y="210283"/>
                    <a:pt x="620299" y="197827"/>
                  </a:cubicBezTo>
                  <a:cubicBezTo>
                    <a:pt x="750718" y="185371"/>
                    <a:pt x="910445" y="126756"/>
                    <a:pt x="932426" y="114300"/>
                  </a:cubicBezTo>
                  <a:cubicBezTo>
                    <a:pt x="954407" y="101844"/>
                    <a:pt x="666459" y="139212"/>
                    <a:pt x="752184" y="123093"/>
                  </a:cubicBezTo>
                  <a:lnTo>
                    <a:pt x="1424795" y="0"/>
                  </a:lnTo>
                  <a:close/>
                </a:path>
              </a:pathLst>
            </a:cu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07" name="フリーフォーム 1206">
              <a:extLst>
                <a:ext uri="{FF2B5EF4-FFF2-40B4-BE49-F238E27FC236}">
                  <a16:creationId xmlns:a16="http://schemas.microsoft.com/office/drawing/2014/main" id="{05768999-9717-D2EA-270E-F72EBD09EBBD}"/>
                </a:ext>
              </a:extLst>
            </p:cNvPr>
            <p:cNvSpPr/>
            <p:nvPr/>
          </p:nvSpPr>
          <p:spPr>
            <a:xfrm>
              <a:off x="2489718" y="9033435"/>
              <a:ext cx="275775" cy="507714"/>
            </a:xfrm>
            <a:custGeom>
              <a:avLst/>
              <a:gdLst>
                <a:gd name="connsiteX0" fmla="*/ 275463 w 275775"/>
                <a:gd name="connsiteY0" fmla="*/ 661 h 507714"/>
                <a:gd name="connsiteX1" fmla="*/ 64447 w 275775"/>
                <a:gd name="connsiteY1" fmla="*/ 163319 h 507714"/>
                <a:gd name="connsiteX2" fmla="*/ 33674 w 275775"/>
                <a:gd name="connsiteY2" fmla="*/ 268827 h 507714"/>
                <a:gd name="connsiteX3" fmla="*/ 139182 w 275775"/>
                <a:gd name="connsiteY3" fmla="*/ 501823 h 507714"/>
                <a:gd name="connsiteX4" fmla="*/ 99617 w 275775"/>
                <a:gd name="connsiteY4" fmla="*/ 427088 h 507714"/>
                <a:gd name="connsiteX5" fmla="*/ 46863 w 275775"/>
                <a:gd name="connsiteY5" fmla="*/ 308392 h 507714"/>
                <a:gd name="connsiteX6" fmla="*/ 38070 w 275775"/>
                <a:gd name="connsiteY6" fmla="*/ 497427 h 507714"/>
                <a:gd name="connsiteX7" fmla="*/ 42467 w 275775"/>
                <a:gd name="connsiteY7" fmla="*/ 330373 h 507714"/>
                <a:gd name="connsiteX8" fmla="*/ 11694 w 275775"/>
                <a:gd name="connsiteY8" fmla="*/ 229261 h 507714"/>
                <a:gd name="connsiteX9" fmla="*/ 275463 w 275775"/>
                <a:gd name="connsiteY9" fmla="*/ 661 h 5077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75775" h="507714">
                  <a:moveTo>
                    <a:pt x="275463" y="661"/>
                  </a:moveTo>
                  <a:cubicBezTo>
                    <a:pt x="284255" y="-10329"/>
                    <a:pt x="104745" y="118625"/>
                    <a:pt x="64447" y="163319"/>
                  </a:cubicBezTo>
                  <a:cubicBezTo>
                    <a:pt x="24149" y="208013"/>
                    <a:pt x="21218" y="212410"/>
                    <a:pt x="33674" y="268827"/>
                  </a:cubicBezTo>
                  <a:cubicBezTo>
                    <a:pt x="46130" y="325244"/>
                    <a:pt x="128192" y="475446"/>
                    <a:pt x="139182" y="501823"/>
                  </a:cubicBezTo>
                  <a:cubicBezTo>
                    <a:pt x="150172" y="528200"/>
                    <a:pt x="115003" y="459327"/>
                    <a:pt x="99617" y="427088"/>
                  </a:cubicBezTo>
                  <a:cubicBezTo>
                    <a:pt x="84230" y="394850"/>
                    <a:pt x="57121" y="296669"/>
                    <a:pt x="46863" y="308392"/>
                  </a:cubicBezTo>
                  <a:cubicBezTo>
                    <a:pt x="36605" y="320115"/>
                    <a:pt x="38803" y="493764"/>
                    <a:pt x="38070" y="497427"/>
                  </a:cubicBezTo>
                  <a:cubicBezTo>
                    <a:pt x="37337" y="501091"/>
                    <a:pt x="46863" y="375067"/>
                    <a:pt x="42467" y="330373"/>
                  </a:cubicBezTo>
                  <a:cubicBezTo>
                    <a:pt x="38071" y="285679"/>
                    <a:pt x="-25673" y="284946"/>
                    <a:pt x="11694" y="229261"/>
                  </a:cubicBezTo>
                  <a:cubicBezTo>
                    <a:pt x="49061" y="173576"/>
                    <a:pt x="266671" y="11651"/>
                    <a:pt x="275463" y="661"/>
                  </a:cubicBezTo>
                  <a:close/>
                </a:path>
              </a:pathLst>
            </a:cu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08" name="フリーフォーム 1207">
              <a:extLst>
                <a:ext uri="{FF2B5EF4-FFF2-40B4-BE49-F238E27FC236}">
                  <a16:creationId xmlns:a16="http://schemas.microsoft.com/office/drawing/2014/main" id="{D661553E-12CD-04F2-D321-764E5919BBD1}"/>
                </a:ext>
              </a:extLst>
            </p:cNvPr>
            <p:cNvSpPr/>
            <p:nvPr/>
          </p:nvSpPr>
          <p:spPr>
            <a:xfrm>
              <a:off x="2730012" y="9104435"/>
              <a:ext cx="1487142" cy="259411"/>
            </a:xfrm>
            <a:custGeom>
              <a:avLst/>
              <a:gdLst>
                <a:gd name="connsiteX0" fmla="*/ 0 w 1487142"/>
                <a:gd name="connsiteY0" fmla="*/ 0 h 259411"/>
                <a:gd name="connsiteX1" fmla="*/ 553915 w 1487142"/>
                <a:gd name="connsiteY1" fmla="*/ 118696 h 259411"/>
                <a:gd name="connsiteX2" fmla="*/ 320919 w 1487142"/>
                <a:gd name="connsiteY2" fmla="*/ 145073 h 259411"/>
                <a:gd name="connsiteX3" fmla="*/ 650630 w 1487142"/>
                <a:gd name="connsiteY3" fmla="*/ 149469 h 259411"/>
                <a:gd name="connsiteX4" fmla="*/ 975946 w 1487142"/>
                <a:gd name="connsiteY4" fmla="*/ 202223 h 259411"/>
                <a:gd name="connsiteX5" fmla="*/ 747346 w 1487142"/>
                <a:gd name="connsiteY5" fmla="*/ 211015 h 259411"/>
                <a:gd name="connsiteX6" fmla="*/ 1485900 w 1487142"/>
                <a:gd name="connsiteY6" fmla="*/ 259373 h 259411"/>
                <a:gd name="connsiteX7" fmla="*/ 914400 w 1487142"/>
                <a:gd name="connsiteY7" fmla="*/ 202223 h 259411"/>
                <a:gd name="connsiteX8" fmla="*/ 575896 w 1487142"/>
                <a:gd name="connsiteY8" fmla="*/ 92319 h 259411"/>
                <a:gd name="connsiteX9" fmla="*/ 228600 w 1487142"/>
                <a:gd name="connsiteY9" fmla="*/ 74734 h 259411"/>
                <a:gd name="connsiteX10" fmla="*/ 492369 w 1487142"/>
                <a:gd name="connsiteY10" fmla="*/ 35169 h 259411"/>
                <a:gd name="connsiteX11" fmla="*/ 232996 w 1487142"/>
                <a:gd name="connsiteY11" fmla="*/ 21980 h 259411"/>
                <a:gd name="connsiteX12" fmla="*/ 0 w 1487142"/>
                <a:gd name="connsiteY12" fmla="*/ 0 h 2594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487142" h="259411">
                  <a:moveTo>
                    <a:pt x="0" y="0"/>
                  </a:moveTo>
                  <a:cubicBezTo>
                    <a:pt x="250214" y="47258"/>
                    <a:pt x="500428" y="94517"/>
                    <a:pt x="553915" y="118696"/>
                  </a:cubicBezTo>
                  <a:cubicBezTo>
                    <a:pt x="607402" y="142875"/>
                    <a:pt x="304800" y="139944"/>
                    <a:pt x="320919" y="145073"/>
                  </a:cubicBezTo>
                  <a:cubicBezTo>
                    <a:pt x="337038" y="150202"/>
                    <a:pt x="541459" y="139944"/>
                    <a:pt x="650630" y="149469"/>
                  </a:cubicBezTo>
                  <a:cubicBezTo>
                    <a:pt x="759801" y="158994"/>
                    <a:pt x="959827" y="191965"/>
                    <a:pt x="975946" y="202223"/>
                  </a:cubicBezTo>
                  <a:cubicBezTo>
                    <a:pt x="992065" y="212481"/>
                    <a:pt x="662354" y="201490"/>
                    <a:pt x="747346" y="211015"/>
                  </a:cubicBezTo>
                  <a:cubicBezTo>
                    <a:pt x="832338" y="220540"/>
                    <a:pt x="1458058" y="260838"/>
                    <a:pt x="1485900" y="259373"/>
                  </a:cubicBezTo>
                  <a:cubicBezTo>
                    <a:pt x="1513742" y="257908"/>
                    <a:pt x="1066067" y="230065"/>
                    <a:pt x="914400" y="202223"/>
                  </a:cubicBezTo>
                  <a:cubicBezTo>
                    <a:pt x="762733" y="174381"/>
                    <a:pt x="690196" y="113567"/>
                    <a:pt x="575896" y="92319"/>
                  </a:cubicBezTo>
                  <a:cubicBezTo>
                    <a:pt x="461596" y="71071"/>
                    <a:pt x="242521" y="84259"/>
                    <a:pt x="228600" y="74734"/>
                  </a:cubicBezTo>
                  <a:cubicBezTo>
                    <a:pt x="214679" y="65209"/>
                    <a:pt x="491636" y="43961"/>
                    <a:pt x="492369" y="35169"/>
                  </a:cubicBezTo>
                  <a:cubicBezTo>
                    <a:pt x="493102" y="26377"/>
                    <a:pt x="232996" y="21980"/>
                    <a:pt x="232996" y="2198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09" name="フリーフォーム 1208">
              <a:extLst>
                <a:ext uri="{FF2B5EF4-FFF2-40B4-BE49-F238E27FC236}">
                  <a16:creationId xmlns:a16="http://schemas.microsoft.com/office/drawing/2014/main" id="{F0BFFE8A-375B-A4C4-736B-786368E3D192}"/>
                </a:ext>
              </a:extLst>
            </p:cNvPr>
            <p:cNvSpPr/>
            <p:nvPr/>
          </p:nvSpPr>
          <p:spPr>
            <a:xfrm>
              <a:off x="4448908" y="8242788"/>
              <a:ext cx="1117436" cy="1235339"/>
            </a:xfrm>
            <a:custGeom>
              <a:avLst/>
              <a:gdLst>
                <a:gd name="connsiteX0" fmla="*/ 0 w 1117436"/>
                <a:gd name="connsiteY0" fmla="*/ 0 h 1235339"/>
                <a:gd name="connsiteX1" fmla="*/ 400050 w 1117436"/>
                <a:gd name="connsiteY1" fmla="*/ 61547 h 1235339"/>
                <a:gd name="connsiteX2" fmla="*/ 1072661 w 1117436"/>
                <a:gd name="connsiteY2" fmla="*/ 118697 h 1235339"/>
                <a:gd name="connsiteX3" fmla="*/ 962757 w 1117436"/>
                <a:gd name="connsiteY3" fmla="*/ 232997 h 1235339"/>
                <a:gd name="connsiteX4" fmla="*/ 1028700 w 1117436"/>
                <a:gd name="connsiteY4" fmla="*/ 347297 h 1235339"/>
                <a:gd name="connsiteX5" fmla="*/ 540727 w 1117436"/>
                <a:gd name="connsiteY5" fmla="*/ 734158 h 1235339"/>
                <a:gd name="connsiteX6" fmla="*/ 496765 w 1117436"/>
                <a:gd name="connsiteY6" fmla="*/ 822081 h 1235339"/>
                <a:gd name="connsiteX7" fmla="*/ 1024304 w 1117436"/>
                <a:gd name="connsiteY7" fmla="*/ 1204547 h 1235339"/>
                <a:gd name="connsiteX8" fmla="*/ 844061 w 1117436"/>
                <a:gd name="connsiteY8" fmla="*/ 1121020 h 1235339"/>
                <a:gd name="connsiteX9" fmla="*/ 492369 w 1117436"/>
                <a:gd name="connsiteY9" fmla="*/ 870439 h 1235339"/>
                <a:gd name="connsiteX10" fmla="*/ 914400 w 1117436"/>
                <a:gd name="connsiteY10" fmla="*/ 1235320 h 1235339"/>
                <a:gd name="connsiteX11" fmla="*/ 312127 w 1117436"/>
                <a:gd name="connsiteY11" fmla="*/ 888024 h 1235339"/>
                <a:gd name="connsiteX12" fmla="*/ 782515 w 1117436"/>
                <a:gd name="connsiteY12" fmla="*/ 1134208 h 1235339"/>
                <a:gd name="connsiteX13" fmla="*/ 531934 w 1117436"/>
                <a:gd name="connsiteY13" fmla="*/ 892420 h 1235339"/>
                <a:gd name="connsiteX14" fmla="*/ 892419 w 1117436"/>
                <a:gd name="connsiteY14" fmla="*/ 492370 h 1235339"/>
                <a:gd name="connsiteX15" fmla="*/ 1077057 w 1117436"/>
                <a:gd name="connsiteY15" fmla="*/ 294543 h 1235339"/>
                <a:gd name="connsiteX16" fmla="*/ 1103434 w 1117436"/>
                <a:gd name="connsiteY16" fmla="*/ 136281 h 1235339"/>
                <a:gd name="connsiteX17" fmla="*/ 901211 w 1117436"/>
                <a:gd name="connsiteY17" fmla="*/ 109904 h 1235339"/>
                <a:gd name="connsiteX18" fmla="*/ 0 w 1117436"/>
                <a:gd name="connsiteY18" fmla="*/ 0 h 12353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17436" h="1235339">
                  <a:moveTo>
                    <a:pt x="0" y="0"/>
                  </a:moveTo>
                  <a:cubicBezTo>
                    <a:pt x="110636" y="20882"/>
                    <a:pt x="221273" y="41764"/>
                    <a:pt x="400050" y="61547"/>
                  </a:cubicBezTo>
                  <a:cubicBezTo>
                    <a:pt x="578827" y="81330"/>
                    <a:pt x="978877" y="90122"/>
                    <a:pt x="1072661" y="118697"/>
                  </a:cubicBezTo>
                  <a:cubicBezTo>
                    <a:pt x="1166445" y="147272"/>
                    <a:pt x="970084" y="194897"/>
                    <a:pt x="962757" y="232997"/>
                  </a:cubicBezTo>
                  <a:cubicBezTo>
                    <a:pt x="955430" y="271097"/>
                    <a:pt x="1099038" y="263770"/>
                    <a:pt x="1028700" y="347297"/>
                  </a:cubicBezTo>
                  <a:cubicBezTo>
                    <a:pt x="958362" y="430824"/>
                    <a:pt x="629383" y="655027"/>
                    <a:pt x="540727" y="734158"/>
                  </a:cubicBezTo>
                  <a:cubicBezTo>
                    <a:pt x="452071" y="813289"/>
                    <a:pt x="416169" y="743683"/>
                    <a:pt x="496765" y="822081"/>
                  </a:cubicBezTo>
                  <a:cubicBezTo>
                    <a:pt x="577361" y="900479"/>
                    <a:pt x="966421" y="1154724"/>
                    <a:pt x="1024304" y="1204547"/>
                  </a:cubicBezTo>
                  <a:cubicBezTo>
                    <a:pt x="1082187" y="1254370"/>
                    <a:pt x="932717" y="1176705"/>
                    <a:pt x="844061" y="1121020"/>
                  </a:cubicBezTo>
                  <a:cubicBezTo>
                    <a:pt x="755405" y="1065335"/>
                    <a:pt x="480646" y="851389"/>
                    <a:pt x="492369" y="870439"/>
                  </a:cubicBezTo>
                  <a:cubicBezTo>
                    <a:pt x="504092" y="889489"/>
                    <a:pt x="944440" y="1232389"/>
                    <a:pt x="914400" y="1235320"/>
                  </a:cubicBezTo>
                  <a:cubicBezTo>
                    <a:pt x="884360" y="1238251"/>
                    <a:pt x="334108" y="904876"/>
                    <a:pt x="312127" y="888024"/>
                  </a:cubicBezTo>
                  <a:cubicBezTo>
                    <a:pt x="290146" y="871172"/>
                    <a:pt x="745881" y="1133475"/>
                    <a:pt x="782515" y="1134208"/>
                  </a:cubicBezTo>
                  <a:cubicBezTo>
                    <a:pt x="819149" y="1134941"/>
                    <a:pt x="513617" y="999393"/>
                    <a:pt x="531934" y="892420"/>
                  </a:cubicBezTo>
                  <a:cubicBezTo>
                    <a:pt x="550251" y="785447"/>
                    <a:pt x="801565" y="592016"/>
                    <a:pt x="892419" y="492370"/>
                  </a:cubicBezTo>
                  <a:cubicBezTo>
                    <a:pt x="983273" y="392724"/>
                    <a:pt x="1041888" y="353891"/>
                    <a:pt x="1077057" y="294543"/>
                  </a:cubicBezTo>
                  <a:cubicBezTo>
                    <a:pt x="1112226" y="235195"/>
                    <a:pt x="1132742" y="167054"/>
                    <a:pt x="1103434" y="136281"/>
                  </a:cubicBezTo>
                  <a:cubicBezTo>
                    <a:pt x="1074126" y="105508"/>
                    <a:pt x="901211" y="109904"/>
                    <a:pt x="901211" y="109904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10" name="フリーフォーム 1209">
              <a:extLst>
                <a:ext uri="{FF2B5EF4-FFF2-40B4-BE49-F238E27FC236}">
                  <a16:creationId xmlns:a16="http://schemas.microsoft.com/office/drawing/2014/main" id="{83CF65A1-728B-F543-4692-FEBF12EF4523}"/>
                </a:ext>
              </a:extLst>
            </p:cNvPr>
            <p:cNvSpPr/>
            <p:nvPr/>
          </p:nvSpPr>
          <p:spPr>
            <a:xfrm>
              <a:off x="4153487" y="9276317"/>
              <a:ext cx="1205546" cy="672179"/>
            </a:xfrm>
            <a:custGeom>
              <a:avLst/>
              <a:gdLst>
                <a:gd name="connsiteX0" fmla="*/ 14067 w 1205546"/>
                <a:gd name="connsiteY0" fmla="*/ 3964 h 672179"/>
                <a:gd name="connsiteX1" fmla="*/ 805375 w 1205546"/>
                <a:gd name="connsiteY1" fmla="*/ 236960 h 672179"/>
                <a:gd name="connsiteX2" fmla="*/ 1152671 w 1205546"/>
                <a:gd name="connsiteY2" fmla="*/ 294110 h 672179"/>
                <a:gd name="connsiteX3" fmla="*/ 1025182 w 1205546"/>
                <a:gd name="connsiteY3" fmla="*/ 364448 h 672179"/>
                <a:gd name="connsiteX4" fmla="*/ 1179048 w 1205546"/>
                <a:gd name="connsiteY4" fmla="*/ 478748 h 672179"/>
                <a:gd name="connsiteX5" fmla="*/ 765809 w 1205546"/>
                <a:gd name="connsiteY5" fmla="*/ 571068 h 672179"/>
                <a:gd name="connsiteX6" fmla="*/ 330590 w 1205546"/>
                <a:gd name="connsiteY6" fmla="*/ 672179 h 672179"/>
                <a:gd name="connsiteX7" fmla="*/ 330590 w 1205546"/>
                <a:gd name="connsiteY7" fmla="*/ 672179 h 672179"/>
                <a:gd name="connsiteX8" fmla="*/ 1051559 w 1205546"/>
                <a:gd name="connsiteY8" fmla="*/ 553483 h 672179"/>
                <a:gd name="connsiteX9" fmla="*/ 1205425 w 1205546"/>
                <a:gd name="connsiteY9" fmla="*/ 461164 h 672179"/>
                <a:gd name="connsiteX10" fmla="*/ 1042767 w 1205546"/>
                <a:gd name="connsiteY10" fmla="*/ 404014 h 672179"/>
                <a:gd name="connsiteX11" fmla="*/ 1091125 w 1205546"/>
                <a:gd name="connsiteY11" fmla="*/ 294110 h 672179"/>
                <a:gd name="connsiteX12" fmla="*/ 686678 w 1205546"/>
                <a:gd name="connsiteY12" fmla="*/ 214979 h 672179"/>
                <a:gd name="connsiteX13" fmla="*/ 9671 w 1205546"/>
                <a:gd name="connsiteY13" fmla="*/ 96283 h 672179"/>
                <a:gd name="connsiteX14" fmla="*/ 686678 w 1205546"/>
                <a:gd name="connsiteY14" fmla="*/ 223771 h 672179"/>
                <a:gd name="connsiteX15" fmla="*/ 326194 w 1205546"/>
                <a:gd name="connsiteY15" fmla="*/ 100679 h 672179"/>
                <a:gd name="connsiteX16" fmla="*/ 14067 w 1205546"/>
                <a:gd name="connsiteY16" fmla="*/ 3964 h 6721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205546" h="672179">
                  <a:moveTo>
                    <a:pt x="14067" y="3964"/>
                  </a:moveTo>
                  <a:cubicBezTo>
                    <a:pt x="93930" y="26677"/>
                    <a:pt x="615608" y="188602"/>
                    <a:pt x="805375" y="236960"/>
                  </a:cubicBezTo>
                  <a:cubicBezTo>
                    <a:pt x="995142" y="285318"/>
                    <a:pt x="1116037" y="272862"/>
                    <a:pt x="1152671" y="294110"/>
                  </a:cubicBezTo>
                  <a:cubicBezTo>
                    <a:pt x="1189306" y="315358"/>
                    <a:pt x="1020786" y="333675"/>
                    <a:pt x="1025182" y="364448"/>
                  </a:cubicBezTo>
                  <a:cubicBezTo>
                    <a:pt x="1029578" y="395221"/>
                    <a:pt x="1222277" y="444311"/>
                    <a:pt x="1179048" y="478748"/>
                  </a:cubicBezTo>
                  <a:cubicBezTo>
                    <a:pt x="1135819" y="513185"/>
                    <a:pt x="765809" y="571068"/>
                    <a:pt x="765809" y="571068"/>
                  </a:cubicBezTo>
                  <a:lnTo>
                    <a:pt x="330590" y="672179"/>
                  </a:lnTo>
                  <a:lnTo>
                    <a:pt x="330590" y="672179"/>
                  </a:lnTo>
                  <a:cubicBezTo>
                    <a:pt x="450752" y="652396"/>
                    <a:pt x="905753" y="588652"/>
                    <a:pt x="1051559" y="553483"/>
                  </a:cubicBezTo>
                  <a:cubicBezTo>
                    <a:pt x="1197365" y="518314"/>
                    <a:pt x="1206890" y="486075"/>
                    <a:pt x="1205425" y="461164"/>
                  </a:cubicBezTo>
                  <a:cubicBezTo>
                    <a:pt x="1203960" y="436253"/>
                    <a:pt x="1061817" y="431856"/>
                    <a:pt x="1042767" y="404014"/>
                  </a:cubicBezTo>
                  <a:cubicBezTo>
                    <a:pt x="1023717" y="376172"/>
                    <a:pt x="1150473" y="325616"/>
                    <a:pt x="1091125" y="294110"/>
                  </a:cubicBezTo>
                  <a:cubicBezTo>
                    <a:pt x="1031777" y="262604"/>
                    <a:pt x="686678" y="214979"/>
                    <a:pt x="686678" y="214979"/>
                  </a:cubicBezTo>
                  <a:lnTo>
                    <a:pt x="9671" y="96283"/>
                  </a:lnTo>
                  <a:cubicBezTo>
                    <a:pt x="9671" y="97748"/>
                    <a:pt x="633924" y="223038"/>
                    <a:pt x="686678" y="223771"/>
                  </a:cubicBezTo>
                  <a:cubicBezTo>
                    <a:pt x="739432" y="224504"/>
                    <a:pt x="436830" y="139512"/>
                    <a:pt x="326194" y="100679"/>
                  </a:cubicBezTo>
                  <a:cubicBezTo>
                    <a:pt x="215558" y="61846"/>
                    <a:pt x="-65796" y="-18749"/>
                    <a:pt x="14067" y="3964"/>
                  </a:cubicBezTo>
                  <a:close/>
                </a:path>
              </a:pathLst>
            </a:cu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11" name="フリーフォーム 1210">
              <a:extLst>
                <a:ext uri="{FF2B5EF4-FFF2-40B4-BE49-F238E27FC236}">
                  <a16:creationId xmlns:a16="http://schemas.microsoft.com/office/drawing/2014/main" id="{D1EDADEB-E4A6-D050-37C9-37019A6545E0}"/>
                </a:ext>
              </a:extLst>
            </p:cNvPr>
            <p:cNvSpPr/>
            <p:nvPr/>
          </p:nvSpPr>
          <p:spPr>
            <a:xfrm>
              <a:off x="2729091" y="9161099"/>
              <a:ext cx="1513840" cy="301323"/>
            </a:xfrm>
            <a:custGeom>
              <a:avLst/>
              <a:gdLst>
                <a:gd name="connsiteX0" fmla="*/ 49278 w 1513840"/>
                <a:gd name="connsiteY0" fmla="*/ 9278 h 301323"/>
                <a:gd name="connsiteX1" fmla="*/ 642759 w 1513840"/>
                <a:gd name="connsiteY1" fmla="*/ 242274 h 301323"/>
                <a:gd name="connsiteX2" fmla="*/ 431744 w 1513840"/>
                <a:gd name="connsiteY2" fmla="*/ 299424 h 301323"/>
                <a:gd name="connsiteX3" fmla="*/ 1108751 w 1513840"/>
                <a:gd name="connsiteY3" fmla="*/ 264255 h 301323"/>
                <a:gd name="connsiteX4" fmla="*/ 1513197 w 1513840"/>
                <a:gd name="connsiteY4" fmla="*/ 268651 h 301323"/>
                <a:gd name="connsiteX5" fmla="*/ 1020828 w 1513840"/>
                <a:gd name="connsiteY5" fmla="*/ 268651 h 301323"/>
                <a:gd name="connsiteX6" fmla="*/ 651551 w 1513840"/>
                <a:gd name="connsiteY6" fmla="*/ 141163 h 301323"/>
                <a:gd name="connsiteX7" fmla="*/ 954886 w 1513840"/>
                <a:gd name="connsiteY7" fmla="*/ 286236 h 301323"/>
                <a:gd name="connsiteX8" fmla="*/ 809813 w 1513840"/>
                <a:gd name="connsiteY8" fmla="*/ 277443 h 301323"/>
                <a:gd name="connsiteX9" fmla="*/ 418555 w 1513840"/>
                <a:gd name="connsiteY9" fmla="*/ 114786 h 301323"/>
                <a:gd name="connsiteX10" fmla="*/ 515271 w 1513840"/>
                <a:gd name="connsiteY10" fmla="*/ 163143 h 301323"/>
                <a:gd name="connsiteX11" fmla="*/ 84447 w 1513840"/>
                <a:gd name="connsiteY11" fmla="*/ 57636 h 301323"/>
                <a:gd name="connsiteX12" fmla="*/ 49278 w 1513840"/>
                <a:gd name="connsiteY12" fmla="*/ 9278 h 3013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513840" h="301323">
                  <a:moveTo>
                    <a:pt x="49278" y="9278"/>
                  </a:moveTo>
                  <a:cubicBezTo>
                    <a:pt x="142330" y="40051"/>
                    <a:pt x="579015" y="193916"/>
                    <a:pt x="642759" y="242274"/>
                  </a:cubicBezTo>
                  <a:cubicBezTo>
                    <a:pt x="706503" y="290632"/>
                    <a:pt x="354079" y="295760"/>
                    <a:pt x="431744" y="299424"/>
                  </a:cubicBezTo>
                  <a:lnTo>
                    <a:pt x="1108751" y="264255"/>
                  </a:lnTo>
                  <a:cubicBezTo>
                    <a:pt x="1288993" y="259126"/>
                    <a:pt x="1527851" y="267918"/>
                    <a:pt x="1513197" y="268651"/>
                  </a:cubicBezTo>
                  <a:cubicBezTo>
                    <a:pt x="1498543" y="269384"/>
                    <a:pt x="1164436" y="289899"/>
                    <a:pt x="1020828" y="268651"/>
                  </a:cubicBezTo>
                  <a:cubicBezTo>
                    <a:pt x="877220" y="247403"/>
                    <a:pt x="662541" y="138232"/>
                    <a:pt x="651551" y="141163"/>
                  </a:cubicBezTo>
                  <a:cubicBezTo>
                    <a:pt x="640561" y="144094"/>
                    <a:pt x="928509" y="263523"/>
                    <a:pt x="954886" y="286236"/>
                  </a:cubicBezTo>
                  <a:cubicBezTo>
                    <a:pt x="981263" y="308949"/>
                    <a:pt x="899202" y="306018"/>
                    <a:pt x="809813" y="277443"/>
                  </a:cubicBezTo>
                  <a:cubicBezTo>
                    <a:pt x="720424" y="248868"/>
                    <a:pt x="467645" y="133836"/>
                    <a:pt x="418555" y="114786"/>
                  </a:cubicBezTo>
                  <a:cubicBezTo>
                    <a:pt x="369465" y="95736"/>
                    <a:pt x="570956" y="172668"/>
                    <a:pt x="515271" y="163143"/>
                  </a:cubicBezTo>
                  <a:cubicBezTo>
                    <a:pt x="459586" y="153618"/>
                    <a:pt x="158449" y="83280"/>
                    <a:pt x="84447" y="57636"/>
                  </a:cubicBezTo>
                  <a:cubicBezTo>
                    <a:pt x="10445" y="31992"/>
                    <a:pt x="-43774" y="-21495"/>
                    <a:pt x="49278" y="9278"/>
                  </a:cubicBezTo>
                  <a:close/>
                </a:path>
              </a:pathLst>
            </a:cu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12" name="フリーフォーム 1211">
              <a:extLst>
                <a:ext uri="{FF2B5EF4-FFF2-40B4-BE49-F238E27FC236}">
                  <a16:creationId xmlns:a16="http://schemas.microsoft.com/office/drawing/2014/main" id="{BCB1BEC7-3B53-C2EC-49E9-B09C75FA7FC3}"/>
                </a:ext>
              </a:extLst>
            </p:cNvPr>
            <p:cNvSpPr/>
            <p:nvPr/>
          </p:nvSpPr>
          <p:spPr>
            <a:xfrm>
              <a:off x="1771650" y="9473712"/>
              <a:ext cx="2712179" cy="475209"/>
            </a:xfrm>
            <a:custGeom>
              <a:avLst/>
              <a:gdLst>
                <a:gd name="connsiteX0" fmla="*/ 219808 w 2712179"/>
                <a:gd name="connsiteY0" fmla="*/ 281353 h 475209"/>
                <a:gd name="connsiteX1" fmla="*/ 1292469 w 2712179"/>
                <a:gd name="connsiteY1" fmla="*/ 237392 h 475209"/>
                <a:gd name="connsiteX2" fmla="*/ 1160585 w 2712179"/>
                <a:gd name="connsiteY2" fmla="*/ 268165 h 475209"/>
                <a:gd name="connsiteX3" fmla="*/ 1670538 w 2712179"/>
                <a:gd name="connsiteY3" fmla="*/ 294542 h 475209"/>
                <a:gd name="connsiteX4" fmla="*/ 1573823 w 2712179"/>
                <a:gd name="connsiteY4" fmla="*/ 316523 h 475209"/>
                <a:gd name="connsiteX5" fmla="*/ 2088173 w 2712179"/>
                <a:gd name="connsiteY5" fmla="*/ 364880 h 475209"/>
                <a:gd name="connsiteX6" fmla="*/ 2453054 w 2712179"/>
                <a:gd name="connsiteY6" fmla="*/ 360484 h 475209"/>
                <a:gd name="connsiteX7" fmla="*/ 2180492 w 2712179"/>
                <a:gd name="connsiteY7" fmla="*/ 373673 h 475209"/>
                <a:gd name="connsiteX8" fmla="*/ 2703635 w 2712179"/>
                <a:gd name="connsiteY8" fmla="*/ 474784 h 475209"/>
                <a:gd name="connsiteX9" fmla="*/ 1674935 w 2712179"/>
                <a:gd name="connsiteY9" fmla="*/ 329711 h 475209"/>
                <a:gd name="connsiteX10" fmla="*/ 1099038 w 2712179"/>
                <a:gd name="connsiteY10" fmla="*/ 149469 h 475209"/>
                <a:gd name="connsiteX11" fmla="*/ 1266092 w 2712179"/>
                <a:gd name="connsiteY11" fmla="*/ 263769 h 475209"/>
                <a:gd name="connsiteX12" fmla="*/ 901212 w 2712179"/>
                <a:gd name="connsiteY12" fmla="*/ 263769 h 475209"/>
                <a:gd name="connsiteX13" fmla="*/ 338504 w 2712179"/>
                <a:gd name="connsiteY13" fmla="*/ 167053 h 475209"/>
                <a:gd name="connsiteX14" fmla="*/ 804496 w 2712179"/>
                <a:gd name="connsiteY14" fmla="*/ 96715 h 475209"/>
                <a:gd name="connsiteX15" fmla="*/ 896815 w 2712179"/>
                <a:gd name="connsiteY15" fmla="*/ 83526 h 475209"/>
                <a:gd name="connsiteX16" fmla="*/ 536331 w 2712179"/>
                <a:gd name="connsiteY16" fmla="*/ 83526 h 475209"/>
                <a:gd name="connsiteX17" fmla="*/ 0 w 2712179"/>
                <a:gd name="connsiteY17" fmla="*/ 0 h 475209"/>
                <a:gd name="connsiteX18" fmla="*/ 677008 w 2712179"/>
                <a:gd name="connsiteY18" fmla="*/ 105507 h 475209"/>
                <a:gd name="connsiteX19" fmla="*/ 716573 w 2712179"/>
                <a:gd name="connsiteY19" fmla="*/ 105507 h 475209"/>
                <a:gd name="connsiteX20" fmla="*/ 290146 w 2712179"/>
                <a:gd name="connsiteY20" fmla="*/ 140676 h 475209"/>
                <a:gd name="connsiteX21" fmla="*/ 874835 w 2712179"/>
                <a:gd name="connsiteY21" fmla="*/ 285750 h 475209"/>
                <a:gd name="connsiteX22" fmla="*/ 408842 w 2712179"/>
                <a:gd name="connsiteY22" fmla="*/ 276957 h 475209"/>
                <a:gd name="connsiteX23" fmla="*/ 219808 w 2712179"/>
                <a:gd name="connsiteY23" fmla="*/ 281353 h 4752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712179" h="475209">
                  <a:moveTo>
                    <a:pt x="219808" y="281353"/>
                  </a:moveTo>
                  <a:lnTo>
                    <a:pt x="1292469" y="237392"/>
                  </a:lnTo>
                  <a:cubicBezTo>
                    <a:pt x="1449265" y="235194"/>
                    <a:pt x="1097574" y="258640"/>
                    <a:pt x="1160585" y="268165"/>
                  </a:cubicBezTo>
                  <a:cubicBezTo>
                    <a:pt x="1223596" y="277690"/>
                    <a:pt x="1601665" y="286482"/>
                    <a:pt x="1670538" y="294542"/>
                  </a:cubicBezTo>
                  <a:cubicBezTo>
                    <a:pt x="1739411" y="302602"/>
                    <a:pt x="1504217" y="304800"/>
                    <a:pt x="1573823" y="316523"/>
                  </a:cubicBezTo>
                  <a:cubicBezTo>
                    <a:pt x="1643429" y="328246"/>
                    <a:pt x="1941635" y="357553"/>
                    <a:pt x="2088173" y="364880"/>
                  </a:cubicBezTo>
                  <a:cubicBezTo>
                    <a:pt x="2234711" y="372207"/>
                    <a:pt x="2437668" y="359019"/>
                    <a:pt x="2453054" y="360484"/>
                  </a:cubicBezTo>
                  <a:cubicBezTo>
                    <a:pt x="2468441" y="361950"/>
                    <a:pt x="2138729" y="354623"/>
                    <a:pt x="2180492" y="373673"/>
                  </a:cubicBezTo>
                  <a:cubicBezTo>
                    <a:pt x="2222256" y="392723"/>
                    <a:pt x="2787895" y="482111"/>
                    <a:pt x="2703635" y="474784"/>
                  </a:cubicBezTo>
                  <a:cubicBezTo>
                    <a:pt x="2619376" y="467457"/>
                    <a:pt x="1942368" y="383930"/>
                    <a:pt x="1674935" y="329711"/>
                  </a:cubicBezTo>
                  <a:cubicBezTo>
                    <a:pt x="1407502" y="275492"/>
                    <a:pt x="1167178" y="160459"/>
                    <a:pt x="1099038" y="149469"/>
                  </a:cubicBezTo>
                  <a:cubicBezTo>
                    <a:pt x="1030898" y="138479"/>
                    <a:pt x="1299063" y="244719"/>
                    <a:pt x="1266092" y="263769"/>
                  </a:cubicBezTo>
                  <a:cubicBezTo>
                    <a:pt x="1233121" y="282819"/>
                    <a:pt x="1055810" y="279888"/>
                    <a:pt x="901212" y="263769"/>
                  </a:cubicBezTo>
                  <a:cubicBezTo>
                    <a:pt x="746614" y="247650"/>
                    <a:pt x="354623" y="194895"/>
                    <a:pt x="338504" y="167053"/>
                  </a:cubicBezTo>
                  <a:cubicBezTo>
                    <a:pt x="322385" y="139211"/>
                    <a:pt x="804496" y="96715"/>
                    <a:pt x="804496" y="96715"/>
                  </a:cubicBezTo>
                  <a:cubicBezTo>
                    <a:pt x="897548" y="82794"/>
                    <a:pt x="941509" y="85724"/>
                    <a:pt x="896815" y="83526"/>
                  </a:cubicBezTo>
                  <a:cubicBezTo>
                    <a:pt x="852121" y="81328"/>
                    <a:pt x="685800" y="97447"/>
                    <a:pt x="536331" y="83526"/>
                  </a:cubicBezTo>
                  <a:cubicBezTo>
                    <a:pt x="386862" y="69605"/>
                    <a:pt x="0" y="0"/>
                    <a:pt x="0" y="0"/>
                  </a:cubicBezTo>
                  <a:lnTo>
                    <a:pt x="677008" y="105507"/>
                  </a:lnTo>
                  <a:cubicBezTo>
                    <a:pt x="796437" y="123091"/>
                    <a:pt x="716573" y="105507"/>
                    <a:pt x="716573" y="105507"/>
                  </a:cubicBezTo>
                  <a:cubicBezTo>
                    <a:pt x="652096" y="111368"/>
                    <a:pt x="263769" y="110636"/>
                    <a:pt x="290146" y="140676"/>
                  </a:cubicBezTo>
                  <a:cubicBezTo>
                    <a:pt x="316523" y="170716"/>
                    <a:pt x="855052" y="263036"/>
                    <a:pt x="874835" y="285750"/>
                  </a:cubicBezTo>
                  <a:cubicBezTo>
                    <a:pt x="894618" y="308464"/>
                    <a:pt x="520944" y="276957"/>
                    <a:pt x="408842" y="276957"/>
                  </a:cubicBezTo>
                  <a:cubicBezTo>
                    <a:pt x="296740" y="276957"/>
                    <a:pt x="72537" y="287947"/>
                    <a:pt x="219808" y="281353"/>
                  </a:cubicBezTo>
                  <a:close/>
                </a:path>
              </a:pathLst>
            </a:cu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13" name="フリーフォーム 1212">
              <a:extLst>
                <a:ext uri="{FF2B5EF4-FFF2-40B4-BE49-F238E27FC236}">
                  <a16:creationId xmlns:a16="http://schemas.microsoft.com/office/drawing/2014/main" id="{3C2B4250-03CB-291F-5651-5959365F0602}"/>
                </a:ext>
              </a:extLst>
            </p:cNvPr>
            <p:cNvSpPr/>
            <p:nvPr/>
          </p:nvSpPr>
          <p:spPr>
            <a:xfrm>
              <a:off x="1360570" y="9372600"/>
              <a:ext cx="855092" cy="1050580"/>
            </a:xfrm>
            <a:custGeom>
              <a:avLst/>
              <a:gdLst>
                <a:gd name="connsiteX0" fmla="*/ 855092 w 855092"/>
                <a:gd name="connsiteY0" fmla="*/ 0 h 1050580"/>
                <a:gd name="connsiteX1" fmla="*/ 499003 w 855092"/>
                <a:gd name="connsiteY1" fmla="*/ 435219 h 1050580"/>
                <a:gd name="connsiteX2" fmla="*/ 19822 w 855092"/>
                <a:gd name="connsiteY2" fmla="*/ 1028700 h 1050580"/>
                <a:gd name="connsiteX3" fmla="*/ 125330 w 855092"/>
                <a:gd name="connsiteY3" fmla="*/ 888023 h 1050580"/>
                <a:gd name="connsiteX4" fmla="*/ 437457 w 855092"/>
                <a:gd name="connsiteY4" fmla="*/ 558312 h 1050580"/>
                <a:gd name="connsiteX5" fmla="*/ 349534 w 855092"/>
                <a:gd name="connsiteY5" fmla="*/ 646235 h 1050580"/>
                <a:gd name="connsiteX6" fmla="*/ 630888 w 855092"/>
                <a:gd name="connsiteY6" fmla="*/ 290146 h 1050580"/>
                <a:gd name="connsiteX7" fmla="*/ 630888 w 855092"/>
                <a:gd name="connsiteY7" fmla="*/ 241788 h 1050580"/>
                <a:gd name="connsiteX8" fmla="*/ 542965 w 855092"/>
                <a:gd name="connsiteY8" fmla="*/ 325315 h 1050580"/>
                <a:gd name="connsiteX9" fmla="*/ 855092 w 855092"/>
                <a:gd name="connsiteY9" fmla="*/ 0 h 10505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855092" h="1050580">
                  <a:moveTo>
                    <a:pt x="855092" y="0"/>
                  </a:moveTo>
                  <a:lnTo>
                    <a:pt x="499003" y="435219"/>
                  </a:lnTo>
                  <a:lnTo>
                    <a:pt x="19822" y="1028700"/>
                  </a:lnTo>
                  <a:cubicBezTo>
                    <a:pt x="-42457" y="1104167"/>
                    <a:pt x="55724" y="966421"/>
                    <a:pt x="125330" y="888023"/>
                  </a:cubicBezTo>
                  <a:cubicBezTo>
                    <a:pt x="194936" y="809625"/>
                    <a:pt x="400090" y="598610"/>
                    <a:pt x="437457" y="558312"/>
                  </a:cubicBezTo>
                  <a:cubicBezTo>
                    <a:pt x="474824" y="518014"/>
                    <a:pt x="317295" y="690929"/>
                    <a:pt x="349534" y="646235"/>
                  </a:cubicBezTo>
                  <a:cubicBezTo>
                    <a:pt x="381773" y="601541"/>
                    <a:pt x="583996" y="357554"/>
                    <a:pt x="630888" y="290146"/>
                  </a:cubicBezTo>
                  <a:cubicBezTo>
                    <a:pt x="677780" y="222738"/>
                    <a:pt x="645542" y="235926"/>
                    <a:pt x="630888" y="241788"/>
                  </a:cubicBezTo>
                  <a:cubicBezTo>
                    <a:pt x="616234" y="247650"/>
                    <a:pt x="542965" y="325315"/>
                    <a:pt x="542965" y="325315"/>
                  </a:cubicBezTo>
                  <a:lnTo>
                    <a:pt x="855092" y="0"/>
                  </a:lnTo>
                  <a:close/>
                </a:path>
              </a:pathLst>
            </a:cu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14" name="フリーフォーム 1213">
              <a:extLst>
                <a:ext uri="{FF2B5EF4-FFF2-40B4-BE49-F238E27FC236}">
                  <a16:creationId xmlns:a16="http://schemas.microsoft.com/office/drawing/2014/main" id="{463E1E03-69BE-9F76-D8E1-3A3A4546CAF9}"/>
                </a:ext>
              </a:extLst>
            </p:cNvPr>
            <p:cNvSpPr/>
            <p:nvPr/>
          </p:nvSpPr>
          <p:spPr>
            <a:xfrm>
              <a:off x="953269" y="9441697"/>
              <a:ext cx="1205677" cy="1724991"/>
            </a:xfrm>
            <a:custGeom>
              <a:avLst/>
              <a:gdLst>
                <a:gd name="connsiteX0" fmla="*/ 1205243 w 1205677"/>
                <a:gd name="connsiteY0" fmla="*/ 1241 h 1724991"/>
                <a:gd name="connsiteX1" fmla="*/ 792004 w 1205677"/>
                <a:gd name="connsiteY1" fmla="*/ 238634 h 1724991"/>
                <a:gd name="connsiteX2" fmla="*/ 624950 w 1205677"/>
                <a:gd name="connsiteY2" fmla="*/ 515591 h 1724991"/>
                <a:gd name="connsiteX3" fmla="*/ 805193 w 1205677"/>
                <a:gd name="connsiteY3" fmla="*/ 221049 h 1724991"/>
                <a:gd name="connsiteX4" fmla="*/ 528235 w 1205677"/>
                <a:gd name="connsiteY4" fmla="*/ 603515 h 1724991"/>
                <a:gd name="connsiteX5" fmla="*/ 457896 w 1205677"/>
                <a:gd name="connsiteY5" fmla="*/ 805738 h 1724991"/>
                <a:gd name="connsiteX6" fmla="*/ 488669 w 1205677"/>
                <a:gd name="connsiteY6" fmla="*/ 757380 h 1724991"/>
                <a:gd name="connsiteX7" fmla="*/ 282050 w 1205677"/>
                <a:gd name="connsiteY7" fmla="*/ 1240957 h 1724991"/>
                <a:gd name="connsiteX8" fmla="*/ 141373 w 1205677"/>
                <a:gd name="connsiteY8" fmla="*/ 1482745 h 1724991"/>
                <a:gd name="connsiteX9" fmla="*/ 696 w 1205677"/>
                <a:gd name="connsiteY9" fmla="*/ 1720138 h 1724991"/>
                <a:gd name="connsiteX10" fmla="*/ 106204 w 1205677"/>
                <a:gd name="connsiteY10" fmla="*/ 1570668 h 1724991"/>
                <a:gd name="connsiteX11" fmla="*/ 484273 w 1205677"/>
                <a:gd name="connsiteY11" fmla="*/ 796945 h 1724991"/>
                <a:gd name="connsiteX12" fmla="*/ 726062 w 1205677"/>
                <a:gd name="connsiteY12" fmla="*/ 282595 h 1724991"/>
                <a:gd name="connsiteX13" fmla="*/ 624950 w 1205677"/>
                <a:gd name="connsiteY13" fmla="*/ 462838 h 1724991"/>
                <a:gd name="connsiteX14" fmla="*/ 866739 w 1205677"/>
                <a:gd name="connsiteY14" fmla="*/ 159503 h 1724991"/>
                <a:gd name="connsiteX15" fmla="*/ 1205243 w 1205677"/>
                <a:gd name="connsiteY15" fmla="*/ 1241 h 17249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05677" h="1724991">
                  <a:moveTo>
                    <a:pt x="1205243" y="1241"/>
                  </a:moveTo>
                  <a:cubicBezTo>
                    <a:pt x="1192787" y="14429"/>
                    <a:pt x="888719" y="152909"/>
                    <a:pt x="792004" y="238634"/>
                  </a:cubicBezTo>
                  <a:cubicBezTo>
                    <a:pt x="695289" y="324359"/>
                    <a:pt x="622752" y="518522"/>
                    <a:pt x="624950" y="515591"/>
                  </a:cubicBezTo>
                  <a:cubicBezTo>
                    <a:pt x="627148" y="512660"/>
                    <a:pt x="821312" y="206395"/>
                    <a:pt x="805193" y="221049"/>
                  </a:cubicBezTo>
                  <a:cubicBezTo>
                    <a:pt x="789074" y="235703"/>
                    <a:pt x="586118" y="506067"/>
                    <a:pt x="528235" y="603515"/>
                  </a:cubicBezTo>
                  <a:cubicBezTo>
                    <a:pt x="470352" y="700963"/>
                    <a:pt x="464490" y="780094"/>
                    <a:pt x="457896" y="805738"/>
                  </a:cubicBezTo>
                  <a:cubicBezTo>
                    <a:pt x="451302" y="831382"/>
                    <a:pt x="517977" y="684844"/>
                    <a:pt x="488669" y="757380"/>
                  </a:cubicBezTo>
                  <a:cubicBezTo>
                    <a:pt x="459361" y="829916"/>
                    <a:pt x="339933" y="1120063"/>
                    <a:pt x="282050" y="1240957"/>
                  </a:cubicBezTo>
                  <a:cubicBezTo>
                    <a:pt x="224167" y="1361851"/>
                    <a:pt x="188265" y="1402882"/>
                    <a:pt x="141373" y="1482745"/>
                  </a:cubicBezTo>
                  <a:cubicBezTo>
                    <a:pt x="94481" y="1562608"/>
                    <a:pt x="6558" y="1705484"/>
                    <a:pt x="696" y="1720138"/>
                  </a:cubicBezTo>
                  <a:cubicBezTo>
                    <a:pt x="-5166" y="1734792"/>
                    <a:pt x="25608" y="1724533"/>
                    <a:pt x="106204" y="1570668"/>
                  </a:cubicBezTo>
                  <a:cubicBezTo>
                    <a:pt x="186800" y="1416803"/>
                    <a:pt x="380963" y="1011624"/>
                    <a:pt x="484273" y="796945"/>
                  </a:cubicBezTo>
                  <a:cubicBezTo>
                    <a:pt x="587583" y="582266"/>
                    <a:pt x="702616" y="338280"/>
                    <a:pt x="726062" y="282595"/>
                  </a:cubicBezTo>
                  <a:cubicBezTo>
                    <a:pt x="749508" y="226911"/>
                    <a:pt x="601504" y="483353"/>
                    <a:pt x="624950" y="462838"/>
                  </a:cubicBezTo>
                  <a:cubicBezTo>
                    <a:pt x="648396" y="442323"/>
                    <a:pt x="774420" y="236436"/>
                    <a:pt x="866739" y="159503"/>
                  </a:cubicBezTo>
                  <a:cubicBezTo>
                    <a:pt x="959058" y="82570"/>
                    <a:pt x="1217699" y="-11947"/>
                    <a:pt x="1205243" y="1241"/>
                  </a:cubicBezTo>
                  <a:close/>
                </a:path>
              </a:pathLst>
            </a:cu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15" name="フリーフォーム 1214">
              <a:extLst>
                <a:ext uri="{FF2B5EF4-FFF2-40B4-BE49-F238E27FC236}">
                  <a16:creationId xmlns:a16="http://schemas.microsoft.com/office/drawing/2014/main" id="{6D92B3DE-40FA-9B88-BF1F-DA7B602CB3E5}"/>
                </a:ext>
              </a:extLst>
            </p:cNvPr>
            <p:cNvSpPr/>
            <p:nvPr/>
          </p:nvSpPr>
          <p:spPr>
            <a:xfrm>
              <a:off x="513179" y="11128067"/>
              <a:ext cx="491522" cy="1542207"/>
            </a:xfrm>
            <a:custGeom>
              <a:avLst/>
              <a:gdLst>
                <a:gd name="connsiteX0" fmla="*/ 491162 w 491522"/>
                <a:gd name="connsiteY0" fmla="*/ 2130 h 1542207"/>
                <a:gd name="connsiteX1" fmla="*/ 217591 w 491522"/>
                <a:gd name="connsiteY1" fmla="*/ 463077 h 1542207"/>
                <a:gd name="connsiteX2" fmla="*/ 153883 w 491522"/>
                <a:gd name="connsiteY2" fmla="*/ 789113 h 1542207"/>
                <a:gd name="connsiteX3" fmla="*/ 157631 w 491522"/>
                <a:gd name="connsiteY3" fmla="*/ 706667 h 1542207"/>
                <a:gd name="connsiteX4" fmla="*/ 93923 w 491522"/>
                <a:gd name="connsiteY4" fmla="*/ 1115149 h 1542207"/>
                <a:gd name="connsiteX5" fmla="*/ 3982 w 491522"/>
                <a:gd name="connsiteY5" fmla="*/ 1523631 h 1542207"/>
                <a:gd name="connsiteX6" fmla="*/ 30214 w 491522"/>
                <a:gd name="connsiteY6" fmla="*/ 1384972 h 1542207"/>
                <a:gd name="connsiteX7" fmla="*/ 157631 w 491522"/>
                <a:gd name="connsiteY7" fmla="*/ 620474 h 1542207"/>
                <a:gd name="connsiteX8" fmla="*/ 180116 w 491522"/>
                <a:gd name="connsiteY8" fmla="*/ 391874 h 1542207"/>
                <a:gd name="connsiteX9" fmla="*/ 165126 w 491522"/>
                <a:gd name="connsiteY9" fmla="*/ 523038 h 1542207"/>
                <a:gd name="connsiteX10" fmla="*/ 363746 w 491522"/>
                <a:gd name="connsiteY10" fmla="*/ 88323 h 1542207"/>
                <a:gd name="connsiteX11" fmla="*/ 277552 w 491522"/>
                <a:gd name="connsiteY11" fmla="*/ 283195 h 1542207"/>
                <a:gd name="connsiteX12" fmla="*/ 491162 w 491522"/>
                <a:gd name="connsiteY12" fmla="*/ 2130 h 15422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91522" h="1542207">
                  <a:moveTo>
                    <a:pt x="491162" y="2130"/>
                  </a:moveTo>
                  <a:cubicBezTo>
                    <a:pt x="481169" y="32110"/>
                    <a:pt x="273804" y="331913"/>
                    <a:pt x="217591" y="463077"/>
                  </a:cubicBezTo>
                  <a:cubicBezTo>
                    <a:pt x="161378" y="594241"/>
                    <a:pt x="163876" y="748515"/>
                    <a:pt x="153883" y="789113"/>
                  </a:cubicBezTo>
                  <a:cubicBezTo>
                    <a:pt x="143890" y="829711"/>
                    <a:pt x="167624" y="652328"/>
                    <a:pt x="157631" y="706667"/>
                  </a:cubicBezTo>
                  <a:cubicBezTo>
                    <a:pt x="147638" y="761006"/>
                    <a:pt x="119531" y="978988"/>
                    <a:pt x="93923" y="1115149"/>
                  </a:cubicBezTo>
                  <a:cubicBezTo>
                    <a:pt x="68315" y="1251310"/>
                    <a:pt x="14600" y="1478661"/>
                    <a:pt x="3982" y="1523631"/>
                  </a:cubicBezTo>
                  <a:cubicBezTo>
                    <a:pt x="-6636" y="1568601"/>
                    <a:pt x="4606" y="1535498"/>
                    <a:pt x="30214" y="1384972"/>
                  </a:cubicBezTo>
                  <a:cubicBezTo>
                    <a:pt x="55822" y="1234446"/>
                    <a:pt x="132647" y="785990"/>
                    <a:pt x="157631" y="620474"/>
                  </a:cubicBezTo>
                  <a:cubicBezTo>
                    <a:pt x="182615" y="454958"/>
                    <a:pt x="178867" y="408113"/>
                    <a:pt x="180116" y="391874"/>
                  </a:cubicBezTo>
                  <a:cubicBezTo>
                    <a:pt x="181365" y="375635"/>
                    <a:pt x="134521" y="573630"/>
                    <a:pt x="165126" y="523038"/>
                  </a:cubicBezTo>
                  <a:cubicBezTo>
                    <a:pt x="195731" y="472446"/>
                    <a:pt x="345008" y="128297"/>
                    <a:pt x="363746" y="88323"/>
                  </a:cubicBezTo>
                  <a:cubicBezTo>
                    <a:pt x="382484" y="48349"/>
                    <a:pt x="255067" y="298185"/>
                    <a:pt x="277552" y="283195"/>
                  </a:cubicBezTo>
                  <a:cubicBezTo>
                    <a:pt x="300037" y="268205"/>
                    <a:pt x="501155" y="-27850"/>
                    <a:pt x="491162" y="2130"/>
                  </a:cubicBezTo>
                  <a:close/>
                </a:path>
              </a:pathLst>
            </a:cu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16" name="フリーフォーム 1215">
              <a:extLst>
                <a:ext uri="{FF2B5EF4-FFF2-40B4-BE49-F238E27FC236}">
                  <a16:creationId xmlns:a16="http://schemas.microsoft.com/office/drawing/2014/main" id="{C50685A0-E468-8707-2524-D26A3E143A0A}"/>
                </a:ext>
              </a:extLst>
            </p:cNvPr>
            <p:cNvSpPr/>
            <p:nvPr/>
          </p:nvSpPr>
          <p:spPr>
            <a:xfrm>
              <a:off x="876883" y="10851542"/>
              <a:ext cx="172730" cy="1804197"/>
            </a:xfrm>
            <a:custGeom>
              <a:avLst/>
              <a:gdLst>
                <a:gd name="connsiteX0" fmla="*/ 157438 w 172730"/>
                <a:gd name="connsiteY0" fmla="*/ 8832 h 1804197"/>
                <a:gd name="connsiteX1" fmla="*/ 63750 w 172730"/>
                <a:gd name="connsiteY1" fmla="*/ 327373 h 1804197"/>
                <a:gd name="connsiteX2" fmla="*/ 7537 w 172730"/>
                <a:gd name="connsiteY2" fmla="*/ 645914 h 1804197"/>
                <a:gd name="connsiteX3" fmla="*/ 22527 w 172730"/>
                <a:gd name="connsiteY3" fmla="*/ 518497 h 1804197"/>
                <a:gd name="connsiteX4" fmla="*/ 18779 w 172730"/>
                <a:gd name="connsiteY4" fmla="*/ 743350 h 1804197"/>
                <a:gd name="connsiteX5" fmla="*/ 112468 w 172730"/>
                <a:gd name="connsiteY5" fmla="*/ 1073133 h 1804197"/>
                <a:gd name="connsiteX6" fmla="*/ 104973 w 172730"/>
                <a:gd name="connsiteY6" fmla="*/ 1013173 h 1804197"/>
                <a:gd name="connsiteX7" fmla="*/ 142448 w 172730"/>
                <a:gd name="connsiteY7" fmla="*/ 1447888 h 1804197"/>
                <a:gd name="connsiteX8" fmla="*/ 172428 w 172730"/>
                <a:gd name="connsiteY8" fmla="*/ 1590294 h 1804197"/>
                <a:gd name="connsiteX9" fmla="*/ 123710 w 172730"/>
                <a:gd name="connsiteY9" fmla="*/ 1803904 h 1804197"/>
                <a:gd name="connsiteX10" fmla="*/ 149943 w 172730"/>
                <a:gd name="connsiteY10" fmla="*/ 1541576 h 1804197"/>
                <a:gd name="connsiteX11" fmla="*/ 119963 w 172730"/>
                <a:gd name="connsiteY11" fmla="*/ 1174317 h 1804197"/>
                <a:gd name="connsiteX12" fmla="*/ 45012 w 172730"/>
                <a:gd name="connsiteY12" fmla="*/ 514750 h 1804197"/>
                <a:gd name="connsiteX13" fmla="*/ 42 w 172730"/>
                <a:gd name="connsiteY13" fmla="*/ 773330 h 1804197"/>
                <a:gd name="connsiteX14" fmla="*/ 52507 w 172730"/>
                <a:gd name="connsiteY14" fmla="*/ 540983 h 1804197"/>
                <a:gd name="connsiteX15" fmla="*/ 112468 w 172730"/>
                <a:gd name="connsiteY15" fmla="*/ 128753 h 1804197"/>
                <a:gd name="connsiteX16" fmla="*/ 157438 w 172730"/>
                <a:gd name="connsiteY16" fmla="*/ 8832 h 18041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72730" h="1804197">
                  <a:moveTo>
                    <a:pt x="157438" y="8832"/>
                  </a:moveTo>
                  <a:cubicBezTo>
                    <a:pt x="149318" y="41935"/>
                    <a:pt x="88733" y="221193"/>
                    <a:pt x="63750" y="327373"/>
                  </a:cubicBezTo>
                  <a:cubicBezTo>
                    <a:pt x="38767" y="433553"/>
                    <a:pt x="14407" y="614060"/>
                    <a:pt x="7537" y="645914"/>
                  </a:cubicBezTo>
                  <a:cubicBezTo>
                    <a:pt x="667" y="677768"/>
                    <a:pt x="20653" y="502258"/>
                    <a:pt x="22527" y="518497"/>
                  </a:cubicBezTo>
                  <a:cubicBezTo>
                    <a:pt x="24401" y="534736"/>
                    <a:pt x="3789" y="650911"/>
                    <a:pt x="18779" y="743350"/>
                  </a:cubicBezTo>
                  <a:cubicBezTo>
                    <a:pt x="33769" y="835789"/>
                    <a:pt x="98102" y="1028163"/>
                    <a:pt x="112468" y="1073133"/>
                  </a:cubicBezTo>
                  <a:cubicBezTo>
                    <a:pt x="126834" y="1118103"/>
                    <a:pt x="99976" y="950714"/>
                    <a:pt x="104973" y="1013173"/>
                  </a:cubicBezTo>
                  <a:cubicBezTo>
                    <a:pt x="109970" y="1075632"/>
                    <a:pt x="131206" y="1351701"/>
                    <a:pt x="142448" y="1447888"/>
                  </a:cubicBezTo>
                  <a:cubicBezTo>
                    <a:pt x="153690" y="1544075"/>
                    <a:pt x="175551" y="1530958"/>
                    <a:pt x="172428" y="1590294"/>
                  </a:cubicBezTo>
                  <a:cubicBezTo>
                    <a:pt x="169305" y="1649630"/>
                    <a:pt x="127457" y="1812024"/>
                    <a:pt x="123710" y="1803904"/>
                  </a:cubicBezTo>
                  <a:cubicBezTo>
                    <a:pt x="119963" y="1795784"/>
                    <a:pt x="150567" y="1646507"/>
                    <a:pt x="149943" y="1541576"/>
                  </a:cubicBezTo>
                  <a:cubicBezTo>
                    <a:pt x="149319" y="1436645"/>
                    <a:pt x="137451" y="1345455"/>
                    <a:pt x="119963" y="1174317"/>
                  </a:cubicBezTo>
                  <a:cubicBezTo>
                    <a:pt x="102475" y="1003179"/>
                    <a:pt x="64999" y="581581"/>
                    <a:pt x="45012" y="514750"/>
                  </a:cubicBezTo>
                  <a:cubicBezTo>
                    <a:pt x="25025" y="447919"/>
                    <a:pt x="-1207" y="768958"/>
                    <a:pt x="42" y="773330"/>
                  </a:cubicBezTo>
                  <a:cubicBezTo>
                    <a:pt x="1291" y="777702"/>
                    <a:pt x="33769" y="648412"/>
                    <a:pt x="52507" y="540983"/>
                  </a:cubicBezTo>
                  <a:cubicBezTo>
                    <a:pt x="71245" y="433554"/>
                    <a:pt x="97478" y="217445"/>
                    <a:pt x="112468" y="128753"/>
                  </a:cubicBezTo>
                  <a:cubicBezTo>
                    <a:pt x="127458" y="40061"/>
                    <a:pt x="165558" y="-24271"/>
                    <a:pt x="157438" y="8832"/>
                  </a:cubicBezTo>
                  <a:close/>
                </a:path>
              </a:pathLst>
            </a:cu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17" name="フリーフォーム 1216">
              <a:extLst>
                <a:ext uri="{FF2B5EF4-FFF2-40B4-BE49-F238E27FC236}">
                  <a16:creationId xmlns:a16="http://schemas.microsoft.com/office/drawing/2014/main" id="{87271741-8DDD-BCDD-1360-CD39FD4E744A}"/>
                </a:ext>
              </a:extLst>
            </p:cNvPr>
            <p:cNvSpPr/>
            <p:nvPr/>
          </p:nvSpPr>
          <p:spPr>
            <a:xfrm>
              <a:off x="7779488" y="10395429"/>
              <a:ext cx="1283136" cy="899951"/>
            </a:xfrm>
            <a:custGeom>
              <a:avLst/>
              <a:gdLst>
                <a:gd name="connsiteX0" fmla="*/ 1278319 w 1283136"/>
                <a:gd name="connsiteY0" fmla="*/ 250 h 899951"/>
                <a:gd name="connsiteX1" fmla="*/ 1229601 w 1283136"/>
                <a:gd name="connsiteY1" fmla="*/ 120171 h 899951"/>
                <a:gd name="connsiteX2" fmla="*/ 974768 w 1283136"/>
                <a:gd name="connsiteY2" fmla="*/ 360014 h 899951"/>
                <a:gd name="connsiteX3" fmla="*/ 1001001 w 1283136"/>
                <a:gd name="connsiteY3" fmla="*/ 322538 h 899951"/>
                <a:gd name="connsiteX4" fmla="*/ 701197 w 1283136"/>
                <a:gd name="connsiteY4" fmla="*/ 498673 h 899951"/>
                <a:gd name="connsiteX5" fmla="*/ 768653 w 1283136"/>
                <a:gd name="connsiteY5" fmla="*/ 468692 h 899951"/>
                <a:gd name="connsiteX6" fmla="*/ 555043 w 1283136"/>
                <a:gd name="connsiteY6" fmla="*/ 611099 h 899951"/>
                <a:gd name="connsiteX7" fmla="*/ 236502 w 1283136"/>
                <a:gd name="connsiteY7" fmla="*/ 779738 h 899951"/>
                <a:gd name="connsiteX8" fmla="*/ 161551 w 1283136"/>
                <a:gd name="connsiteY8" fmla="*/ 790981 h 899951"/>
                <a:gd name="connsiteX9" fmla="*/ 22892 w 1283136"/>
                <a:gd name="connsiteY9" fmla="*/ 734768 h 899951"/>
                <a:gd name="connsiteX10" fmla="*/ 127823 w 1283136"/>
                <a:gd name="connsiteY10" fmla="*/ 787233 h 899951"/>
                <a:gd name="connsiteX11" fmla="*/ 150309 w 1283136"/>
                <a:gd name="connsiteY11" fmla="*/ 805971 h 899951"/>
                <a:gd name="connsiteX12" fmla="*/ 52873 w 1283136"/>
                <a:gd name="connsiteY12" fmla="*/ 828456 h 899951"/>
                <a:gd name="connsiteX13" fmla="*/ 4155 w 1283136"/>
                <a:gd name="connsiteY13" fmla="*/ 899660 h 899951"/>
                <a:gd name="connsiteX14" fmla="*/ 157804 w 1283136"/>
                <a:gd name="connsiteY14" fmla="*/ 798476 h 899951"/>
                <a:gd name="connsiteX15" fmla="*/ 633742 w 1283136"/>
                <a:gd name="connsiteY15" fmla="*/ 577371 h 899951"/>
                <a:gd name="connsiteX16" fmla="*/ 517568 w 1283136"/>
                <a:gd name="connsiteY16" fmla="*/ 629837 h 899951"/>
                <a:gd name="connsiteX17" fmla="*/ 1165892 w 1283136"/>
                <a:gd name="connsiteY17" fmla="*/ 270073 h 899951"/>
                <a:gd name="connsiteX18" fmla="*/ 1001001 w 1283136"/>
                <a:gd name="connsiteY18" fmla="*/ 367509 h 899951"/>
                <a:gd name="connsiteX19" fmla="*/ 1233348 w 1283136"/>
                <a:gd name="connsiteY19" fmla="*/ 93938 h 899951"/>
                <a:gd name="connsiteX20" fmla="*/ 1218358 w 1283136"/>
                <a:gd name="connsiteY20" fmla="*/ 165141 h 899951"/>
                <a:gd name="connsiteX21" fmla="*/ 1274571 w 1283136"/>
                <a:gd name="connsiteY21" fmla="*/ 90191 h 899951"/>
                <a:gd name="connsiteX22" fmla="*/ 1278319 w 1283136"/>
                <a:gd name="connsiteY22" fmla="*/ 250 h 8999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1283136" h="899951">
                  <a:moveTo>
                    <a:pt x="1278319" y="250"/>
                  </a:moveTo>
                  <a:cubicBezTo>
                    <a:pt x="1270824" y="5247"/>
                    <a:pt x="1280193" y="60210"/>
                    <a:pt x="1229601" y="120171"/>
                  </a:cubicBezTo>
                  <a:cubicBezTo>
                    <a:pt x="1179009" y="180132"/>
                    <a:pt x="1012868" y="326286"/>
                    <a:pt x="974768" y="360014"/>
                  </a:cubicBezTo>
                  <a:cubicBezTo>
                    <a:pt x="936668" y="393742"/>
                    <a:pt x="1046596" y="299428"/>
                    <a:pt x="1001001" y="322538"/>
                  </a:cubicBezTo>
                  <a:cubicBezTo>
                    <a:pt x="955406" y="345648"/>
                    <a:pt x="739922" y="474314"/>
                    <a:pt x="701197" y="498673"/>
                  </a:cubicBezTo>
                  <a:cubicBezTo>
                    <a:pt x="662472" y="523032"/>
                    <a:pt x="793012" y="449954"/>
                    <a:pt x="768653" y="468692"/>
                  </a:cubicBezTo>
                  <a:cubicBezTo>
                    <a:pt x="744294" y="487430"/>
                    <a:pt x="643735" y="559258"/>
                    <a:pt x="555043" y="611099"/>
                  </a:cubicBezTo>
                  <a:cubicBezTo>
                    <a:pt x="466351" y="662940"/>
                    <a:pt x="302084" y="749758"/>
                    <a:pt x="236502" y="779738"/>
                  </a:cubicBezTo>
                  <a:cubicBezTo>
                    <a:pt x="170920" y="809718"/>
                    <a:pt x="197153" y="798476"/>
                    <a:pt x="161551" y="790981"/>
                  </a:cubicBezTo>
                  <a:cubicBezTo>
                    <a:pt x="125949" y="783486"/>
                    <a:pt x="28513" y="735393"/>
                    <a:pt x="22892" y="734768"/>
                  </a:cubicBezTo>
                  <a:cubicBezTo>
                    <a:pt x="17271" y="734143"/>
                    <a:pt x="106587" y="775366"/>
                    <a:pt x="127823" y="787233"/>
                  </a:cubicBezTo>
                  <a:cubicBezTo>
                    <a:pt x="149059" y="799100"/>
                    <a:pt x="162801" y="799101"/>
                    <a:pt x="150309" y="805971"/>
                  </a:cubicBezTo>
                  <a:cubicBezTo>
                    <a:pt x="137817" y="812841"/>
                    <a:pt x="77232" y="812841"/>
                    <a:pt x="52873" y="828456"/>
                  </a:cubicBezTo>
                  <a:cubicBezTo>
                    <a:pt x="28514" y="844071"/>
                    <a:pt x="-13333" y="904657"/>
                    <a:pt x="4155" y="899660"/>
                  </a:cubicBezTo>
                  <a:cubicBezTo>
                    <a:pt x="21643" y="894663"/>
                    <a:pt x="52873" y="852191"/>
                    <a:pt x="157804" y="798476"/>
                  </a:cubicBezTo>
                  <a:cubicBezTo>
                    <a:pt x="262735" y="744761"/>
                    <a:pt x="573781" y="605478"/>
                    <a:pt x="633742" y="577371"/>
                  </a:cubicBezTo>
                  <a:cubicBezTo>
                    <a:pt x="693703" y="549265"/>
                    <a:pt x="428876" y="681053"/>
                    <a:pt x="517568" y="629837"/>
                  </a:cubicBezTo>
                  <a:cubicBezTo>
                    <a:pt x="606260" y="578621"/>
                    <a:pt x="1085320" y="313794"/>
                    <a:pt x="1165892" y="270073"/>
                  </a:cubicBezTo>
                  <a:cubicBezTo>
                    <a:pt x="1246464" y="226352"/>
                    <a:pt x="989758" y="396865"/>
                    <a:pt x="1001001" y="367509"/>
                  </a:cubicBezTo>
                  <a:cubicBezTo>
                    <a:pt x="1012244" y="338153"/>
                    <a:pt x="1197122" y="127666"/>
                    <a:pt x="1233348" y="93938"/>
                  </a:cubicBezTo>
                  <a:cubicBezTo>
                    <a:pt x="1269574" y="60210"/>
                    <a:pt x="1211488" y="165765"/>
                    <a:pt x="1218358" y="165141"/>
                  </a:cubicBezTo>
                  <a:cubicBezTo>
                    <a:pt x="1225228" y="164517"/>
                    <a:pt x="1264578" y="113925"/>
                    <a:pt x="1274571" y="90191"/>
                  </a:cubicBezTo>
                  <a:cubicBezTo>
                    <a:pt x="1284564" y="66457"/>
                    <a:pt x="1285814" y="-4747"/>
                    <a:pt x="1278319" y="250"/>
                  </a:cubicBezTo>
                  <a:close/>
                </a:path>
              </a:pathLst>
            </a:cu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18" name="フリーフォーム 1217">
              <a:extLst>
                <a:ext uri="{FF2B5EF4-FFF2-40B4-BE49-F238E27FC236}">
                  <a16:creationId xmlns:a16="http://schemas.microsoft.com/office/drawing/2014/main" id="{B22CC736-FAC7-27CA-583C-626A4AA6BAD8}"/>
                </a:ext>
              </a:extLst>
            </p:cNvPr>
            <p:cNvSpPr/>
            <p:nvPr/>
          </p:nvSpPr>
          <p:spPr>
            <a:xfrm>
              <a:off x="8935226" y="10385861"/>
              <a:ext cx="618832" cy="925224"/>
            </a:xfrm>
            <a:custGeom>
              <a:avLst/>
              <a:gdLst>
                <a:gd name="connsiteX0" fmla="*/ 2659 w 618832"/>
                <a:gd name="connsiteY0" fmla="*/ 9818 h 925224"/>
                <a:gd name="connsiteX1" fmla="*/ 111338 w 618832"/>
                <a:gd name="connsiteY1" fmla="*/ 339601 h 925224"/>
                <a:gd name="connsiteX2" fmla="*/ 133823 w 618832"/>
                <a:gd name="connsiteY2" fmla="*/ 320864 h 925224"/>
                <a:gd name="connsiteX3" fmla="*/ 328695 w 618832"/>
                <a:gd name="connsiteY3" fmla="*/ 624414 h 925224"/>
                <a:gd name="connsiteX4" fmla="*/ 279977 w 618832"/>
                <a:gd name="connsiteY4" fmla="*/ 534473 h 925224"/>
                <a:gd name="connsiteX5" fmla="*/ 422384 w 618832"/>
                <a:gd name="connsiteY5" fmla="*/ 733093 h 925224"/>
                <a:gd name="connsiteX6" fmla="*/ 617256 w 618832"/>
                <a:gd name="connsiteY6" fmla="*/ 924218 h 925224"/>
                <a:gd name="connsiteX7" fmla="*/ 504830 w 618832"/>
                <a:gd name="connsiteY7" fmla="*/ 800549 h 925224"/>
                <a:gd name="connsiteX8" fmla="*/ 336190 w 618832"/>
                <a:gd name="connsiteY8" fmla="*/ 628162 h 925224"/>
                <a:gd name="connsiteX9" fmla="*/ 163804 w 618832"/>
                <a:gd name="connsiteY9" fmla="*/ 455775 h 925224"/>
                <a:gd name="connsiteX10" fmla="*/ 261240 w 618832"/>
                <a:gd name="connsiteY10" fmla="*/ 616919 h 925224"/>
                <a:gd name="connsiteX11" fmla="*/ 148813 w 618832"/>
                <a:gd name="connsiteY11" fmla="*/ 399562 h 925224"/>
                <a:gd name="connsiteX12" fmla="*/ 96348 w 618832"/>
                <a:gd name="connsiteY12" fmla="*/ 174709 h 925224"/>
                <a:gd name="connsiteX13" fmla="*/ 107590 w 618832"/>
                <a:gd name="connsiteY13" fmla="*/ 305873 h 925224"/>
                <a:gd name="connsiteX14" fmla="*/ 40135 w 618832"/>
                <a:gd name="connsiteY14" fmla="*/ 103506 h 925224"/>
                <a:gd name="connsiteX15" fmla="*/ 2659 w 618832"/>
                <a:gd name="connsiteY15" fmla="*/ 9818 h 9252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618832" h="925224">
                  <a:moveTo>
                    <a:pt x="2659" y="9818"/>
                  </a:moveTo>
                  <a:cubicBezTo>
                    <a:pt x="14526" y="49167"/>
                    <a:pt x="89477" y="287760"/>
                    <a:pt x="111338" y="339601"/>
                  </a:cubicBezTo>
                  <a:cubicBezTo>
                    <a:pt x="133199" y="391442"/>
                    <a:pt x="97597" y="273395"/>
                    <a:pt x="133823" y="320864"/>
                  </a:cubicBezTo>
                  <a:cubicBezTo>
                    <a:pt x="170049" y="368333"/>
                    <a:pt x="304336" y="588813"/>
                    <a:pt x="328695" y="624414"/>
                  </a:cubicBezTo>
                  <a:cubicBezTo>
                    <a:pt x="353054" y="660015"/>
                    <a:pt x="264362" y="516360"/>
                    <a:pt x="279977" y="534473"/>
                  </a:cubicBezTo>
                  <a:cubicBezTo>
                    <a:pt x="295592" y="552586"/>
                    <a:pt x="366171" y="668136"/>
                    <a:pt x="422384" y="733093"/>
                  </a:cubicBezTo>
                  <a:cubicBezTo>
                    <a:pt x="478597" y="798050"/>
                    <a:pt x="603515" y="912975"/>
                    <a:pt x="617256" y="924218"/>
                  </a:cubicBezTo>
                  <a:cubicBezTo>
                    <a:pt x="630997" y="935461"/>
                    <a:pt x="551674" y="849892"/>
                    <a:pt x="504830" y="800549"/>
                  </a:cubicBezTo>
                  <a:cubicBezTo>
                    <a:pt x="457986" y="751206"/>
                    <a:pt x="393028" y="685624"/>
                    <a:pt x="336190" y="628162"/>
                  </a:cubicBezTo>
                  <a:cubicBezTo>
                    <a:pt x="279352" y="570700"/>
                    <a:pt x="176296" y="457649"/>
                    <a:pt x="163804" y="455775"/>
                  </a:cubicBezTo>
                  <a:cubicBezTo>
                    <a:pt x="151312" y="453901"/>
                    <a:pt x="263739" y="626288"/>
                    <a:pt x="261240" y="616919"/>
                  </a:cubicBezTo>
                  <a:cubicBezTo>
                    <a:pt x="258742" y="607550"/>
                    <a:pt x="176295" y="473264"/>
                    <a:pt x="148813" y="399562"/>
                  </a:cubicBezTo>
                  <a:cubicBezTo>
                    <a:pt x="121331" y="325860"/>
                    <a:pt x="103218" y="190324"/>
                    <a:pt x="96348" y="174709"/>
                  </a:cubicBezTo>
                  <a:cubicBezTo>
                    <a:pt x="89478" y="159094"/>
                    <a:pt x="116959" y="317740"/>
                    <a:pt x="107590" y="305873"/>
                  </a:cubicBezTo>
                  <a:cubicBezTo>
                    <a:pt x="98221" y="294006"/>
                    <a:pt x="58873" y="147852"/>
                    <a:pt x="40135" y="103506"/>
                  </a:cubicBezTo>
                  <a:cubicBezTo>
                    <a:pt x="21397" y="59160"/>
                    <a:pt x="-9208" y="-29531"/>
                    <a:pt x="2659" y="9818"/>
                  </a:cubicBezTo>
                  <a:close/>
                </a:path>
              </a:pathLst>
            </a:cu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19" name="フリーフォーム 1218">
              <a:extLst>
                <a:ext uri="{FF2B5EF4-FFF2-40B4-BE49-F238E27FC236}">
                  <a16:creationId xmlns:a16="http://schemas.microsoft.com/office/drawing/2014/main" id="{0A6BE436-01E1-2519-D9F9-F5FA0A479883}"/>
                </a:ext>
              </a:extLst>
            </p:cNvPr>
            <p:cNvSpPr/>
            <p:nvPr/>
          </p:nvSpPr>
          <p:spPr>
            <a:xfrm>
              <a:off x="7981147" y="11109819"/>
              <a:ext cx="544648" cy="1543695"/>
            </a:xfrm>
            <a:custGeom>
              <a:avLst/>
              <a:gdLst>
                <a:gd name="connsiteX0" fmla="*/ 1115 w 544648"/>
                <a:gd name="connsiteY0" fmla="*/ 5388 h 1543695"/>
                <a:gd name="connsiteX1" fmla="*/ 244705 w 544648"/>
                <a:gd name="connsiteY1" fmla="*/ 747401 h 1543695"/>
                <a:gd name="connsiteX2" fmla="*/ 177250 w 544648"/>
                <a:gd name="connsiteY2" fmla="*/ 597499 h 1543695"/>
                <a:gd name="connsiteX3" fmla="*/ 345889 w 544648"/>
                <a:gd name="connsiteY3" fmla="*/ 1069689 h 1543695"/>
                <a:gd name="connsiteX4" fmla="*/ 447073 w 544648"/>
                <a:gd name="connsiteY4" fmla="*/ 1343260 h 1543695"/>
                <a:gd name="connsiteX5" fmla="*/ 544509 w 544648"/>
                <a:gd name="connsiteY5" fmla="*/ 1541879 h 1543695"/>
                <a:gd name="connsiteX6" fmla="*/ 462063 w 544648"/>
                <a:gd name="connsiteY6" fmla="*/ 1410715 h 1543695"/>
                <a:gd name="connsiteX7" fmla="*/ 222220 w 544648"/>
                <a:gd name="connsiteY7" fmla="*/ 931030 h 1543695"/>
                <a:gd name="connsiteX8" fmla="*/ 83561 w 544648"/>
                <a:gd name="connsiteY8" fmla="*/ 560024 h 1543695"/>
                <a:gd name="connsiteX9" fmla="*/ 154764 w 544648"/>
                <a:gd name="connsiteY9" fmla="*/ 683692 h 1543695"/>
                <a:gd name="connsiteX10" fmla="*/ 98551 w 544648"/>
                <a:gd name="connsiteY10" fmla="*/ 466335 h 1543695"/>
                <a:gd name="connsiteX11" fmla="*/ 169755 w 544648"/>
                <a:gd name="connsiteY11" fmla="*/ 623732 h 1543695"/>
                <a:gd name="connsiteX12" fmla="*/ 154764 w 544648"/>
                <a:gd name="connsiteY12" fmla="*/ 421365 h 1543695"/>
                <a:gd name="connsiteX13" fmla="*/ 1115 w 544648"/>
                <a:gd name="connsiteY13" fmla="*/ 5388 h 15436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44648" h="1543695">
                  <a:moveTo>
                    <a:pt x="1115" y="5388"/>
                  </a:moveTo>
                  <a:cubicBezTo>
                    <a:pt x="16105" y="59727"/>
                    <a:pt x="215349" y="648716"/>
                    <a:pt x="244705" y="747401"/>
                  </a:cubicBezTo>
                  <a:cubicBezTo>
                    <a:pt x="274061" y="846086"/>
                    <a:pt x="160386" y="543784"/>
                    <a:pt x="177250" y="597499"/>
                  </a:cubicBezTo>
                  <a:cubicBezTo>
                    <a:pt x="194114" y="651214"/>
                    <a:pt x="300919" y="945396"/>
                    <a:pt x="345889" y="1069689"/>
                  </a:cubicBezTo>
                  <a:cubicBezTo>
                    <a:pt x="390859" y="1193982"/>
                    <a:pt x="413970" y="1264562"/>
                    <a:pt x="447073" y="1343260"/>
                  </a:cubicBezTo>
                  <a:cubicBezTo>
                    <a:pt x="480176" y="1421958"/>
                    <a:pt x="542011" y="1530637"/>
                    <a:pt x="544509" y="1541879"/>
                  </a:cubicBezTo>
                  <a:cubicBezTo>
                    <a:pt x="547007" y="1553121"/>
                    <a:pt x="515778" y="1512523"/>
                    <a:pt x="462063" y="1410715"/>
                  </a:cubicBezTo>
                  <a:cubicBezTo>
                    <a:pt x="408348" y="1308907"/>
                    <a:pt x="285304" y="1072812"/>
                    <a:pt x="222220" y="931030"/>
                  </a:cubicBezTo>
                  <a:cubicBezTo>
                    <a:pt x="159136" y="789248"/>
                    <a:pt x="94804" y="601247"/>
                    <a:pt x="83561" y="560024"/>
                  </a:cubicBezTo>
                  <a:cubicBezTo>
                    <a:pt x="72318" y="518801"/>
                    <a:pt x="152266" y="699307"/>
                    <a:pt x="154764" y="683692"/>
                  </a:cubicBezTo>
                  <a:cubicBezTo>
                    <a:pt x="157262" y="668077"/>
                    <a:pt x="96053" y="476328"/>
                    <a:pt x="98551" y="466335"/>
                  </a:cubicBezTo>
                  <a:cubicBezTo>
                    <a:pt x="101049" y="456342"/>
                    <a:pt x="160386" y="631227"/>
                    <a:pt x="169755" y="623732"/>
                  </a:cubicBezTo>
                  <a:cubicBezTo>
                    <a:pt x="179124" y="616237"/>
                    <a:pt x="182871" y="519426"/>
                    <a:pt x="154764" y="421365"/>
                  </a:cubicBezTo>
                  <a:cubicBezTo>
                    <a:pt x="126657" y="323304"/>
                    <a:pt x="-13875" y="-48951"/>
                    <a:pt x="1115" y="5388"/>
                  </a:cubicBezTo>
                  <a:close/>
                </a:path>
              </a:pathLst>
            </a:cu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20" name="フリーフォーム 1219">
              <a:extLst>
                <a:ext uri="{FF2B5EF4-FFF2-40B4-BE49-F238E27FC236}">
                  <a16:creationId xmlns:a16="http://schemas.microsoft.com/office/drawing/2014/main" id="{684BA3D2-EC20-FF60-0092-799C27188F52}"/>
                </a:ext>
              </a:extLst>
            </p:cNvPr>
            <p:cNvSpPr/>
            <p:nvPr/>
          </p:nvSpPr>
          <p:spPr>
            <a:xfrm>
              <a:off x="5506298" y="9262564"/>
              <a:ext cx="1293001" cy="1177743"/>
            </a:xfrm>
            <a:custGeom>
              <a:avLst/>
              <a:gdLst>
                <a:gd name="connsiteX0" fmla="*/ 28820 w 1293001"/>
                <a:gd name="connsiteY0" fmla="*/ 20095 h 1177743"/>
                <a:gd name="connsiteX1" fmla="*/ 887007 w 1293001"/>
                <a:gd name="connsiteY1" fmla="*/ 574731 h 1177743"/>
                <a:gd name="connsiteX2" fmla="*/ 845784 w 1293001"/>
                <a:gd name="connsiteY2" fmla="*/ 582226 h 1177743"/>
                <a:gd name="connsiteX3" fmla="*/ 1280499 w 1293001"/>
                <a:gd name="connsiteY3" fmla="*/ 1163095 h 1177743"/>
                <a:gd name="connsiteX4" fmla="*/ 1149335 w 1293001"/>
                <a:gd name="connsiteY4" fmla="*/ 975718 h 1177743"/>
                <a:gd name="connsiteX5" fmla="*/ 879512 w 1293001"/>
                <a:gd name="connsiteY5" fmla="*/ 672167 h 1177743"/>
                <a:gd name="connsiteX6" fmla="*/ 924482 w 1293001"/>
                <a:gd name="connsiteY6" fmla="*/ 709643 h 1177743"/>
                <a:gd name="connsiteX7" fmla="*/ 767086 w 1293001"/>
                <a:gd name="connsiteY7" fmla="*/ 522266 h 1177743"/>
                <a:gd name="connsiteX8" fmla="*/ 426059 w 1293001"/>
                <a:gd name="connsiteY8" fmla="*/ 241200 h 1177743"/>
                <a:gd name="connsiteX9" fmla="*/ 519748 w 1293001"/>
                <a:gd name="connsiteY9" fmla="*/ 331141 h 1177743"/>
                <a:gd name="connsiteX10" fmla="*/ 231187 w 1293001"/>
                <a:gd name="connsiteY10" fmla="*/ 140016 h 1177743"/>
                <a:gd name="connsiteX11" fmla="*/ 28820 w 1293001"/>
                <a:gd name="connsiteY11" fmla="*/ 20095 h 1177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293001" h="1177743">
                  <a:moveTo>
                    <a:pt x="28820" y="20095"/>
                  </a:moveTo>
                  <a:cubicBezTo>
                    <a:pt x="138123" y="92547"/>
                    <a:pt x="750846" y="481043"/>
                    <a:pt x="887007" y="574731"/>
                  </a:cubicBezTo>
                  <a:cubicBezTo>
                    <a:pt x="1023168" y="668419"/>
                    <a:pt x="780202" y="484165"/>
                    <a:pt x="845784" y="582226"/>
                  </a:cubicBezTo>
                  <a:cubicBezTo>
                    <a:pt x="911366" y="680287"/>
                    <a:pt x="1229907" y="1097513"/>
                    <a:pt x="1280499" y="1163095"/>
                  </a:cubicBezTo>
                  <a:cubicBezTo>
                    <a:pt x="1331091" y="1228677"/>
                    <a:pt x="1216166" y="1057539"/>
                    <a:pt x="1149335" y="975718"/>
                  </a:cubicBezTo>
                  <a:cubicBezTo>
                    <a:pt x="1082504" y="893897"/>
                    <a:pt x="916988" y="716513"/>
                    <a:pt x="879512" y="672167"/>
                  </a:cubicBezTo>
                  <a:cubicBezTo>
                    <a:pt x="842037" y="627821"/>
                    <a:pt x="943220" y="734627"/>
                    <a:pt x="924482" y="709643"/>
                  </a:cubicBezTo>
                  <a:cubicBezTo>
                    <a:pt x="905744" y="684660"/>
                    <a:pt x="850156" y="600340"/>
                    <a:pt x="767086" y="522266"/>
                  </a:cubicBezTo>
                  <a:cubicBezTo>
                    <a:pt x="684016" y="444192"/>
                    <a:pt x="467282" y="273054"/>
                    <a:pt x="426059" y="241200"/>
                  </a:cubicBezTo>
                  <a:cubicBezTo>
                    <a:pt x="384836" y="209346"/>
                    <a:pt x="552226" y="348005"/>
                    <a:pt x="519748" y="331141"/>
                  </a:cubicBezTo>
                  <a:cubicBezTo>
                    <a:pt x="487270" y="314277"/>
                    <a:pt x="311759" y="189359"/>
                    <a:pt x="231187" y="140016"/>
                  </a:cubicBezTo>
                  <a:cubicBezTo>
                    <a:pt x="150615" y="90673"/>
                    <a:pt x="-80483" y="-52357"/>
                    <a:pt x="28820" y="20095"/>
                  </a:cubicBezTo>
                  <a:close/>
                </a:path>
              </a:pathLst>
            </a:cu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21" name="フリーフォーム 1220">
              <a:extLst>
                <a:ext uri="{FF2B5EF4-FFF2-40B4-BE49-F238E27FC236}">
                  <a16:creationId xmlns:a16="http://schemas.microsoft.com/office/drawing/2014/main" id="{06042433-9AAC-6C96-9F40-6A1DFDDEAA42}"/>
                </a:ext>
              </a:extLst>
            </p:cNvPr>
            <p:cNvSpPr/>
            <p:nvPr/>
          </p:nvSpPr>
          <p:spPr>
            <a:xfrm>
              <a:off x="6883499" y="10365064"/>
              <a:ext cx="1030966" cy="1046745"/>
            </a:xfrm>
            <a:custGeom>
              <a:avLst/>
              <a:gdLst>
                <a:gd name="connsiteX0" fmla="*/ 734 w 1030966"/>
                <a:gd name="connsiteY0" fmla="*/ 634 h 1046745"/>
                <a:gd name="connsiteX1" fmla="*/ 724009 w 1030966"/>
                <a:gd name="connsiteY1" fmla="*/ 641464 h 1046745"/>
                <a:gd name="connsiteX2" fmla="*/ 637816 w 1030966"/>
                <a:gd name="connsiteY2" fmla="*/ 596493 h 1046745"/>
                <a:gd name="connsiteX3" fmla="*/ 1023812 w 1030966"/>
                <a:gd name="connsiteY3" fmla="*/ 1034956 h 1046745"/>
                <a:gd name="connsiteX4" fmla="*/ 866416 w 1030966"/>
                <a:gd name="connsiteY4" fmla="*/ 892549 h 1046745"/>
                <a:gd name="connsiteX5" fmla="*/ 589098 w 1030966"/>
                <a:gd name="connsiteY5" fmla="*/ 585251 h 1046745"/>
                <a:gd name="connsiteX6" fmla="*/ 679039 w 1030966"/>
                <a:gd name="connsiteY6" fmla="*/ 690182 h 1046745"/>
                <a:gd name="connsiteX7" fmla="*/ 589098 w 1030966"/>
                <a:gd name="connsiteY7" fmla="*/ 525290 h 1046745"/>
                <a:gd name="connsiteX8" fmla="*/ 734 w 1030966"/>
                <a:gd name="connsiteY8" fmla="*/ 634 h 10467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30966" h="1046745">
                  <a:moveTo>
                    <a:pt x="734" y="634"/>
                  </a:moveTo>
                  <a:cubicBezTo>
                    <a:pt x="23219" y="19996"/>
                    <a:pt x="617829" y="542154"/>
                    <a:pt x="724009" y="641464"/>
                  </a:cubicBezTo>
                  <a:cubicBezTo>
                    <a:pt x="830189" y="740774"/>
                    <a:pt x="587849" y="530911"/>
                    <a:pt x="637816" y="596493"/>
                  </a:cubicBezTo>
                  <a:cubicBezTo>
                    <a:pt x="687783" y="662075"/>
                    <a:pt x="985712" y="985613"/>
                    <a:pt x="1023812" y="1034956"/>
                  </a:cubicBezTo>
                  <a:cubicBezTo>
                    <a:pt x="1061912" y="1084299"/>
                    <a:pt x="938868" y="967500"/>
                    <a:pt x="866416" y="892549"/>
                  </a:cubicBezTo>
                  <a:cubicBezTo>
                    <a:pt x="793964" y="817598"/>
                    <a:pt x="620328" y="618979"/>
                    <a:pt x="589098" y="585251"/>
                  </a:cubicBezTo>
                  <a:cubicBezTo>
                    <a:pt x="557869" y="551523"/>
                    <a:pt x="679039" y="700175"/>
                    <a:pt x="679039" y="690182"/>
                  </a:cubicBezTo>
                  <a:cubicBezTo>
                    <a:pt x="679039" y="680189"/>
                    <a:pt x="699651" y="640215"/>
                    <a:pt x="589098" y="525290"/>
                  </a:cubicBezTo>
                  <a:cubicBezTo>
                    <a:pt x="478546" y="410365"/>
                    <a:pt x="-21751" y="-18728"/>
                    <a:pt x="734" y="634"/>
                  </a:cubicBezTo>
                  <a:close/>
                </a:path>
              </a:pathLst>
            </a:cu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22" name="フリーフォーム 1221">
              <a:extLst>
                <a:ext uri="{FF2B5EF4-FFF2-40B4-BE49-F238E27FC236}">
                  <a16:creationId xmlns:a16="http://schemas.microsoft.com/office/drawing/2014/main" id="{98333DC4-2E71-EB2A-ACA0-D232214785A5}"/>
                </a:ext>
              </a:extLst>
            </p:cNvPr>
            <p:cNvSpPr/>
            <p:nvPr/>
          </p:nvSpPr>
          <p:spPr>
            <a:xfrm>
              <a:off x="5984853" y="9753399"/>
              <a:ext cx="1489448" cy="2087298"/>
            </a:xfrm>
            <a:custGeom>
              <a:avLst/>
              <a:gdLst>
                <a:gd name="connsiteX0" fmla="*/ 9547 w 1489448"/>
                <a:gd name="connsiteY0" fmla="*/ 12901 h 2087298"/>
                <a:gd name="connsiteX1" fmla="*/ 1222397 w 1489448"/>
                <a:gd name="connsiteY1" fmla="*/ 1594051 h 2087298"/>
                <a:gd name="connsiteX2" fmla="*/ 1177947 w 1489448"/>
                <a:gd name="connsiteY2" fmla="*/ 1492451 h 2087298"/>
                <a:gd name="connsiteX3" fmla="*/ 1476397 w 1489448"/>
                <a:gd name="connsiteY3" fmla="*/ 2076651 h 2087298"/>
                <a:gd name="connsiteX4" fmla="*/ 1412897 w 1489448"/>
                <a:gd name="connsiteY4" fmla="*/ 1835351 h 2087298"/>
                <a:gd name="connsiteX5" fmla="*/ 1203347 w 1489448"/>
                <a:gd name="connsiteY5" fmla="*/ 1403551 h 2087298"/>
                <a:gd name="connsiteX6" fmla="*/ 835047 w 1489448"/>
                <a:gd name="connsiteY6" fmla="*/ 679651 h 2087298"/>
                <a:gd name="connsiteX7" fmla="*/ 1355747 w 1489448"/>
                <a:gd name="connsiteY7" fmla="*/ 1721051 h 2087298"/>
                <a:gd name="connsiteX8" fmla="*/ 1158897 w 1489448"/>
                <a:gd name="connsiteY8" fmla="*/ 1479751 h 2087298"/>
                <a:gd name="connsiteX9" fmla="*/ 682647 w 1489448"/>
                <a:gd name="connsiteY9" fmla="*/ 876501 h 2087298"/>
                <a:gd name="connsiteX10" fmla="*/ 9547 w 1489448"/>
                <a:gd name="connsiteY10" fmla="*/ 12901 h 20872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489448" h="2087298">
                  <a:moveTo>
                    <a:pt x="9547" y="12901"/>
                  </a:moveTo>
                  <a:cubicBezTo>
                    <a:pt x="99505" y="132493"/>
                    <a:pt x="1027664" y="1347459"/>
                    <a:pt x="1222397" y="1594051"/>
                  </a:cubicBezTo>
                  <a:cubicBezTo>
                    <a:pt x="1417130" y="1840643"/>
                    <a:pt x="1135614" y="1412018"/>
                    <a:pt x="1177947" y="1492451"/>
                  </a:cubicBezTo>
                  <a:cubicBezTo>
                    <a:pt x="1220280" y="1572884"/>
                    <a:pt x="1437239" y="2019501"/>
                    <a:pt x="1476397" y="2076651"/>
                  </a:cubicBezTo>
                  <a:cubicBezTo>
                    <a:pt x="1515555" y="2133801"/>
                    <a:pt x="1458405" y="1947534"/>
                    <a:pt x="1412897" y="1835351"/>
                  </a:cubicBezTo>
                  <a:cubicBezTo>
                    <a:pt x="1367389" y="1723168"/>
                    <a:pt x="1299655" y="1596168"/>
                    <a:pt x="1203347" y="1403551"/>
                  </a:cubicBezTo>
                  <a:cubicBezTo>
                    <a:pt x="1107039" y="1210934"/>
                    <a:pt x="809647" y="626734"/>
                    <a:pt x="835047" y="679651"/>
                  </a:cubicBezTo>
                  <a:cubicBezTo>
                    <a:pt x="860447" y="732568"/>
                    <a:pt x="1301772" y="1587701"/>
                    <a:pt x="1355747" y="1721051"/>
                  </a:cubicBezTo>
                  <a:cubicBezTo>
                    <a:pt x="1409722" y="1854401"/>
                    <a:pt x="1271080" y="1620509"/>
                    <a:pt x="1158897" y="1479751"/>
                  </a:cubicBezTo>
                  <a:cubicBezTo>
                    <a:pt x="1046714" y="1338993"/>
                    <a:pt x="875264" y="1114626"/>
                    <a:pt x="682647" y="876501"/>
                  </a:cubicBezTo>
                  <a:cubicBezTo>
                    <a:pt x="490030" y="638376"/>
                    <a:pt x="-80411" y="-106691"/>
                    <a:pt x="9547" y="12901"/>
                  </a:cubicBezTo>
                  <a:close/>
                </a:path>
              </a:pathLst>
            </a:cu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23" name="フリーフォーム 1222">
              <a:extLst>
                <a:ext uri="{FF2B5EF4-FFF2-40B4-BE49-F238E27FC236}">
                  <a16:creationId xmlns:a16="http://schemas.microsoft.com/office/drawing/2014/main" id="{3B1055FD-CB09-9DF9-0ED5-4BAD04D84FDB}"/>
                </a:ext>
              </a:extLst>
            </p:cNvPr>
            <p:cNvSpPr/>
            <p:nvPr/>
          </p:nvSpPr>
          <p:spPr>
            <a:xfrm>
              <a:off x="2345857" y="9761313"/>
              <a:ext cx="2849314" cy="405537"/>
            </a:xfrm>
            <a:custGeom>
              <a:avLst/>
              <a:gdLst>
                <a:gd name="connsiteX0" fmla="*/ 200493 w 2849314"/>
                <a:gd name="connsiteY0" fmla="*/ 24037 h 405537"/>
                <a:gd name="connsiteX1" fmla="*/ 1940393 w 2849314"/>
                <a:gd name="connsiteY1" fmla="*/ 309787 h 405537"/>
                <a:gd name="connsiteX2" fmla="*/ 2848443 w 2849314"/>
                <a:gd name="connsiteY2" fmla="*/ 405037 h 405537"/>
                <a:gd name="connsiteX3" fmla="*/ 2099143 w 2849314"/>
                <a:gd name="connsiteY3" fmla="*/ 278037 h 405537"/>
                <a:gd name="connsiteX4" fmla="*/ 1692743 w 2849314"/>
                <a:gd name="connsiteY4" fmla="*/ 227237 h 405537"/>
                <a:gd name="connsiteX5" fmla="*/ 2137243 w 2849314"/>
                <a:gd name="connsiteY5" fmla="*/ 328837 h 405537"/>
                <a:gd name="connsiteX6" fmla="*/ 918043 w 2849314"/>
                <a:gd name="connsiteY6" fmla="*/ 144687 h 405537"/>
                <a:gd name="connsiteX7" fmla="*/ 117943 w 2849314"/>
                <a:gd name="connsiteY7" fmla="*/ 30387 h 405537"/>
                <a:gd name="connsiteX8" fmla="*/ 200493 w 2849314"/>
                <a:gd name="connsiteY8" fmla="*/ 24037 h 4055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849314" h="405537">
                  <a:moveTo>
                    <a:pt x="200493" y="24037"/>
                  </a:moveTo>
                  <a:cubicBezTo>
                    <a:pt x="504235" y="70604"/>
                    <a:pt x="1499068" y="246287"/>
                    <a:pt x="1940393" y="309787"/>
                  </a:cubicBezTo>
                  <a:cubicBezTo>
                    <a:pt x="2381718" y="373287"/>
                    <a:pt x="2821985" y="410329"/>
                    <a:pt x="2848443" y="405037"/>
                  </a:cubicBezTo>
                  <a:cubicBezTo>
                    <a:pt x="2874901" y="399745"/>
                    <a:pt x="2291760" y="307670"/>
                    <a:pt x="2099143" y="278037"/>
                  </a:cubicBezTo>
                  <a:cubicBezTo>
                    <a:pt x="1906526" y="248404"/>
                    <a:pt x="1686393" y="218770"/>
                    <a:pt x="1692743" y="227237"/>
                  </a:cubicBezTo>
                  <a:cubicBezTo>
                    <a:pt x="1699093" y="235704"/>
                    <a:pt x="2266360" y="342595"/>
                    <a:pt x="2137243" y="328837"/>
                  </a:cubicBezTo>
                  <a:cubicBezTo>
                    <a:pt x="2008126" y="315079"/>
                    <a:pt x="918043" y="144687"/>
                    <a:pt x="918043" y="144687"/>
                  </a:cubicBezTo>
                  <a:lnTo>
                    <a:pt x="117943" y="30387"/>
                  </a:lnTo>
                  <a:cubicBezTo>
                    <a:pt x="-2707" y="9220"/>
                    <a:pt x="-103249" y="-22530"/>
                    <a:pt x="200493" y="24037"/>
                  </a:cubicBezTo>
                  <a:close/>
                </a:path>
              </a:pathLst>
            </a:cu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24" name="フリーフォーム 1223">
              <a:extLst>
                <a:ext uri="{FF2B5EF4-FFF2-40B4-BE49-F238E27FC236}">
                  <a16:creationId xmlns:a16="http://schemas.microsoft.com/office/drawing/2014/main" id="{58E423C8-ADDF-3B46-ED2A-FBAFB89471A9}"/>
                </a:ext>
              </a:extLst>
            </p:cNvPr>
            <p:cNvSpPr/>
            <p:nvPr/>
          </p:nvSpPr>
          <p:spPr>
            <a:xfrm>
              <a:off x="1585361" y="9766069"/>
              <a:ext cx="1725226" cy="654969"/>
            </a:xfrm>
            <a:custGeom>
              <a:avLst/>
              <a:gdLst>
                <a:gd name="connsiteX0" fmla="*/ 1037189 w 1725226"/>
                <a:gd name="connsiteY0" fmla="*/ 127231 h 654969"/>
                <a:gd name="connsiteX1" fmla="*/ 1437239 w 1725226"/>
                <a:gd name="connsiteY1" fmla="*/ 520931 h 654969"/>
                <a:gd name="connsiteX2" fmla="*/ 1722989 w 1725226"/>
                <a:gd name="connsiteY2" fmla="*/ 654281 h 654969"/>
                <a:gd name="connsiteX3" fmla="*/ 1284839 w 1725226"/>
                <a:gd name="connsiteY3" fmla="*/ 476481 h 654969"/>
                <a:gd name="connsiteX4" fmla="*/ 948289 w 1725226"/>
                <a:gd name="connsiteY4" fmla="*/ 451081 h 654969"/>
                <a:gd name="connsiteX5" fmla="*/ 33889 w 1725226"/>
                <a:gd name="connsiteY5" fmla="*/ 539981 h 654969"/>
                <a:gd name="connsiteX6" fmla="*/ 243439 w 1725226"/>
                <a:gd name="connsiteY6" fmla="*/ 508231 h 654969"/>
                <a:gd name="connsiteX7" fmla="*/ 694289 w 1725226"/>
                <a:gd name="connsiteY7" fmla="*/ 266931 h 654969"/>
                <a:gd name="connsiteX8" fmla="*/ 922889 w 1725226"/>
                <a:gd name="connsiteY8" fmla="*/ 235181 h 654969"/>
                <a:gd name="connsiteX9" fmla="*/ 624439 w 1725226"/>
                <a:gd name="connsiteY9" fmla="*/ 260581 h 654969"/>
                <a:gd name="connsiteX10" fmla="*/ 294239 w 1725226"/>
                <a:gd name="connsiteY10" fmla="*/ 349481 h 654969"/>
                <a:gd name="connsiteX11" fmla="*/ 452989 w 1725226"/>
                <a:gd name="connsiteY11" fmla="*/ 178031 h 654969"/>
                <a:gd name="connsiteX12" fmla="*/ 579989 w 1725226"/>
                <a:gd name="connsiteY12" fmla="*/ 231 h 654969"/>
                <a:gd name="connsiteX13" fmla="*/ 427589 w 1725226"/>
                <a:gd name="connsiteY13" fmla="*/ 216131 h 654969"/>
                <a:gd name="connsiteX14" fmla="*/ 592689 w 1725226"/>
                <a:gd name="connsiteY14" fmla="*/ 285981 h 654969"/>
                <a:gd name="connsiteX15" fmla="*/ 345039 w 1725226"/>
                <a:gd name="connsiteY15" fmla="*/ 457431 h 654969"/>
                <a:gd name="connsiteX16" fmla="*/ 1151489 w 1725226"/>
                <a:gd name="connsiteY16" fmla="*/ 489181 h 654969"/>
                <a:gd name="connsiteX17" fmla="*/ 1227689 w 1725226"/>
                <a:gd name="connsiteY17" fmla="*/ 489181 h 654969"/>
                <a:gd name="connsiteX18" fmla="*/ 1481689 w 1725226"/>
                <a:gd name="connsiteY18" fmla="*/ 489181 h 654969"/>
                <a:gd name="connsiteX19" fmla="*/ 1322939 w 1725226"/>
                <a:gd name="connsiteY19" fmla="*/ 406631 h 654969"/>
                <a:gd name="connsiteX20" fmla="*/ 1049889 w 1725226"/>
                <a:gd name="connsiteY20" fmla="*/ 190731 h 654969"/>
                <a:gd name="connsiteX21" fmla="*/ 1037189 w 1725226"/>
                <a:gd name="connsiteY21" fmla="*/ 127231 h 6549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1725226" h="654969">
                  <a:moveTo>
                    <a:pt x="1037189" y="127231"/>
                  </a:moveTo>
                  <a:cubicBezTo>
                    <a:pt x="1101747" y="182264"/>
                    <a:pt x="1322939" y="433089"/>
                    <a:pt x="1437239" y="520931"/>
                  </a:cubicBezTo>
                  <a:cubicBezTo>
                    <a:pt x="1551539" y="608773"/>
                    <a:pt x="1748389" y="661689"/>
                    <a:pt x="1722989" y="654281"/>
                  </a:cubicBezTo>
                  <a:cubicBezTo>
                    <a:pt x="1697589" y="646873"/>
                    <a:pt x="1413956" y="510348"/>
                    <a:pt x="1284839" y="476481"/>
                  </a:cubicBezTo>
                  <a:cubicBezTo>
                    <a:pt x="1155722" y="442614"/>
                    <a:pt x="1156781" y="440498"/>
                    <a:pt x="948289" y="451081"/>
                  </a:cubicBezTo>
                  <a:cubicBezTo>
                    <a:pt x="739797" y="461664"/>
                    <a:pt x="151364" y="530456"/>
                    <a:pt x="33889" y="539981"/>
                  </a:cubicBezTo>
                  <a:cubicBezTo>
                    <a:pt x="-83586" y="549506"/>
                    <a:pt x="133372" y="553739"/>
                    <a:pt x="243439" y="508231"/>
                  </a:cubicBezTo>
                  <a:cubicBezTo>
                    <a:pt x="353506" y="462723"/>
                    <a:pt x="581047" y="312439"/>
                    <a:pt x="694289" y="266931"/>
                  </a:cubicBezTo>
                  <a:cubicBezTo>
                    <a:pt x="807531" y="221423"/>
                    <a:pt x="922889" y="235181"/>
                    <a:pt x="922889" y="235181"/>
                  </a:cubicBezTo>
                  <a:cubicBezTo>
                    <a:pt x="911247" y="234123"/>
                    <a:pt x="729214" y="241531"/>
                    <a:pt x="624439" y="260581"/>
                  </a:cubicBezTo>
                  <a:cubicBezTo>
                    <a:pt x="519664" y="279631"/>
                    <a:pt x="322814" y="363239"/>
                    <a:pt x="294239" y="349481"/>
                  </a:cubicBezTo>
                  <a:cubicBezTo>
                    <a:pt x="265664" y="335723"/>
                    <a:pt x="405364" y="236239"/>
                    <a:pt x="452989" y="178031"/>
                  </a:cubicBezTo>
                  <a:cubicBezTo>
                    <a:pt x="500614" y="119823"/>
                    <a:pt x="584222" y="-6119"/>
                    <a:pt x="579989" y="231"/>
                  </a:cubicBezTo>
                  <a:cubicBezTo>
                    <a:pt x="575756" y="6581"/>
                    <a:pt x="425472" y="168506"/>
                    <a:pt x="427589" y="216131"/>
                  </a:cubicBezTo>
                  <a:cubicBezTo>
                    <a:pt x="429706" y="263756"/>
                    <a:pt x="606447" y="245764"/>
                    <a:pt x="592689" y="285981"/>
                  </a:cubicBezTo>
                  <a:cubicBezTo>
                    <a:pt x="578931" y="326198"/>
                    <a:pt x="251906" y="423564"/>
                    <a:pt x="345039" y="457431"/>
                  </a:cubicBezTo>
                  <a:cubicBezTo>
                    <a:pt x="438172" y="491298"/>
                    <a:pt x="1004381" y="483889"/>
                    <a:pt x="1151489" y="489181"/>
                  </a:cubicBezTo>
                  <a:cubicBezTo>
                    <a:pt x="1298597" y="494473"/>
                    <a:pt x="1227689" y="489181"/>
                    <a:pt x="1227689" y="489181"/>
                  </a:cubicBezTo>
                  <a:cubicBezTo>
                    <a:pt x="1282722" y="489181"/>
                    <a:pt x="1465814" y="502939"/>
                    <a:pt x="1481689" y="489181"/>
                  </a:cubicBezTo>
                  <a:cubicBezTo>
                    <a:pt x="1497564" y="475423"/>
                    <a:pt x="1394905" y="456373"/>
                    <a:pt x="1322939" y="406631"/>
                  </a:cubicBezTo>
                  <a:cubicBezTo>
                    <a:pt x="1250973" y="356889"/>
                    <a:pt x="1099631" y="241531"/>
                    <a:pt x="1049889" y="190731"/>
                  </a:cubicBezTo>
                  <a:cubicBezTo>
                    <a:pt x="1000147" y="139931"/>
                    <a:pt x="972631" y="72198"/>
                    <a:pt x="1037189" y="127231"/>
                  </a:cubicBezTo>
                  <a:close/>
                </a:path>
              </a:pathLst>
            </a:cu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25" name="フリーフォーム 1224">
              <a:extLst>
                <a:ext uri="{FF2B5EF4-FFF2-40B4-BE49-F238E27FC236}">
                  <a16:creationId xmlns:a16="http://schemas.microsoft.com/office/drawing/2014/main" id="{DF58B871-2079-469B-CEFE-7303533F14B4}"/>
                </a:ext>
              </a:extLst>
            </p:cNvPr>
            <p:cNvSpPr/>
            <p:nvPr/>
          </p:nvSpPr>
          <p:spPr>
            <a:xfrm>
              <a:off x="1166962" y="9810231"/>
              <a:ext cx="1455612" cy="1324739"/>
            </a:xfrm>
            <a:custGeom>
              <a:avLst/>
              <a:gdLst>
                <a:gd name="connsiteX0" fmla="*/ 1309538 w 1455612"/>
                <a:gd name="connsiteY0" fmla="*/ 38619 h 1324739"/>
                <a:gd name="connsiteX1" fmla="*/ 598338 w 1455612"/>
                <a:gd name="connsiteY1" fmla="*/ 559319 h 1324739"/>
                <a:gd name="connsiteX2" fmla="*/ 223688 w 1455612"/>
                <a:gd name="connsiteY2" fmla="*/ 794269 h 1324739"/>
                <a:gd name="connsiteX3" fmla="*/ 699938 w 1455612"/>
                <a:gd name="connsiteY3" fmla="*/ 584719 h 1324739"/>
                <a:gd name="connsiteX4" fmla="*/ 1455588 w 1455612"/>
                <a:gd name="connsiteY4" fmla="*/ 508519 h 1324739"/>
                <a:gd name="connsiteX5" fmla="*/ 674538 w 1455612"/>
                <a:gd name="connsiteY5" fmla="*/ 654569 h 1324739"/>
                <a:gd name="connsiteX6" fmla="*/ 20488 w 1455612"/>
                <a:gd name="connsiteY6" fmla="*/ 1308619 h 1324739"/>
                <a:gd name="connsiteX7" fmla="*/ 223688 w 1455612"/>
                <a:gd name="connsiteY7" fmla="*/ 1080019 h 1324739"/>
                <a:gd name="connsiteX8" fmla="*/ 814238 w 1455612"/>
                <a:gd name="connsiteY8" fmla="*/ 584719 h 1324739"/>
                <a:gd name="connsiteX9" fmla="*/ 484038 w 1455612"/>
                <a:gd name="connsiteY9" fmla="*/ 705369 h 1324739"/>
                <a:gd name="connsiteX10" fmla="*/ 915838 w 1455612"/>
                <a:gd name="connsiteY10" fmla="*/ 254519 h 1324739"/>
                <a:gd name="connsiteX11" fmla="*/ 642788 w 1455612"/>
                <a:gd name="connsiteY11" fmla="*/ 438669 h 1324739"/>
                <a:gd name="connsiteX12" fmla="*/ 1258738 w 1455612"/>
                <a:gd name="connsiteY12" fmla="*/ 83069 h 1324739"/>
                <a:gd name="connsiteX13" fmla="*/ 1309538 w 1455612"/>
                <a:gd name="connsiteY13" fmla="*/ 38619 h 13247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455612" h="1324739">
                  <a:moveTo>
                    <a:pt x="1309538" y="38619"/>
                  </a:moveTo>
                  <a:cubicBezTo>
                    <a:pt x="1199471" y="117994"/>
                    <a:pt x="779313" y="433377"/>
                    <a:pt x="598338" y="559319"/>
                  </a:cubicBezTo>
                  <a:cubicBezTo>
                    <a:pt x="417363" y="685261"/>
                    <a:pt x="206755" y="790036"/>
                    <a:pt x="223688" y="794269"/>
                  </a:cubicBezTo>
                  <a:cubicBezTo>
                    <a:pt x="240621" y="798502"/>
                    <a:pt x="494621" y="632344"/>
                    <a:pt x="699938" y="584719"/>
                  </a:cubicBezTo>
                  <a:cubicBezTo>
                    <a:pt x="905255" y="537094"/>
                    <a:pt x="1459821" y="496877"/>
                    <a:pt x="1455588" y="508519"/>
                  </a:cubicBezTo>
                  <a:cubicBezTo>
                    <a:pt x="1451355" y="520161"/>
                    <a:pt x="913721" y="521219"/>
                    <a:pt x="674538" y="654569"/>
                  </a:cubicBezTo>
                  <a:cubicBezTo>
                    <a:pt x="435355" y="787919"/>
                    <a:pt x="95630" y="1237711"/>
                    <a:pt x="20488" y="1308619"/>
                  </a:cubicBezTo>
                  <a:cubicBezTo>
                    <a:pt x="-54654" y="1379527"/>
                    <a:pt x="91396" y="1200669"/>
                    <a:pt x="223688" y="1080019"/>
                  </a:cubicBezTo>
                  <a:cubicBezTo>
                    <a:pt x="355980" y="959369"/>
                    <a:pt x="770846" y="647161"/>
                    <a:pt x="814238" y="584719"/>
                  </a:cubicBezTo>
                  <a:cubicBezTo>
                    <a:pt x="857630" y="522277"/>
                    <a:pt x="467105" y="760402"/>
                    <a:pt x="484038" y="705369"/>
                  </a:cubicBezTo>
                  <a:cubicBezTo>
                    <a:pt x="500971" y="650336"/>
                    <a:pt x="889380" y="298969"/>
                    <a:pt x="915838" y="254519"/>
                  </a:cubicBezTo>
                  <a:cubicBezTo>
                    <a:pt x="942296" y="210069"/>
                    <a:pt x="585638" y="467244"/>
                    <a:pt x="642788" y="438669"/>
                  </a:cubicBezTo>
                  <a:cubicBezTo>
                    <a:pt x="699938" y="410094"/>
                    <a:pt x="1145496" y="149744"/>
                    <a:pt x="1258738" y="83069"/>
                  </a:cubicBezTo>
                  <a:cubicBezTo>
                    <a:pt x="1371980" y="16394"/>
                    <a:pt x="1419605" y="-40756"/>
                    <a:pt x="1309538" y="38619"/>
                  </a:cubicBezTo>
                  <a:close/>
                </a:path>
              </a:pathLst>
            </a:cu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26" name="フリーフォーム 1225">
              <a:extLst>
                <a:ext uri="{FF2B5EF4-FFF2-40B4-BE49-F238E27FC236}">
                  <a16:creationId xmlns:a16="http://schemas.microsoft.com/office/drawing/2014/main" id="{1593D113-A746-F68B-F7A0-9CB722B2F727}"/>
                </a:ext>
              </a:extLst>
            </p:cNvPr>
            <p:cNvSpPr/>
            <p:nvPr/>
          </p:nvSpPr>
          <p:spPr>
            <a:xfrm>
              <a:off x="1128982" y="10947215"/>
              <a:ext cx="3055678" cy="1765958"/>
            </a:xfrm>
            <a:custGeom>
              <a:avLst/>
              <a:gdLst>
                <a:gd name="connsiteX0" fmla="*/ 7668 w 3055678"/>
                <a:gd name="connsiteY0" fmla="*/ 133535 h 1765958"/>
                <a:gd name="connsiteX1" fmla="*/ 953818 w 3055678"/>
                <a:gd name="connsiteY1" fmla="*/ 158935 h 1765958"/>
                <a:gd name="connsiteX2" fmla="*/ 1633268 w 3055678"/>
                <a:gd name="connsiteY2" fmla="*/ 470085 h 1765958"/>
                <a:gd name="connsiteX3" fmla="*/ 1372918 w 3055678"/>
                <a:gd name="connsiteY3" fmla="*/ 330385 h 1765958"/>
                <a:gd name="connsiteX4" fmla="*/ 2039668 w 3055678"/>
                <a:gd name="connsiteY4" fmla="*/ 736785 h 1765958"/>
                <a:gd name="connsiteX5" fmla="*/ 2808018 w 3055678"/>
                <a:gd name="connsiteY5" fmla="*/ 1447985 h 1765958"/>
                <a:gd name="connsiteX6" fmla="*/ 3055668 w 3055678"/>
                <a:gd name="connsiteY6" fmla="*/ 1765485 h 1765958"/>
                <a:gd name="connsiteX7" fmla="*/ 2814368 w 3055678"/>
                <a:gd name="connsiteY7" fmla="*/ 1498785 h 1765958"/>
                <a:gd name="connsiteX8" fmla="*/ 2077768 w 3055678"/>
                <a:gd name="connsiteY8" fmla="*/ 749485 h 1765958"/>
                <a:gd name="connsiteX9" fmla="*/ 1093518 w 3055678"/>
                <a:gd name="connsiteY9" fmla="*/ 158935 h 1765958"/>
                <a:gd name="connsiteX10" fmla="*/ 674418 w 3055678"/>
                <a:gd name="connsiteY10" fmla="*/ 185 h 1765958"/>
                <a:gd name="connsiteX11" fmla="*/ 915718 w 3055678"/>
                <a:gd name="connsiteY11" fmla="*/ 177985 h 1765958"/>
                <a:gd name="connsiteX12" fmla="*/ 528368 w 3055678"/>
                <a:gd name="connsiteY12" fmla="*/ 76385 h 1765958"/>
                <a:gd name="connsiteX13" fmla="*/ 7668 w 3055678"/>
                <a:gd name="connsiteY13" fmla="*/ 133535 h 17659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055678" h="1765958">
                  <a:moveTo>
                    <a:pt x="7668" y="133535"/>
                  </a:moveTo>
                  <a:cubicBezTo>
                    <a:pt x="78576" y="147293"/>
                    <a:pt x="682885" y="102843"/>
                    <a:pt x="953818" y="158935"/>
                  </a:cubicBezTo>
                  <a:cubicBezTo>
                    <a:pt x="1224751" y="215027"/>
                    <a:pt x="1563418" y="441510"/>
                    <a:pt x="1633268" y="470085"/>
                  </a:cubicBezTo>
                  <a:cubicBezTo>
                    <a:pt x="1703118" y="498660"/>
                    <a:pt x="1305185" y="285935"/>
                    <a:pt x="1372918" y="330385"/>
                  </a:cubicBezTo>
                  <a:cubicBezTo>
                    <a:pt x="1440651" y="374835"/>
                    <a:pt x="1800485" y="550518"/>
                    <a:pt x="2039668" y="736785"/>
                  </a:cubicBezTo>
                  <a:cubicBezTo>
                    <a:pt x="2278851" y="923052"/>
                    <a:pt x="2638685" y="1276535"/>
                    <a:pt x="2808018" y="1447985"/>
                  </a:cubicBezTo>
                  <a:cubicBezTo>
                    <a:pt x="2977351" y="1619435"/>
                    <a:pt x="3054610" y="1757018"/>
                    <a:pt x="3055668" y="1765485"/>
                  </a:cubicBezTo>
                  <a:cubicBezTo>
                    <a:pt x="3056726" y="1773952"/>
                    <a:pt x="2977351" y="1668118"/>
                    <a:pt x="2814368" y="1498785"/>
                  </a:cubicBezTo>
                  <a:cubicBezTo>
                    <a:pt x="2651385" y="1329452"/>
                    <a:pt x="2364576" y="972793"/>
                    <a:pt x="2077768" y="749485"/>
                  </a:cubicBezTo>
                  <a:cubicBezTo>
                    <a:pt x="1790960" y="526177"/>
                    <a:pt x="1327410" y="283818"/>
                    <a:pt x="1093518" y="158935"/>
                  </a:cubicBezTo>
                  <a:cubicBezTo>
                    <a:pt x="859626" y="34052"/>
                    <a:pt x="704051" y="-2990"/>
                    <a:pt x="674418" y="185"/>
                  </a:cubicBezTo>
                  <a:cubicBezTo>
                    <a:pt x="644785" y="3360"/>
                    <a:pt x="940060" y="165285"/>
                    <a:pt x="915718" y="177985"/>
                  </a:cubicBezTo>
                  <a:cubicBezTo>
                    <a:pt x="891376" y="190685"/>
                    <a:pt x="679710" y="85910"/>
                    <a:pt x="528368" y="76385"/>
                  </a:cubicBezTo>
                  <a:cubicBezTo>
                    <a:pt x="377026" y="66860"/>
                    <a:pt x="-63240" y="119777"/>
                    <a:pt x="7668" y="133535"/>
                  </a:cubicBezTo>
                  <a:close/>
                </a:path>
              </a:pathLst>
            </a:cu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27" name="フリーフォーム 1226">
              <a:extLst>
                <a:ext uri="{FF2B5EF4-FFF2-40B4-BE49-F238E27FC236}">
                  <a16:creationId xmlns:a16="http://schemas.microsoft.com/office/drawing/2014/main" id="{E5E94792-5B1E-6B56-6C28-0B73DDF343F2}"/>
                </a:ext>
              </a:extLst>
            </p:cNvPr>
            <p:cNvSpPr/>
            <p:nvPr/>
          </p:nvSpPr>
          <p:spPr>
            <a:xfrm>
              <a:off x="1788209" y="11091567"/>
              <a:ext cx="1761527" cy="1445706"/>
            </a:xfrm>
            <a:custGeom>
              <a:avLst/>
              <a:gdLst>
                <a:gd name="connsiteX0" fmla="*/ 104091 w 1761527"/>
                <a:gd name="connsiteY0" fmla="*/ 27283 h 1445706"/>
                <a:gd name="connsiteX1" fmla="*/ 262841 w 1761527"/>
                <a:gd name="connsiteY1" fmla="*/ 147933 h 1445706"/>
                <a:gd name="connsiteX2" fmla="*/ 1081991 w 1761527"/>
                <a:gd name="connsiteY2" fmla="*/ 592433 h 1445706"/>
                <a:gd name="connsiteX3" fmla="*/ 980391 w 1761527"/>
                <a:gd name="connsiteY3" fmla="*/ 478133 h 1445706"/>
                <a:gd name="connsiteX4" fmla="*/ 1475691 w 1761527"/>
                <a:gd name="connsiteY4" fmla="*/ 992483 h 1445706"/>
                <a:gd name="connsiteX5" fmla="*/ 1761441 w 1761527"/>
                <a:gd name="connsiteY5" fmla="*/ 1443333 h 1445706"/>
                <a:gd name="connsiteX6" fmla="*/ 1501091 w 1761527"/>
                <a:gd name="connsiteY6" fmla="*/ 1138533 h 1445706"/>
                <a:gd name="connsiteX7" fmla="*/ 1081991 w 1761527"/>
                <a:gd name="connsiteY7" fmla="*/ 471783 h 1445706"/>
                <a:gd name="connsiteX8" fmla="*/ 1228041 w 1761527"/>
                <a:gd name="connsiteY8" fmla="*/ 700383 h 1445706"/>
                <a:gd name="connsiteX9" fmla="*/ 758141 w 1761527"/>
                <a:gd name="connsiteY9" fmla="*/ 370183 h 1445706"/>
                <a:gd name="connsiteX10" fmla="*/ 516841 w 1761527"/>
                <a:gd name="connsiteY10" fmla="*/ 230483 h 1445706"/>
                <a:gd name="connsiteX11" fmla="*/ 650191 w 1761527"/>
                <a:gd name="connsiteY11" fmla="*/ 332083 h 1445706"/>
                <a:gd name="connsiteX12" fmla="*/ 34241 w 1761527"/>
                <a:gd name="connsiteY12" fmla="*/ 27283 h 1445706"/>
                <a:gd name="connsiteX13" fmla="*/ 104091 w 1761527"/>
                <a:gd name="connsiteY13" fmla="*/ 27283 h 14457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761527" h="1445706">
                  <a:moveTo>
                    <a:pt x="104091" y="27283"/>
                  </a:moveTo>
                  <a:cubicBezTo>
                    <a:pt x="142191" y="47391"/>
                    <a:pt x="99858" y="53741"/>
                    <a:pt x="262841" y="147933"/>
                  </a:cubicBezTo>
                  <a:cubicBezTo>
                    <a:pt x="425824" y="242125"/>
                    <a:pt x="962399" y="537400"/>
                    <a:pt x="1081991" y="592433"/>
                  </a:cubicBezTo>
                  <a:cubicBezTo>
                    <a:pt x="1201583" y="647466"/>
                    <a:pt x="914774" y="411458"/>
                    <a:pt x="980391" y="478133"/>
                  </a:cubicBezTo>
                  <a:cubicBezTo>
                    <a:pt x="1046008" y="544808"/>
                    <a:pt x="1345516" y="831616"/>
                    <a:pt x="1475691" y="992483"/>
                  </a:cubicBezTo>
                  <a:cubicBezTo>
                    <a:pt x="1605866" y="1153350"/>
                    <a:pt x="1757208" y="1418991"/>
                    <a:pt x="1761441" y="1443333"/>
                  </a:cubicBezTo>
                  <a:cubicBezTo>
                    <a:pt x="1765674" y="1467675"/>
                    <a:pt x="1614333" y="1300458"/>
                    <a:pt x="1501091" y="1138533"/>
                  </a:cubicBezTo>
                  <a:cubicBezTo>
                    <a:pt x="1387849" y="976608"/>
                    <a:pt x="1127499" y="544808"/>
                    <a:pt x="1081991" y="471783"/>
                  </a:cubicBezTo>
                  <a:cubicBezTo>
                    <a:pt x="1036483" y="398758"/>
                    <a:pt x="1282016" y="717316"/>
                    <a:pt x="1228041" y="700383"/>
                  </a:cubicBezTo>
                  <a:cubicBezTo>
                    <a:pt x="1174066" y="683450"/>
                    <a:pt x="876674" y="448500"/>
                    <a:pt x="758141" y="370183"/>
                  </a:cubicBezTo>
                  <a:cubicBezTo>
                    <a:pt x="639608" y="291866"/>
                    <a:pt x="534833" y="236833"/>
                    <a:pt x="516841" y="230483"/>
                  </a:cubicBezTo>
                  <a:cubicBezTo>
                    <a:pt x="498849" y="224133"/>
                    <a:pt x="730624" y="365950"/>
                    <a:pt x="650191" y="332083"/>
                  </a:cubicBezTo>
                  <a:cubicBezTo>
                    <a:pt x="569758" y="298216"/>
                    <a:pt x="128433" y="77025"/>
                    <a:pt x="34241" y="27283"/>
                  </a:cubicBezTo>
                  <a:cubicBezTo>
                    <a:pt x="-59951" y="-22459"/>
                    <a:pt x="65991" y="7175"/>
                    <a:pt x="104091" y="27283"/>
                  </a:cubicBezTo>
                  <a:close/>
                </a:path>
              </a:pathLst>
            </a:cu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28" name="フリーフォーム 1227">
              <a:extLst>
                <a:ext uri="{FF2B5EF4-FFF2-40B4-BE49-F238E27FC236}">
                  <a16:creationId xmlns:a16="http://schemas.microsoft.com/office/drawing/2014/main" id="{BB14857D-4684-2A4F-A20D-E212D510E9AC}"/>
                </a:ext>
              </a:extLst>
            </p:cNvPr>
            <p:cNvSpPr/>
            <p:nvPr/>
          </p:nvSpPr>
          <p:spPr>
            <a:xfrm>
              <a:off x="1302553" y="11194747"/>
              <a:ext cx="1874232" cy="1200245"/>
            </a:xfrm>
            <a:custGeom>
              <a:avLst/>
              <a:gdLst>
                <a:gd name="connsiteX0" fmla="*/ 11897 w 1874232"/>
                <a:gd name="connsiteY0" fmla="*/ 6653 h 1200245"/>
                <a:gd name="connsiteX1" fmla="*/ 792947 w 1874232"/>
                <a:gd name="connsiteY1" fmla="*/ 374953 h 1200245"/>
                <a:gd name="connsiteX2" fmla="*/ 1110447 w 1874232"/>
                <a:gd name="connsiteY2" fmla="*/ 559103 h 1200245"/>
                <a:gd name="connsiteX3" fmla="*/ 977097 w 1874232"/>
                <a:gd name="connsiteY3" fmla="*/ 501953 h 1200245"/>
                <a:gd name="connsiteX4" fmla="*/ 1834347 w 1874232"/>
                <a:gd name="connsiteY4" fmla="*/ 1156003 h 1200245"/>
                <a:gd name="connsiteX5" fmla="*/ 1643847 w 1874232"/>
                <a:gd name="connsiteY5" fmla="*/ 1079803 h 1200245"/>
                <a:gd name="connsiteX6" fmla="*/ 862797 w 1874232"/>
                <a:gd name="connsiteY6" fmla="*/ 584503 h 1200245"/>
                <a:gd name="connsiteX7" fmla="*/ 361147 w 1874232"/>
                <a:gd name="connsiteY7" fmla="*/ 260653 h 1200245"/>
                <a:gd name="connsiteX8" fmla="*/ 1827997 w 1874232"/>
                <a:gd name="connsiteY8" fmla="*/ 1117903 h 1200245"/>
                <a:gd name="connsiteX9" fmla="*/ 1104097 w 1874232"/>
                <a:gd name="connsiteY9" fmla="*/ 552753 h 1200245"/>
                <a:gd name="connsiteX10" fmla="*/ 373847 w 1874232"/>
                <a:gd name="connsiteY10" fmla="*/ 171753 h 1200245"/>
                <a:gd name="connsiteX11" fmla="*/ 11897 w 1874232"/>
                <a:gd name="connsiteY11" fmla="*/ 6653 h 12002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874232" h="1200245">
                  <a:moveTo>
                    <a:pt x="11897" y="6653"/>
                  </a:moveTo>
                  <a:cubicBezTo>
                    <a:pt x="81747" y="40520"/>
                    <a:pt x="609855" y="282878"/>
                    <a:pt x="792947" y="374953"/>
                  </a:cubicBezTo>
                  <a:cubicBezTo>
                    <a:pt x="976039" y="467028"/>
                    <a:pt x="1079755" y="537936"/>
                    <a:pt x="1110447" y="559103"/>
                  </a:cubicBezTo>
                  <a:cubicBezTo>
                    <a:pt x="1141139" y="580270"/>
                    <a:pt x="856447" y="402470"/>
                    <a:pt x="977097" y="501953"/>
                  </a:cubicBezTo>
                  <a:cubicBezTo>
                    <a:pt x="1097747" y="601436"/>
                    <a:pt x="1723222" y="1059695"/>
                    <a:pt x="1834347" y="1156003"/>
                  </a:cubicBezTo>
                  <a:cubicBezTo>
                    <a:pt x="1945472" y="1252311"/>
                    <a:pt x="1805772" y="1175053"/>
                    <a:pt x="1643847" y="1079803"/>
                  </a:cubicBezTo>
                  <a:cubicBezTo>
                    <a:pt x="1481922" y="984553"/>
                    <a:pt x="862797" y="584503"/>
                    <a:pt x="862797" y="584503"/>
                  </a:cubicBezTo>
                  <a:cubicBezTo>
                    <a:pt x="649014" y="447978"/>
                    <a:pt x="200280" y="171753"/>
                    <a:pt x="361147" y="260653"/>
                  </a:cubicBezTo>
                  <a:cubicBezTo>
                    <a:pt x="522014" y="349553"/>
                    <a:pt x="1704172" y="1069220"/>
                    <a:pt x="1827997" y="1117903"/>
                  </a:cubicBezTo>
                  <a:cubicBezTo>
                    <a:pt x="1951822" y="1166586"/>
                    <a:pt x="1346455" y="710445"/>
                    <a:pt x="1104097" y="552753"/>
                  </a:cubicBezTo>
                  <a:cubicBezTo>
                    <a:pt x="861739" y="395061"/>
                    <a:pt x="552705" y="269120"/>
                    <a:pt x="373847" y="171753"/>
                  </a:cubicBezTo>
                  <a:cubicBezTo>
                    <a:pt x="194989" y="74386"/>
                    <a:pt x="-57953" y="-27214"/>
                    <a:pt x="11897" y="6653"/>
                  </a:cubicBezTo>
                  <a:close/>
                </a:path>
              </a:pathLst>
            </a:cu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29" name="フリーフォーム 1228">
              <a:extLst>
                <a:ext uri="{FF2B5EF4-FFF2-40B4-BE49-F238E27FC236}">
                  <a16:creationId xmlns:a16="http://schemas.microsoft.com/office/drawing/2014/main" id="{B19FCB7E-81B0-85D7-E7D4-21A5D21B199E}"/>
                </a:ext>
              </a:extLst>
            </p:cNvPr>
            <p:cNvSpPr/>
            <p:nvPr/>
          </p:nvSpPr>
          <p:spPr>
            <a:xfrm>
              <a:off x="1111106" y="11143751"/>
              <a:ext cx="235455" cy="1301865"/>
            </a:xfrm>
            <a:custGeom>
              <a:avLst/>
              <a:gdLst>
                <a:gd name="connsiteX0" fmla="*/ 144 w 235455"/>
                <a:gd name="connsiteY0" fmla="*/ 499 h 1301865"/>
                <a:gd name="connsiteX1" fmla="*/ 190644 w 235455"/>
                <a:gd name="connsiteY1" fmla="*/ 235449 h 1301865"/>
                <a:gd name="connsiteX2" fmla="*/ 209694 w 235455"/>
                <a:gd name="connsiteY2" fmla="*/ 819649 h 1301865"/>
                <a:gd name="connsiteX3" fmla="*/ 209694 w 235455"/>
                <a:gd name="connsiteY3" fmla="*/ 591049 h 1301865"/>
                <a:gd name="connsiteX4" fmla="*/ 152544 w 235455"/>
                <a:gd name="connsiteY4" fmla="*/ 1283199 h 1301865"/>
                <a:gd name="connsiteX5" fmla="*/ 171594 w 235455"/>
                <a:gd name="connsiteY5" fmla="*/ 1041899 h 1301865"/>
                <a:gd name="connsiteX6" fmla="*/ 235094 w 235455"/>
                <a:gd name="connsiteY6" fmla="*/ 381499 h 1301865"/>
                <a:gd name="connsiteX7" fmla="*/ 190644 w 235455"/>
                <a:gd name="connsiteY7" fmla="*/ 724399 h 1301865"/>
                <a:gd name="connsiteX8" fmla="*/ 57294 w 235455"/>
                <a:gd name="connsiteY8" fmla="*/ 298949 h 1301865"/>
                <a:gd name="connsiteX9" fmla="*/ 190644 w 235455"/>
                <a:gd name="connsiteY9" fmla="*/ 679949 h 1301865"/>
                <a:gd name="connsiteX10" fmla="*/ 177944 w 235455"/>
                <a:gd name="connsiteY10" fmla="*/ 356099 h 1301865"/>
                <a:gd name="connsiteX11" fmla="*/ 158894 w 235455"/>
                <a:gd name="connsiteY11" fmla="*/ 178299 h 1301865"/>
                <a:gd name="connsiteX12" fmla="*/ 144 w 235455"/>
                <a:gd name="connsiteY12" fmla="*/ 499 h 13018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35455" h="1301865">
                  <a:moveTo>
                    <a:pt x="144" y="499"/>
                  </a:moveTo>
                  <a:cubicBezTo>
                    <a:pt x="5436" y="10024"/>
                    <a:pt x="155719" y="98924"/>
                    <a:pt x="190644" y="235449"/>
                  </a:cubicBezTo>
                  <a:cubicBezTo>
                    <a:pt x="225569" y="371974"/>
                    <a:pt x="206519" y="760382"/>
                    <a:pt x="209694" y="819649"/>
                  </a:cubicBezTo>
                  <a:cubicBezTo>
                    <a:pt x="212869" y="878916"/>
                    <a:pt x="219219" y="513791"/>
                    <a:pt x="209694" y="591049"/>
                  </a:cubicBezTo>
                  <a:cubicBezTo>
                    <a:pt x="200169" y="668307"/>
                    <a:pt x="158894" y="1208057"/>
                    <a:pt x="152544" y="1283199"/>
                  </a:cubicBezTo>
                  <a:cubicBezTo>
                    <a:pt x="146194" y="1358341"/>
                    <a:pt x="157836" y="1192182"/>
                    <a:pt x="171594" y="1041899"/>
                  </a:cubicBezTo>
                  <a:cubicBezTo>
                    <a:pt x="185352" y="891616"/>
                    <a:pt x="231919" y="434416"/>
                    <a:pt x="235094" y="381499"/>
                  </a:cubicBezTo>
                  <a:cubicBezTo>
                    <a:pt x="238269" y="328582"/>
                    <a:pt x="220277" y="738157"/>
                    <a:pt x="190644" y="724399"/>
                  </a:cubicBezTo>
                  <a:cubicBezTo>
                    <a:pt x="161011" y="710641"/>
                    <a:pt x="57294" y="306357"/>
                    <a:pt x="57294" y="298949"/>
                  </a:cubicBezTo>
                  <a:cubicBezTo>
                    <a:pt x="57294" y="291541"/>
                    <a:pt x="170536" y="670424"/>
                    <a:pt x="190644" y="679949"/>
                  </a:cubicBezTo>
                  <a:cubicBezTo>
                    <a:pt x="210752" y="689474"/>
                    <a:pt x="183236" y="439707"/>
                    <a:pt x="177944" y="356099"/>
                  </a:cubicBezTo>
                  <a:cubicBezTo>
                    <a:pt x="172652" y="272491"/>
                    <a:pt x="181119" y="236507"/>
                    <a:pt x="158894" y="178299"/>
                  </a:cubicBezTo>
                  <a:cubicBezTo>
                    <a:pt x="136669" y="120091"/>
                    <a:pt x="-5148" y="-9026"/>
                    <a:pt x="144" y="499"/>
                  </a:cubicBezTo>
                  <a:close/>
                </a:path>
              </a:pathLst>
            </a:cu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30" name="フリーフォーム 1229">
              <a:extLst>
                <a:ext uri="{FF2B5EF4-FFF2-40B4-BE49-F238E27FC236}">
                  <a16:creationId xmlns:a16="http://schemas.microsoft.com/office/drawing/2014/main" id="{1598B906-85C0-0DF2-683A-5242B504BE31}"/>
                </a:ext>
              </a:extLst>
            </p:cNvPr>
            <p:cNvSpPr/>
            <p:nvPr/>
          </p:nvSpPr>
          <p:spPr>
            <a:xfrm>
              <a:off x="1585515" y="11648135"/>
              <a:ext cx="907912" cy="701682"/>
            </a:xfrm>
            <a:custGeom>
              <a:avLst/>
              <a:gdLst>
                <a:gd name="connsiteX0" fmla="*/ 11510 w 907912"/>
                <a:gd name="connsiteY0" fmla="*/ 10465 h 701682"/>
                <a:gd name="connsiteX1" fmla="*/ 522685 w 907912"/>
                <a:gd name="connsiteY1" fmla="*/ 375590 h 701682"/>
                <a:gd name="connsiteX2" fmla="*/ 897335 w 907912"/>
                <a:gd name="connsiteY2" fmla="*/ 693090 h 701682"/>
                <a:gd name="connsiteX3" fmla="*/ 767160 w 907912"/>
                <a:gd name="connsiteY3" fmla="*/ 601015 h 701682"/>
                <a:gd name="connsiteX4" fmla="*/ 376635 w 907912"/>
                <a:gd name="connsiteY4" fmla="*/ 489890 h 701682"/>
                <a:gd name="connsiteX5" fmla="*/ 21035 w 907912"/>
                <a:gd name="connsiteY5" fmla="*/ 289865 h 701682"/>
                <a:gd name="connsiteX6" fmla="*/ 624285 w 907912"/>
                <a:gd name="connsiteY6" fmla="*/ 534340 h 701682"/>
                <a:gd name="connsiteX7" fmla="*/ 875110 w 907912"/>
                <a:gd name="connsiteY7" fmla="*/ 661340 h 701682"/>
                <a:gd name="connsiteX8" fmla="*/ 614760 w 907912"/>
                <a:gd name="connsiteY8" fmla="*/ 467665 h 701682"/>
                <a:gd name="connsiteX9" fmla="*/ 205185 w 907912"/>
                <a:gd name="connsiteY9" fmla="*/ 131115 h 701682"/>
                <a:gd name="connsiteX10" fmla="*/ 11510 w 907912"/>
                <a:gd name="connsiteY10" fmla="*/ 10465 h 7016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907912" h="701682">
                  <a:moveTo>
                    <a:pt x="11510" y="10465"/>
                  </a:moveTo>
                  <a:cubicBezTo>
                    <a:pt x="64426" y="51211"/>
                    <a:pt x="375048" y="261819"/>
                    <a:pt x="522685" y="375590"/>
                  </a:cubicBezTo>
                  <a:cubicBezTo>
                    <a:pt x="670323" y="489361"/>
                    <a:pt x="856589" y="655519"/>
                    <a:pt x="897335" y="693090"/>
                  </a:cubicBezTo>
                  <a:cubicBezTo>
                    <a:pt x="938081" y="730661"/>
                    <a:pt x="853943" y="634882"/>
                    <a:pt x="767160" y="601015"/>
                  </a:cubicBezTo>
                  <a:cubicBezTo>
                    <a:pt x="680377" y="567148"/>
                    <a:pt x="500989" y="541748"/>
                    <a:pt x="376635" y="489890"/>
                  </a:cubicBezTo>
                  <a:cubicBezTo>
                    <a:pt x="252281" y="438032"/>
                    <a:pt x="-20240" y="282457"/>
                    <a:pt x="21035" y="289865"/>
                  </a:cubicBezTo>
                  <a:cubicBezTo>
                    <a:pt x="62310" y="297273"/>
                    <a:pt x="481939" y="472428"/>
                    <a:pt x="624285" y="534340"/>
                  </a:cubicBezTo>
                  <a:cubicBezTo>
                    <a:pt x="766631" y="596252"/>
                    <a:pt x="876697" y="672452"/>
                    <a:pt x="875110" y="661340"/>
                  </a:cubicBezTo>
                  <a:cubicBezTo>
                    <a:pt x="873523" y="650228"/>
                    <a:pt x="726414" y="556036"/>
                    <a:pt x="614760" y="467665"/>
                  </a:cubicBezTo>
                  <a:cubicBezTo>
                    <a:pt x="503106" y="379294"/>
                    <a:pt x="311018" y="206257"/>
                    <a:pt x="205185" y="131115"/>
                  </a:cubicBezTo>
                  <a:cubicBezTo>
                    <a:pt x="99352" y="55973"/>
                    <a:pt x="-41406" y="-30281"/>
                    <a:pt x="11510" y="10465"/>
                  </a:cubicBezTo>
                  <a:close/>
                </a:path>
              </a:pathLst>
            </a:cu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31" name="フリーフォーム 1230">
              <a:extLst>
                <a:ext uri="{FF2B5EF4-FFF2-40B4-BE49-F238E27FC236}">
                  <a16:creationId xmlns:a16="http://schemas.microsoft.com/office/drawing/2014/main" id="{448AF03A-AD35-92FD-EAAC-21621E61EE8F}"/>
                </a:ext>
              </a:extLst>
            </p:cNvPr>
            <p:cNvSpPr/>
            <p:nvPr/>
          </p:nvSpPr>
          <p:spPr>
            <a:xfrm>
              <a:off x="896339" y="12347621"/>
              <a:ext cx="2254062" cy="444876"/>
            </a:xfrm>
            <a:custGeom>
              <a:avLst/>
              <a:gdLst>
                <a:gd name="connsiteX0" fmla="*/ 2186 w 2254062"/>
                <a:gd name="connsiteY0" fmla="*/ 444454 h 444876"/>
                <a:gd name="connsiteX1" fmla="*/ 176811 w 2254062"/>
                <a:gd name="connsiteY1" fmla="*/ 212679 h 444876"/>
                <a:gd name="connsiteX2" fmla="*/ 345086 w 2254062"/>
                <a:gd name="connsiteY2" fmla="*/ 76154 h 444876"/>
                <a:gd name="connsiteX3" fmla="*/ 287936 w 2254062"/>
                <a:gd name="connsiteY3" fmla="*/ 136479 h 444876"/>
                <a:gd name="connsiteX4" fmla="*/ 846736 w 2254062"/>
                <a:gd name="connsiteY4" fmla="*/ 6304 h 444876"/>
                <a:gd name="connsiteX5" fmla="*/ 700686 w 2254062"/>
                <a:gd name="connsiteY5" fmla="*/ 19004 h 444876"/>
                <a:gd name="connsiteX6" fmla="*/ 1256311 w 2254062"/>
                <a:gd name="connsiteY6" fmla="*/ 6304 h 444876"/>
                <a:gd name="connsiteX7" fmla="*/ 1138836 w 2254062"/>
                <a:gd name="connsiteY7" fmla="*/ 22179 h 444876"/>
                <a:gd name="connsiteX8" fmla="*/ 1954811 w 2254062"/>
                <a:gd name="connsiteY8" fmla="*/ 88854 h 444876"/>
                <a:gd name="connsiteX9" fmla="*/ 2250086 w 2254062"/>
                <a:gd name="connsiteY9" fmla="*/ 184104 h 444876"/>
                <a:gd name="connsiteX10" fmla="*/ 1777011 w 2254062"/>
                <a:gd name="connsiteY10" fmla="*/ 120604 h 444876"/>
                <a:gd name="connsiteX11" fmla="*/ 1110261 w 2254062"/>
                <a:gd name="connsiteY11" fmla="*/ 15829 h 444876"/>
                <a:gd name="connsiteX12" fmla="*/ 456211 w 2254062"/>
                <a:gd name="connsiteY12" fmla="*/ 133304 h 444876"/>
                <a:gd name="connsiteX13" fmla="*/ 992786 w 2254062"/>
                <a:gd name="connsiteY13" fmla="*/ 19004 h 444876"/>
                <a:gd name="connsiteX14" fmla="*/ 427636 w 2254062"/>
                <a:gd name="connsiteY14" fmla="*/ 82504 h 444876"/>
                <a:gd name="connsiteX15" fmla="*/ 611786 w 2254062"/>
                <a:gd name="connsiteY15" fmla="*/ 66629 h 444876"/>
                <a:gd name="connsiteX16" fmla="*/ 383186 w 2254062"/>
                <a:gd name="connsiteY16" fmla="*/ 139654 h 444876"/>
                <a:gd name="connsiteX17" fmla="*/ 97436 w 2254062"/>
                <a:gd name="connsiteY17" fmla="*/ 266654 h 444876"/>
                <a:gd name="connsiteX18" fmla="*/ 2186 w 2254062"/>
                <a:gd name="connsiteY18" fmla="*/ 444454 h 4448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2254062" h="444876">
                  <a:moveTo>
                    <a:pt x="2186" y="444454"/>
                  </a:moveTo>
                  <a:cubicBezTo>
                    <a:pt x="15415" y="435458"/>
                    <a:pt x="119661" y="274062"/>
                    <a:pt x="176811" y="212679"/>
                  </a:cubicBezTo>
                  <a:cubicBezTo>
                    <a:pt x="233961" y="151296"/>
                    <a:pt x="326565" y="88854"/>
                    <a:pt x="345086" y="76154"/>
                  </a:cubicBezTo>
                  <a:cubicBezTo>
                    <a:pt x="363607" y="63454"/>
                    <a:pt x="204328" y="148121"/>
                    <a:pt x="287936" y="136479"/>
                  </a:cubicBezTo>
                  <a:cubicBezTo>
                    <a:pt x="371544" y="124837"/>
                    <a:pt x="777944" y="25883"/>
                    <a:pt x="846736" y="6304"/>
                  </a:cubicBezTo>
                  <a:cubicBezTo>
                    <a:pt x="915528" y="-13275"/>
                    <a:pt x="632424" y="19004"/>
                    <a:pt x="700686" y="19004"/>
                  </a:cubicBezTo>
                  <a:cubicBezTo>
                    <a:pt x="768948" y="19004"/>
                    <a:pt x="1183286" y="5775"/>
                    <a:pt x="1256311" y="6304"/>
                  </a:cubicBezTo>
                  <a:cubicBezTo>
                    <a:pt x="1329336" y="6833"/>
                    <a:pt x="1022419" y="8421"/>
                    <a:pt x="1138836" y="22179"/>
                  </a:cubicBezTo>
                  <a:cubicBezTo>
                    <a:pt x="1255253" y="35937"/>
                    <a:pt x="1769603" y="61867"/>
                    <a:pt x="1954811" y="88854"/>
                  </a:cubicBezTo>
                  <a:cubicBezTo>
                    <a:pt x="2140019" y="115841"/>
                    <a:pt x="2279719" y="178812"/>
                    <a:pt x="2250086" y="184104"/>
                  </a:cubicBezTo>
                  <a:cubicBezTo>
                    <a:pt x="2220453" y="189396"/>
                    <a:pt x="1777011" y="120604"/>
                    <a:pt x="1777011" y="120604"/>
                  </a:cubicBezTo>
                  <a:cubicBezTo>
                    <a:pt x="1587040" y="92558"/>
                    <a:pt x="1330394" y="13712"/>
                    <a:pt x="1110261" y="15829"/>
                  </a:cubicBezTo>
                  <a:cubicBezTo>
                    <a:pt x="890128" y="17946"/>
                    <a:pt x="475790" y="132775"/>
                    <a:pt x="456211" y="133304"/>
                  </a:cubicBezTo>
                  <a:cubicBezTo>
                    <a:pt x="436632" y="133833"/>
                    <a:pt x="997549" y="27471"/>
                    <a:pt x="992786" y="19004"/>
                  </a:cubicBezTo>
                  <a:cubicBezTo>
                    <a:pt x="988023" y="10537"/>
                    <a:pt x="491136" y="74567"/>
                    <a:pt x="427636" y="82504"/>
                  </a:cubicBezTo>
                  <a:cubicBezTo>
                    <a:pt x="364136" y="90441"/>
                    <a:pt x="619194" y="57104"/>
                    <a:pt x="611786" y="66629"/>
                  </a:cubicBezTo>
                  <a:cubicBezTo>
                    <a:pt x="604378" y="76154"/>
                    <a:pt x="468911" y="106316"/>
                    <a:pt x="383186" y="139654"/>
                  </a:cubicBezTo>
                  <a:cubicBezTo>
                    <a:pt x="297461" y="172991"/>
                    <a:pt x="157232" y="216912"/>
                    <a:pt x="97436" y="266654"/>
                  </a:cubicBezTo>
                  <a:cubicBezTo>
                    <a:pt x="37640" y="316396"/>
                    <a:pt x="-11043" y="453450"/>
                    <a:pt x="2186" y="444454"/>
                  </a:cubicBezTo>
                  <a:close/>
                </a:path>
              </a:pathLst>
            </a:cu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32" name="フリーフォーム 1231">
              <a:extLst>
                <a:ext uri="{FF2B5EF4-FFF2-40B4-BE49-F238E27FC236}">
                  <a16:creationId xmlns:a16="http://schemas.microsoft.com/office/drawing/2014/main" id="{427E1BB2-37B4-2447-9B97-D50601937288}"/>
                </a:ext>
              </a:extLst>
            </p:cNvPr>
            <p:cNvSpPr/>
            <p:nvPr/>
          </p:nvSpPr>
          <p:spPr>
            <a:xfrm>
              <a:off x="2273300" y="12400289"/>
              <a:ext cx="822430" cy="387371"/>
            </a:xfrm>
            <a:custGeom>
              <a:avLst/>
              <a:gdLst>
                <a:gd name="connsiteX0" fmla="*/ 0 w 822430"/>
                <a:gd name="connsiteY0" fmla="*/ 131436 h 387371"/>
                <a:gd name="connsiteX1" fmla="*/ 450850 w 822430"/>
                <a:gd name="connsiteY1" fmla="*/ 182236 h 387371"/>
                <a:gd name="connsiteX2" fmla="*/ 812800 w 822430"/>
                <a:gd name="connsiteY2" fmla="*/ 382261 h 387371"/>
                <a:gd name="connsiteX3" fmla="*/ 685800 w 822430"/>
                <a:gd name="connsiteY3" fmla="*/ 299711 h 387371"/>
                <a:gd name="connsiteX4" fmla="*/ 342900 w 822430"/>
                <a:gd name="connsiteY4" fmla="*/ 1261 h 387371"/>
                <a:gd name="connsiteX5" fmla="*/ 536575 w 822430"/>
                <a:gd name="connsiteY5" fmla="*/ 191761 h 387371"/>
                <a:gd name="connsiteX6" fmla="*/ 336550 w 822430"/>
                <a:gd name="connsiteY6" fmla="*/ 172711 h 387371"/>
                <a:gd name="connsiteX7" fmla="*/ 0 w 822430"/>
                <a:gd name="connsiteY7" fmla="*/ 131436 h 3873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22430" h="387371">
                  <a:moveTo>
                    <a:pt x="0" y="131436"/>
                  </a:moveTo>
                  <a:cubicBezTo>
                    <a:pt x="157691" y="135934"/>
                    <a:pt x="315383" y="140432"/>
                    <a:pt x="450850" y="182236"/>
                  </a:cubicBezTo>
                  <a:cubicBezTo>
                    <a:pt x="586317" y="224040"/>
                    <a:pt x="773642" y="362682"/>
                    <a:pt x="812800" y="382261"/>
                  </a:cubicBezTo>
                  <a:cubicBezTo>
                    <a:pt x="851958" y="401840"/>
                    <a:pt x="764117" y="363211"/>
                    <a:pt x="685800" y="299711"/>
                  </a:cubicBezTo>
                  <a:cubicBezTo>
                    <a:pt x="607483" y="236211"/>
                    <a:pt x="367771" y="19253"/>
                    <a:pt x="342900" y="1261"/>
                  </a:cubicBezTo>
                  <a:cubicBezTo>
                    <a:pt x="318029" y="-16731"/>
                    <a:pt x="537633" y="163186"/>
                    <a:pt x="536575" y="191761"/>
                  </a:cubicBezTo>
                  <a:cubicBezTo>
                    <a:pt x="535517" y="220336"/>
                    <a:pt x="336550" y="172711"/>
                    <a:pt x="336550" y="172711"/>
                  </a:cubicBezTo>
                  <a:lnTo>
                    <a:pt x="0" y="131436"/>
                  </a:lnTo>
                  <a:close/>
                </a:path>
              </a:pathLst>
            </a:cu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33" name="フリーフォーム 1232">
              <a:extLst>
                <a:ext uri="{FF2B5EF4-FFF2-40B4-BE49-F238E27FC236}">
                  <a16:creationId xmlns:a16="http://schemas.microsoft.com/office/drawing/2014/main" id="{82395C48-69C6-471A-B53D-9F2264FB0F33}"/>
                </a:ext>
              </a:extLst>
            </p:cNvPr>
            <p:cNvSpPr/>
            <p:nvPr/>
          </p:nvSpPr>
          <p:spPr>
            <a:xfrm>
              <a:off x="1015270" y="12504797"/>
              <a:ext cx="490274" cy="263133"/>
            </a:xfrm>
            <a:custGeom>
              <a:avLst/>
              <a:gdLst>
                <a:gd name="connsiteX0" fmla="*/ 730 w 490274"/>
                <a:gd name="connsiteY0" fmla="*/ 261878 h 263133"/>
                <a:gd name="connsiteX1" fmla="*/ 203930 w 490274"/>
                <a:gd name="connsiteY1" fmla="*/ 39628 h 263133"/>
                <a:gd name="connsiteX2" fmla="*/ 108680 w 490274"/>
                <a:gd name="connsiteY2" fmla="*/ 131703 h 263133"/>
                <a:gd name="connsiteX3" fmla="*/ 248380 w 490274"/>
                <a:gd name="connsiteY3" fmla="*/ 226953 h 263133"/>
                <a:gd name="connsiteX4" fmla="*/ 232505 w 490274"/>
                <a:gd name="connsiteY4" fmla="*/ 39628 h 263133"/>
                <a:gd name="connsiteX5" fmla="*/ 486505 w 490274"/>
                <a:gd name="connsiteY5" fmla="*/ 252353 h 263133"/>
                <a:gd name="connsiteX6" fmla="*/ 375380 w 490274"/>
                <a:gd name="connsiteY6" fmla="*/ 17403 h 263133"/>
                <a:gd name="connsiteX7" fmla="*/ 248380 w 490274"/>
                <a:gd name="connsiteY7" fmla="*/ 17403 h 263133"/>
                <a:gd name="connsiteX8" fmla="*/ 245205 w 490274"/>
                <a:gd name="connsiteY8" fmla="*/ 17403 h 263133"/>
                <a:gd name="connsiteX9" fmla="*/ 19780 w 490274"/>
                <a:gd name="connsiteY9" fmla="*/ 80903 h 263133"/>
                <a:gd name="connsiteX10" fmla="*/ 130905 w 490274"/>
                <a:gd name="connsiteY10" fmla="*/ 128528 h 263133"/>
                <a:gd name="connsiteX11" fmla="*/ 730 w 490274"/>
                <a:gd name="connsiteY11" fmla="*/ 261878 h 2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90274" h="263133">
                  <a:moveTo>
                    <a:pt x="730" y="261878"/>
                  </a:moveTo>
                  <a:cubicBezTo>
                    <a:pt x="12901" y="247061"/>
                    <a:pt x="185938" y="61324"/>
                    <a:pt x="203930" y="39628"/>
                  </a:cubicBezTo>
                  <a:cubicBezTo>
                    <a:pt x="221922" y="17932"/>
                    <a:pt x="101272" y="100482"/>
                    <a:pt x="108680" y="131703"/>
                  </a:cubicBezTo>
                  <a:cubicBezTo>
                    <a:pt x="116088" y="162924"/>
                    <a:pt x="227743" y="242299"/>
                    <a:pt x="248380" y="226953"/>
                  </a:cubicBezTo>
                  <a:cubicBezTo>
                    <a:pt x="269017" y="211607"/>
                    <a:pt x="192817" y="35395"/>
                    <a:pt x="232505" y="39628"/>
                  </a:cubicBezTo>
                  <a:cubicBezTo>
                    <a:pt x="272193" y="43861"/>
                    <a:pt x="462693" y="256057"/>
                    <a:pt x="486505" y="252353"/>
                  </a:cubicBezTo>
                  <a:cubicBezTo>
                    <a:pt x="510318" y="248649"/>
                    <a:pt x="415068" y="56561"/>
                    <a:pt x="375380" y="17403"/>
                  </a:cubicBezTo>
                  <a:cubicBezTo>
                    <a:pt x="335693" y="-21755"/>
                    <a:pt x="248380" y="17403"/>
                    <a:pt x="248380" y="17403"/>
                  </a:cubicBezTo>
                  <a:lnTo>
                    <a:pt x="245205" y="17403"/>
                  </a:lnTo>
                  <a:cubicBezTo>
                    <a:pt x="207105" y="27986"/>
                    <a:pt x="38830" y="62382"/>
                    <a:pt x="19780" y="80903"/>
                  </a:cubicBezTo>
                  <a:cubicBezTo>
                    <a:pt x="730" y="99424"/>
                    <a:pt x="129318" y="101011"/>
                    <a:pt x="130905" y="128528"/>
                  </a:cubicBezTo>
                  <a:cubicBezTo>
                    <a:pt x="132492" y="156045"/>
                    <a:pt x="-11441" y="276695"/>
                    <a:pt x="730" y="261878"/>
                  </a:cubicBezTo>
                  <a:close/>
                </a:path>
              </a:pathLst>
            </a:cu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34" name="フリーフォーム 1233">
              <a:extLst>
                <a:ext uri="{FF2B5EF4-FFF2-40B4-BE49-F238E27FC236}">
                  <a16:creationId xmlns:a16="http://schemas.microsoft.com/office/drawing/2014/main" id="{B555AA40-7D87-7BEC-88F1-685F0E13CBE9}"/>
                </a:ext>
              </a:extLst>
            </p:cNvPr>
            <p:cNvSpPr/>
            <p:nvPr/>
          </p:nvSpPr>
          <p:spPr>
            <a:xfrm>
              <a:off x="1803052" y="12180858"/>
              <a:ext cx="460781" cy="623995"/>
            </a:xfrm>
            <a:custGeom>
              <a:avLst/>
              <a:gdLst>
                <a:gd name="connsiteX0" fmla="*/ 187673 w 460781"/>
                <a:gd name="connsiteY0" fmla="*/ 1617 h 623995"/>
                <a:gd name="connsiteX1" fmla="*/ 187673 w 460781"/>
                <a:gd name="connsiteY1" fmla="*/ 68292 h 623995"/>
                <a:gd name="connsiteX2" fmla="*/ 171798 w 460781"/>
                <a:gd name="connsiteY2" fmla="*/ 255617 h 623995"/>
                <a:gd name="connsiteX3" fmla="*/ 422623 w 460781"/>
                <a:gd name="connsiteY3" fmla="*/ 544542 h 623995"/>
                <a:gd name="connsiteX4" fmla="*/ 286098 w 460781"/>
                <a:gd name="connsiteY4" fmla="*/ 404842 h 623995"/>
                <a:gd name="connsiteX5" fmla="*/ 460723 w 460781"/>
                <a:gd name="connsiteY5" fmla="*/ 623917 h 623995"/>
                <a:gd name="connsiteX6" fmla="*/ 263873 w 460781"/>
                <a:gd name="connsiteY6" fmla="*/ 427067 h 623995"/>
                <a:gd name="connsiteX7" fmla="*/ 348 w 460781"/>
                <a:gd name="connsiteY7" fmla="*/ 192117 h 623995"/>
                <a:gd name="connsiteX8" fmla="*/ 206723 w 460781"/>
                <a:gd name="connsiteY8" fmla="*/ 401667 h 623995"/>
                <a:gd name="connsiteX9" fmla="*/ 165448 w 460781"/>
                <a:gd name="connsiteY9" fmla="*/ 284192 h 623995"/>
                <a:gd name="connsiteX10" fmla="*/ 171798 w 460781"/>
                <a:gd name="connsiteY10" fmla="*/ 125442 h 623995"/>
                <a:gd name="connsiteX11" fmla="*/ 187673 w 460781"/>
                <a:gd name="connsiteY11" fmla="*/ 1617 h 6239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60781" h="623995">
                  <a:moveTo>
                    <a:pt x="187673" y="1617"/>
                  </a:moveTo>
                  <a:cubicBezTo>
                    <a:pt x="190319" y="-7908"/>
                    <a:pt x="190319" y="25959"/>
                    <a:pt x="187673" y="68292"/>
                  </a:cubicBezTo>
                  <a:cubicBezTo>
                    <a:pt x="185027" y="110625"/>
                    <a:pt x="132640" y="176242"/>
                    <a:pt x="171798" y="255617"/>
                  </a:cubicBezTo>
                  <a:cubicBezTo>
                    <a:pt x="210956" y="334992"/>
                    <a:pt x="403573" y="519671"/>
                    <a:pt x="422623" y="544542"/>
                  </a:cubicBezTo>
                  <a:cubicBezTo>
                    <a:pt x="441673" y="569413"/>
                    <a:pt x="279748" y="391613"/>
                    <a:pt x="286098" y="404842"/>
                  </a:cubicBezTo>
                  <a:cubicBezTo>
                    <a:pt x="292448" y="418071"/>
                    <a:pt x="464427" y="620213"/>
                    <a:pt x="460723" y="623917"/>
                  </a:cubicBezTo>
                  <a:cubicBezTo>
                    <a:pt x="457019" y="627621"/>
                    <a:pt x="340602" y="499033"/>
                    <a:pt x="263873" y="427067"/>
                  </a:cubicBezTo>
                  <a:cubicBezTo>
                    <a:pt x="187144" y="355101"/>
                    <a:pt x="9873" y="196350"/>
                    <a:pt x="348" y="192117"/>
                  </a:cubicBezTo>
                  <a:cubicBezTo>
                    <a:pt x="-9177" y="187884"/>
                    <a:pt x="179206" y="386321"/>
                    <a:pt x="206723" y="401667"/>
                  </a:cubicBezTo>
                  <a:cubicBezTo>
                    <a:pt x="234240" y="417013"/>
                    <a:pt x="171269" y="330229"/>
                    <a:pt x="165448" y="284192"/>
                  </a:cubicBezTo>
                  <a:cubicBezTo>
                    <a:pt x="159627" y="238155"/>
                    <a:pt x="165977" y="165129"/>
                    <a:pt x="171798" y="125442"/>
                  </a:cubicBezTo>
                  <a:cubicBezTo>
                    <a:pt x="177619" y="85755"/>
                    <a:pt x="185027" y="11142"/>
                    <a:pt x="187673" y="1617"/>
                  </a:cubicBezTo>
                  <a:close/>
                </a:path>
              </a:pathLst>
            </a:cu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35" name="フリーフォーム 1234">
              <a:extLst>
                <a:ext uri="{FF2B5EF4-FFF2-40B4-BE49-F238E27FC236}">
                  <a16:creationId xmlns:a16="http://schemas.microsoft.com/office/drawing/2014/main" id="{08DFA1F5-7AE4-E007-0B7B-6A1D7DDEB560}"/>
                </a:ext>
              </a:extLst>
            </p:cNvPr>
            <p:cNvSpPr/>
            <p:nvPr/>
          </p:nvSpPr>
          <p:spPr>
            <a:xfrm>
              <a:off x="1349302" y="11320046"/>
              <a:ext cx="587571" cy="987513"/>
            </a:xfrm>
            <a:custGeom>
              <a:avLst/>
              <a:gdLst>
                <a:gd name="connsiteX0" fmla="*/ 73 w 587571"/>
                <a:gd name="connsiteY0" fmla="*/ 2004 h 987513"/>
                <a:gd name="connsiteX1" fmla="*/ 133423 w 587571"/>
                <a:gd name="connsiteY1" fmla="*/ 436979 h 987513"/>
                <a:gd name="connsiteX2" fmla="*/ 114373 w 587571"/>
                <a:gd name="connsiteY2" fmla="*/ 551279 h 987513"/>
                <a:gd name="connsiteX3" fmla="*/ 263598 w 587571"/>
                <a:gd name="connsiteY3" fmla="*/ 773529 h 987513"/>
                <a:gd name="connsiteX4" fmla="*/ 139773 w 587571"/>
                <a:gd name="connsiteY4" fmla="*/ 662404 h 987513"/>
                <a:gd name="connsiteX5" fmla="*/ 584273 w 587571"/>
                <a:gd name="connsiteY5" fmla="*/ 986254 h 987513"/>
                <a:gd name="connsiteX6" fmla="*/ 327098 w 587571"/>
                <a:gd name="connsiteY6" fmla="*/ 767179 h 987513"/>
                <a:gd name="connsiteX7" fmla="*/ 44523 w 587571"/>
                <a:gd name="connsiteY7" fmla="*/ 579854 h 987513"/>
                <a:gd name="connsiteX8" fmla="*/ 158823 w 587571"/>
                <a:gd name="connsiteY8" fmla="*/ 684629 h 987513"/>
                <a:gd name="connsiteX9" fmla="*/ 120723 w 587571"/>
                <a:gd name="connsiteY9" fmla="*/ 424279 h 987513"/>
                <a:gd name="connsiteX10" fmla="*/ 114373 w 587571"/>
                <a:gd name="connsiteY10" fmla="*/ 281404 h 987513"/>
                <a:gd name="connsiteX11" fmla="*/ 73 w 587571"/>
                <a:gd name="connsiteY11" fmla="*/ 2004 h 9875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587571" h="987513">
                  <a:moveTo>
                    <a:pt x="73" y="2004"/>
                  </a:moveTo>
                  <a:cubicBezTo>
                    <a:pt x="3248" y="27933"/>
                    <a:pt x="114373" y="345433"/>
                    <a:pt x="133423" y="436979"/>
                  </a:cubicBezTo>
                  <a:cubicBezTo>
                    <a:pt x="152473" y="528525"/>
                    <a:pt x="92677" y="495187"/>
                    <a:pt x="114373" y="551279"/>
                  </a:cubicBezTo>
                  <a:cubicBezTo>
                    <a:pt x="136069" y="607371"/>
                    <a:pt x="259365" y="755008"/>
                    <a:pt x="263598" y="773529"/>
                  </a:cubicBezTo>
                  <a:cubicBezTo>
                    <a:pt x="267831" y="792050"/>
                    <a:pt x="86327" y="626950"/>
                    <a:pt x="139773" y="662404"/>
                  </a:cubicBezTo>
                  <a:cubicBezTo>
                    <a:pt x="193219" y="697858"/>
                    <a:pt x="553052" y="968792"/>
                    <a:pt x="584273" y="986254"/>
                  </a:cubicBezTo>
                  <a:cubicBezTo>
                    <a:pt x="615494" y="1003716"/>
                    <a:pt x="417056" y="834912"/>
                    <a:pt x="327098" y="767179"/>
                  </a:cubicBezTo>
                  <a:cubicBezTo>
                    <a:pt x="237140" y="699446"/>
                    <a:pt x="72569" y="593612"/>
                    <a:pt x="44523" y="579854"/>
                  </a:cubicBezTo>
                  <a:cubicBezTo>
                    <a:pt x="16477" y="566096"/>
                    <a:pt x="146123" y="710558"/>
                    <a:pt x="158823" y="684629"/>
                  </a:cubicBezTo>
                  <a:cubicBezTo>
                    <a:pt x="171523" y="658700"/>
                    <a:pt x="128131" y="491483"/>
                    <a:pt x="120723" y="424279"/>
                  </a:cubicBezTo>
                  <a:cubicBezTo>
                    <a:pt x="113315" y="357075"/>
                    <a:pt x="131835" y="353900"/>
                    <a:pt x="114373" y="281404"/>
                  </a:cubicBezTo>
                  <a:cubicBezTo>
                    <a:pt x="96911" y="208908"/>
                    <a:pt x="-3102" y="-23925"/>
                    <a:pt x="73" y="2004"/>
                  </a:cubicBezTo>
                  <a:close/>
                </a:path>
              </a:pathLst>
            </a:cu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36" name="フリーフォーム 1235">
              <a:extLst>
                <a:ext uri="{FF2B5EF4-FFF2-40B4-BE49-F238E27FC236}">
                  <a16:creationId xmlns:a16="http://schemas.microsoft.com/office/drawing/2014/main" id="{1ED8ECCA-F4EF-F53D-B770-C7566D3B581A}"/>
                </a:ext>
              </a:extLst>
            </p:cNvPr>
            <p:cNvSpPr/>
            <p:nvPr/>
          </p:nvSpPr>
          <p:spPr>
            <a:xfrm>
              <a:off x="7197254" y="10357095"/>
              <a:ext cx="783579" cy="867293"/>
            </a:xfrm>
            <a:custGeom>
              <a:avLst/>
              <a:gdLst>
                <a:gd name="connsiteX0" fmla="*/ 6821 w 783579"/>
                <a:gd name="connsiteY0" fmla="*/ 6105 h 867293"/>
                <a:gd name="connsiteX1" fmla="*/ 384646 w 783579"/>
                <a:gd name="connsiteY1" fmla="*/ 275980 h 867293"/>
                <a:gd name="connsiteX2" fmla="*/ 578321 w 783579"/>
                <a:gd name="connsiteY2" fmla="*/ 609355 h 867293"/>
                <a:gd name="connsiteX3" fmla="*/ 505296 w 783579"/>
                <a:gd name="connsiteY3" fmla="*/ 571255 h 867293"/>
                <a:gd name="connsiteX4" fmla="*/ 657696 w 783579"/>
                <a:gd name="connsiteY4" fmla="*/ 720480 h 867293"/>
                <a:gd name="connsiteX5" fmla="*/ 781521 w 783579"/>
                <a:gd name="connsiteY5" fmla="*/ 863355 h 867293"/>
                <a:gd name="connsiteX6" fmla="*/ 721196 w 783579"/>
                <a:gd name="connsiteY6" fmla="*/ 796680 h 867293"/>
                <a:gd name="connsiteX7" fmla="*/ 546571 w 783579"/>
                <a:gd name="connsiteY7" fmla="*/ 488705 h 867293"/>
                <a:gd name="connsiteX8" fmla="*/ 397346 w 783579"/>
                <a:gd name="connsiteY8" fmla="*/ 314080 h 867293"/>
                <a:gd name="connsiteX9" fmla="*/ 159221 w 783579"/>
                <a:gd name="connsiteY9" fmla="*/ 104530 h 867293"/>
                <a:gd name="connsiteX10" fmla="*/ 6821 w 783579"/>
                <a:gd name="connsiteY10" fmla="*/ 6105 h 8672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83579" h="867293">
                  <a:moveTo>
                    <a:pt x="6821" y="6105"/>
                  </a:moveTo>
                  <a:cubicBezTo>
                    <a:pt x="44392" y="34680"/>
                    <a:pt x="289396" y="175438"/>
                    <a:pt x="384646" y="275980"/>
                  </a:cubicBezTo>
                  <a:cubicBezTo>
                    <a:pt x="479896" y="376522"/>
                    <a:pt x="558213" y="560143"/>
                    <a:pt x="578321" y="609355"/>
                  </a:cubicBezTo>
                  <a:cubicBezTo>
                    <a:pt x="598429" y="658568"/>
                    <a:pt x="492067" y="552734"/>
                    <a:pt x="505296" y="571255"/>
                  </a:cubicBezTo>
                  <a:cubicBezTo>
                    <a:pt x="518525" y="589776"/>
                    <a:pt x="611659" y="671797"/>
                    <a:pt x="657696" y="720480"/>
                  </a:cubicBezTo>
                  <a:cubicBezTo>
                    <a:pt x="703734" y="769163"/>
                    <a:pt x="770938" y="850655"/>
                    <a:pt x="781521" y="863355"/>
                  </a:cubicBezTo>
                  <a:cubicBezTo>
                    <a:pt x="792104" y="876055"/>
                    <a:pt x="760354" y="859122"/>
                    <a:pt x="721196" y="796680"/>
                  </a:cubicBezTo>
                  <a:cubicBezTo>
                    <a:pt x="682038" y="734238"/>
                    <a:pt x="600546" y="569138"/>
                    <a:pt x="546571" y="488705"/>
                  </a:cubicBezTo>
                  <a:cubicBezTo>
                    <a:pt x="492596" y="408272"/>
                    <a:pt x="461904" y="378109"/>
                    <a:pt x="397346" y="314080"/>
                  </a:cubicBezTo>
                  <a:cubicBezTo>
                    <a:pt x="332788" y="250051"/>
                    <a:pt x="222192" y="153213"/>
                    <a:pt x="159221" y="104530"/>
                  </a:cubicBezTo>
                  <a:cubicBezTo>
                    <a:pt x="96250" y="55847"/>
                    <a:pt x="-30750" y="-22470"/>
                    <a:pt x="6821" y="6105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37" name="フリーフォーム 1236">
              <a:extLst>
                <a:ext uri="{FF2B5EF4-FFF2-40B4-BE49-F238E27FC236}">
                  <a16:creationId xmlns:a16="http://schemas.microsoft.com/office/drawing/2014/main" id="{F3ACC0E7-896B-AF31-6921-A4A4673B6D49}"/>
                </a:ext>
              </a:extLst>
            </p:cNvPr>
            <p:cNvSpPr/>
            <p:nvPr/>
          </p:nvSpPr>
          <p:spPr>
            <a:xfrm>
              <a:off x="6749405" y="9540081"/>
              <a:ext cx="459549" cy="832136"/>
            </a:xfrm>
            <a:custGeom>
              <a:avLst/>
              <a:gdLst>
                <a:gd name="connsiteX0" fmla="*/ 645 w 459549"/>
                <a:gd name="connsiteY0" fmla="*/ 794 h 832136"/>
                <a:gd name="connsiteX1" fmla="*/ 140345 w 459549"/>
                <a:gd name="connsiteY1" fmla="*/ 410369 h 832136"/>
                <a:gd name="connsiteX2" fmla="*/ 448320 w 459549"/>
                <a:gd name="connsiteY2" fmla="*/ 816769 h 832136"/>
                <a:gd name="connsiteX3" fmla="*/ 397520 w 459549"/>
                <a:gd name="connsiteY3" fmla="*/ 753269 h 832136"/>
                <a:gd name="connsiteX4" fmla="*/ 54620 w 459549"/>
                <a:gd name="connsiteY4" fmla="*/ 334169 h 832136"/>
                <a:gd name="connsiteX5" fmla="*/ 130820 w 459549"/>
                <a:gd name="connsiteY5" fmla="*/ 423069 h 832136"/>
                <a:gd name="connsiteX6" fmla="*/ 89545 w 459549"/>
                <a:gd name="connsiteY6" fmla="*/ 308769 h 832136"/>
                <a:gd name="connsiteX7" fmla="*/ 645 w 459549"/>
                <a:gd name="connsiteY7" fmla="*/ 794 h 832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59549" h="832136">
                  <a:moveTo>
                    <a:pt x="645" y="794"/>
                  </a:moveTo>
                  <a:cubicBezTo>
                    <a:pt x="9112" y="17727"/>
                    <a:pt x="65733" y="274373"/>
                    <a:pt x="140345" y="410369"/>
                  </a:cubicBezTo>
                  <a:cubicBezTo>
                    <a:pt x="214958" y="546365"/>
                    <a:pt x="405457" y="759619"/>
                    <a:pt x="448320" y="816769"/>
                  </a:cubicBezTo>
                  <a:cubicBezTo>
                    <a:pt x="491183" y="873919"/>
                    <a:pt x="397520" y="753269"/>
                    <a:pt x="397520" y="753269"/>
                  </a:cubicBezTo>
                  <a:lnTo>
                    <a:pt x="54620" y="334169"/>
                  </a:lnTo>
                  <a:cubicBezTo>
                    <a:pt x="10170" y="279136"/>
                    <a:pt x="124999" y="427302"/>
                    <a:pt x="130820" y="423069"/>
                  </a:cubicBezTo>
                  <a:cubicBezTo>
                    <a:pt x="136641" y="418836"/>
                    <a:pt x="109653" y="374915"/>
                    <a:pt x="89545" y="308769"/>
                  </a:cubicBezTo>
                  <a:cubicBezTo>
                    <a:pt x="69437" y="242623"/>
                    <a:pt x="-7822" y="-16139"/>
                    <a:pt x="645" y="794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38" name="フリーフォーム 1237">
              <a:extLst>
                <a:ext uri="{FF2B5EF4-FFF2-40B4-BE49-F238E27FC236}">
                  <a16:creationId xmlns:a16="http://schemas.microsoft.com/office/drawing/2014/main" id="{701E372A-1871-0600-4423-3611EE072866}"/>
                </a:ext>
              </a:extLst>
            </p:cNvPr>
            <p:cNvSpPr/>
            <p:nvPr/>
          </p:nvSpPr>
          <p:spPr>
            <a:xfrm>
              <a:off x="6400800" y="9191564"/>
              <a:ext cx="288697" cy="430942"/>
            </a:xfrm>
            <a:custGeom>
              <a:avLst/>
              <a:gdLst>
                <a:gd name="connsiteX0" fmla="*/ 0 w 288697"/>
                <a:gd name="connsiteY0" fmla="*/ 61 h 430942"/>
                <a:gd name="connsiteX1" fmla="*/ 142875 w 288697"/>
                <a:gd name="connsiteY1" fmla="*/ 231836 h 430942"/>
                <a:gd name="connsiteX2" fmla="*/ 279400 w 288697"/>
                <a:gd name="connsiteY2" fmla="*/ 419161 h 430942"/>
                <a:gd name="connsiteX3" fmla="*/ 247650 w 288697"/>
                <a:gd name="connsiteY3" fmla="*/ 381061 h 430942"/>
                <a:gd name="connsiteX4" fmla="*/ 15875 w 288697"/>
                <a:gd name="connsiteY4" fmla="*/ 133411 h 430942"/>
                <a:gd name="connsiteX5" fmla="*/ 142875 w 288697"/>
                <a:gd name="connsiteY5" fmla="*/ 254061 h 430942"/>
                <a:gd name="connsiteX6" fmla="*/ 0 w 288697"/>
                <a:gd name="connsiteY6" fmla="*/ 61 h 430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88697" h="430942">
                  <a:moveTo>
                    <a:pt x="0" y="61"/>
                  </a:moveTo>
                  <a:cubicBezTo>
                    <a:pt x="0" y="-3643"/>
                    <a:pt x="96308" y="161986"/>
                    <a:pt x="142875" y="231836"/>
                  </a:cubicBezTo>
                  <a:cubicBezTo>
                    <a:pt x="189442" y="301686"/>
                    <a:pt x="261938" y="394290"/>
                    <a:pt x="279400" y="419161"/>
                  </a:cubicBezTo>
                  <a:cubicBezTo>
                    <a:pt x="296862" y="444032"/>
                    <a:pt x="291571" y="428686"/>
                    <a:pt x="247650" y="381061"/>
                  </a:cubicBezTo>
                  <a:cubicBezTo>
                    <a:pt x="203729" y="333436"/>
                    <a:pt x="33337" y="154578"/>
                    <a:pt x="15875" y="133411"/>
                  </a:cubicBezTo>
                  <a:cubicBezTo>
                    <a:pt x="-1587" y="112244"/>
                    <a:pt x="143933" y="270994"/>
                    <a:pt x="142875" y="254061"/>
                  </a:cubicBezTo>
                  <a:cubicBezTo>
                    <a:pt x="141817" y="237128"/>
                    <a:pt x="0" y="3765"/>
                    <a:pt x="0" y="61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39" name="フリーフォーム 1238">
              <a:extLst>
                <a:ext uri="{FF2B5EF4-FFF2-40B4-BE49-F238E27FC236}">
                  <a16:creationId xmlns:a16="http://schemas.microsoft.com/office/drawing/2014/main" id="{A55696F3-3F2B-5BDD-C687-5056268B788F}"/>
                </a:ext>
              </a:extLst>
            </p:cNvPr>
            <p:cNvSpPr/>
            <p:nvPr/>
          </p:nvSpPr>
          <p:spPr>
            <a:xfrm>
              <a:off x="6624487" y="9407455"/>
              <a:ext cx="190500" cy="511145"/>
            </a:xfrm>
            <a:custGeom>
              <a:avLst/>
              <a:gdLst>
                <a:gd name="connsiteX0" fmla="*/ 36663 w 190500"/>
                <a:gd name="connsiteY0" fmla="*/ 70 h 511145"/>
                <a:gd name="connsiteX1" fmla="*/ 77938 w 190500"/>
                <a:gd name="connsiteY1" fmla="*/ 285820 h 511145"/>
                <a:gd name="connsiteX2" fmla="*/ 189063 w 190500"/>
                <a:gd name="connsiteY2" fmla="*/ 508070 h 511145"/>
                <a:gd name="connsiteX3" fmla="*/ 131913 w 190500"/>
                <a:gd name="connsiteY3" fmla="*/ 400120 h 511145"/>
                <a:gd name="connsiteX4" fmla="*/ 1738 w 190500"/>
                <a:gd name="connsiteY4" fmla="*/ 187395 h 511145"/>
                <a:gd name="connsiteX5" fmla="*/ 55713 w 190500"/>
                <a:gd name="connsiteY5" fmla="*/ 257245 h 511145"/>
                <a:gd name="connsiteX6" fmla="*/ 36663 w 190500"/>
                <a:gd name="connsiteY6" fmla="*/ 70 h 5111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90500" h="511145">
                  <a:moveTo>
                    <a:pt x="36663" y="70"/>
                  </a:moveTo>
                  <a:cubicBezTo>
                    <a:pt x="40367" y="4832"/>
                    <a:pt x="52538" y="201153"/>
                    <a:pt x="77938" y="285820"/>
                  </a:cubicBezTo>
                  <a:cubicBezTo>
                    <a:pt x="103338" y="370487"/>
                    <a:pt x="180067" y="489020"/>
                    <a:pt x="189063" y="508070"/>
                  </a:cubicBezTo>
                  <a:cubicBezTo>
                    <a:pt x="198059" y="527120"/>
                    <a:pt x="163134" y="453566"/>
                    <a:pt x="131913" y="400120"/>
                  </a:cubicBezTo>
                  <a:cubicBezTo>
                    <a:pt x="100692" y="346674"/>
                    <a:pt x="14438" y="211208"/>
                    <a:pt x="1738" y="187395"/>
                  </a:cubicBezTo>
                  <a:cubicBezTo>
                    <a:pt x="-10962" y="163583"/>
                    <a:pt x="49892" y="282116"/>
                    <a:pt x="55713" y="257245"/>
                  </a:cubicBezTo>
                  <a:cubicBezTo>
                    <a:pt x="61534" y="232374"/>
                    <a:pt x="32959" y="-4692"/>
                    <a:pt x="36663" y="70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40" name="フリーフォーム 1239">
              <a:extLst>
                <a:ext uri="{FF2B5EF4-FFF2-40B4-BE49-F238E27FC236}">
                  <a16:creationId xmlns:a16="http://schemas.microsoft.com/office/drawing/2014/main" id="{549E8FB0-876C-F8CB-B1CE-9FB2F255A728}"/>
                </a:ext>
              </a:extLst>
            </p:cNvPr>
            <p:cNvSpPr/>
            <p:nvPr/>
          </p:nvSpPr>
          <p:spPr>
            <a:xfrm>
              <a:off x="8628431" y="9035191"/>
              <a:ext cx="144272" cy="1415389"/>
            </a:xfrm>
            <a:custGeom>
              <a:avLst/>
              <a:gdLst>
                <a:gd name="connsiteX0" fmla="*/ 1219 w 144272"/>
                <a:gd name="connsiteY0" fmla="*/ 4034 h 1415389"/>
                <a:gd name="connsiteX1" fmla="*/ 32969 w 144272"/>
                <a:gd name="connsiteY1" fmla="*/ 416784 h 1415389"/>
                <a:gd name="connsiteX2" fmla="*/ 105994 w 144272"/>
                <a:gd name="connsiteY2" fmla="*/ 762859 h 1415389"/>
                <a:gd name="connsiteX3" fmla="*/ 93294 w 144272"/>
                <a:gd name="connsiteY3" fmla="*/ 699359 h 1415389"/>
                <a:gd name="connsiteX4" fmla="*/ 144094 w 144272"/>
                <a:gd name="connsiteY4" fmla="*/ 1404209 h 1415389"/>
                <a:gd name="connsiteX5" fmla="*/ 109169 w 144272"/>
                <a:gd name="connsiteY5" fmla="*/ 1105759 h 1415389"/>
                <a:gd name="connsiteX6" fmla="*/ 83769 w 144272"/>
                <a:gd name="connsiteY6" fmla="*/ 753334 h 1415389"/>
                <a:gd name="connsiteX7" fmla="*/ 77419 w 144272"/>
                <a:gd name="connsiteY7" fmla="*/ 658084 h 1415389"/>
                <a:gd name="connsiteX8" fmla="*/ 20269 w 144272"/>
                <a:gd name="connsiteY8" fmla="*/ 318359 h 1415389"/>
                <a:gd name="connsiteX9" fmla="*/ 7569 w 144272"/>
                <a:gd name="connsiteY9" fmla="*/ 213584 h 1415389"/>
                <a:gd name="connsiteX10" fmla="*/ 1219 w 144272"/>
                <a:gd name="connsiteY10" fmla="*/ 4034 h 14153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44272" h="1415389">
                  <a:moveTo>
                    <a:pt x="1219" y="4034"/>
                  </a:moveTo>
                  <a:cubicBezTo>
                    <a:pt x="5452" y="37901"/>
                    <a:pt x="15507" y="290313"/>
                    <a:pt x="32969" y="416784"/>
                  </a:cubicBezTo>
                  <a:cubicBezTo>
                    <a:pt x="50431" y="543255"/>
                    <a:pt x="95940" y="715763"/>
                    <a:pt x="105994" y="762859"/>
                  </a:cubicBezTo>
                  <a:cubicBezTo>
                    <a:pt x="116048" y="809955"/>
                    <a:pt x="86944" y="592467"/>
                    <a:pt x="93294" y="699359"/>
                  </a:cubicBezTo>
                  <a:cubicBezTo>
                    <a:pt x="99644" y="806251"/>
                    <a:pt x="141448" y="1336476"/>
                    <a:pt x="144094" y="1404209"/>
                  </a:cubicBezTo>
                  <a:cubicBezTo>
                    <a:pt x="146740" y="1471942"/>
                    <a:pt x="119223" y="1214238"/>
                    <a:pt x="109169" y="1105759"/>
                  </a:cubicBezTo>
                  <a:cubicBezTo>
                    <a:pt x="99115" y="997280"/>
                    <a:pt x="89061" y="827946"/>
                    <a:pt x="83769" y="753334"/>
                  </a:cubicBezTo>
                  <a:cubicBezTo>
                    <a:pt x="78477" y="678722"/>
                    <a:pt x="88002" y="730580"/>
                    <a:pt x="77419" y="658084"/>
                  </a:cubicBezTo>
                  <a:cubicBezTo>
                    <a:pt x="66836" y="585588"/>
                    <a:pt x="31911" y="392442"/>
                    <a:pt x="20269" y="318359"/>
                  </a:cubicBezTo>
                  <a:cubicBezTo>
                    <a:pt x="8627" y="244276"/>
                    <a:pt x="10215" y="268088"/>
                    <a:pt x="7569" y="213584"/>
                  </a:cubicBezTo>
                  <a:cubicBezTo>
                    <a:pt x="4923" y="159080"/>
                    <a:pt x="-3014" y="-29833"/>
                    <a:pt x="1219" y="4034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41" name="フリーフォーム 1240">
              <a:extLst>
                <a:ext uri="{FF2B5EF4-FFF2-40B4-BE49-F238E27FC236}">
                  <a16:creationId xmlns:a16="http://schemas.microsoft.com/office/drawing/2014/main" id="{608B6E81-F951-EC5C-D104-6067A740298D}"/>
                </a:ext>
              </a:extLst>
            </p:cNvPr>
            <p:cNvSpPr/>
            <p:nvPr/>
          </p:nvSpPr>
          <p:spPr>
            <a:xfrm>
              <a:off x="8461344" y="8200978"/>
              <a:ext cx="196945" cy="1017533"/>
            </a:xfrm>
            <a:custGeom>
              <a:avLst/>
              <a:gdLst>
                <a:gd name="connsiteX0" fmla="*/ 31 w 196945"/>
                <a:gd name="connsiteY0" fmla="*/ 47 h 1017533"/>
                <a:gd name="connsiteX1" fmla="*/ 123856 w 196945"/>
                <a:gd name="connsiteY1" fmla="*/ 181022 h 1017533"/>
                <a:gd name="connsiteX2" fmla="*/ 123856 w 196945"/>
                <a:gd name="connsiteY2" fmla="*/ 447722 h 1017533"/>
                <a:gd name="connsiteX3" fmla="*/ 155606 w 196945"/>
                <a:gd name="connsiteY3" fmla="*/ 390572 h 1017533"/>
                <a:gd name="connsiteX4" fmla="*/ 123856 w 196945"/>
                <a:gd name="connsiteY4" fmla="*/ 530272 h 1017533"/>
                <a:gd name="connsiteX5" fmla="*/ 193706 w 196945"/>
                <a:gd name="connsiteY5" fmla="*/ 996997 h 1017533"/>
                <a:gd name="connsiteX6" fmla="*/ 181006 w 196945"/>
                <a:gd name="connsiteY6" fmla="*/ 914447 h 1017533"/>
                <a:gd name="connsiteX7" fmla="*/ 168306 w 196945"/>
                <a:gd name="connsiteY7" fmla="*/ 730297 h 1017533"/>
                <a:gd name="connsiteX8" fmla="*/ 196881 w 196945"/>
                <a:gd name="connsiteY8" fmla="*/ 368347 h 1017533"/>
                <a:gd name="connsiteX9" fmla="*/ 174656 w 196945"/>
                <a:gd name="connsiteY9" fmla="*/ 673147 h 1017533"/>
                <a:gd name="connsiteX10" fmla="*/ 130206 w 196945"/>
                <a:gd name="connsiteY10" fmla="*/ 473122 h 1017533"/>
                <a:gd name="connsiteX11" fmla="*/ 130206 w 196945"/>
                <a:gd name="connsiteY11" fmla="*/ 276272 h 1017533"/>
                <a:gd name="connsiteX12" fmla="*/ 190531 w 196945"/>
                <a:gd name="connsiteY12" fmla="*/ 308022 h 1017533"/>
                <a:gd name="connsiteX13" fmla="*/ 187356 w 196945"/>
                <a:gd name="connsiteY13" fmla="*/ 190547 h 1017533"/>
                <a:gd name="connsiteX14" fmla="*/ 181006 w 196945"/>
                <a:gd name="connsiteY14" fmla="*/ 247697 h 1017533"/>
                <a:gd name="connsiteX15" fmla="*/ 181006 w 196945"/>
                <a:gd name="connsiteY15" fmla="*/ 250872 h 1017533"/>
                <a:gd name="connsiteX16" fmla="*/ 136556 w 196945"/>
                <a:gd name="connsiteY16" fmla="*/ 196897 h 1017533"/>
                <a:gd name="connsiteX17" fmla="*/ 31 w 196945"/>
                <a:gd name="connsiteY17" fmla="*/ 47 h 10175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96945" h="1017533">
                  <a:moveTo>
                    <a:pt x="31" y="47"/>
                  </a:moveTo>
                  <a:cubicBezTo>
                    <a:pt x="-2086" y="-2599"/>
                    <a:pt x="103218" y="106409"/>
                    <a:pt x="123856" y="181022"/>
                  </a:cubicBezTo>
                  <a:cubicBezTo>
                    <a:pt x="144494" y="255635"/>
                    <a:pt x="118564" y="412797"/>
                    <a:pt x="123856" y="447722"/>
                  </a:cubicBezTo>
                  <a:cubicBezTo>
                    <a:pt x="129148" y="482647"/>
                    <a:pt x="155606" y="376814"/>
                    <a:pt x="155606" y="390572"/>
                  </a:cubicBezTo>
                  <a:cubicBezTo>
                    <a:pt x="155606" y="404330"/>
                    <a:pt x="117506" y="429201"/>
                    <a:pt x="123856" y="530272"/>
                  </a:cubicBezTo>
                  <a:cubicBezTo>
                    <a:pt x="130206" y="631343"/>
                    <a:pt x="184181" y="932968"/>
                    <a:pt x="193706" y="996997"/>
                  </a:cubicBezTo>
                  <a:cubicBezTo>
                    <a:pt x="203231" y="1061026"/>
                    <a:pt x="185239" y="958897"/>
                    <a:pt x="181006" y="914447"/>
                  </a:cubicBezTo>
                  <a:cubicBezTo>
                    <a:pt x="176773" y="869997"/>
                    <a:pt x="165660" y="821314"/>
                    <a:pt x="168306" y="730297"/>
                  </a:cubicBezTo>
                  <a:cubicBezTo>
                    <a:pt x="170952" y="639280"/>
                    <a:pt x="195823" y="377872"/>
                    <a:pt x="196881" y="368347"/>
                  </a:cubicBezTo>
                  <a:cubicBezTo>
                    <a:pt x="197939" y="358822"/>
                    <a:pt x="185768" y="655685"/>
                    <a:pt x="174656" y="673147"/>
                  </a:cubicBezTo>
                  <a:cubicBezTo>
                    <a:pt x="163544" y="690609"/>
                    <a:pt x="137614" y="539268"/>
                    <a:pt x="130206" y="473122"/>
                  </a:cubicBezTo>
                  <a:cubicBezTo>
                    <a:pt x="122798" y="406976"/>
                    <a:pt x="120152" y="303789"/>
                    <a:pt x="130206" y="276272"/>
                  </a:cubicBezTo>
                  <a:cubicBezTo>
                    <a:pt x="140260" y="248755"/>
                    <a:pt x="181006" y="322309"/>
                    <a:pt x="190531" y="308022"/>
                  </a:cubicBezTo>
                  <a:cubicBezTo>
                    <a:pt x="200056" y="293735"/>
                    <a:pt x="188943" y="200601"/>
                    <a:pt x="187356" y="190547"/>
                  </a:cubicBezTo>
                  <a:cubicBezTo>
                    <a:pt x="185769" y="180493"/>
                    <a:pt x="182064" y="237643"/>
                    <a:pt x="181006" y="247697"/>
                  </a:cubicBezTo>
                  <a:cubicBezTo>
                    <a:pt x="179948" y="257751"/>
                    <a:pt x="188414" y="259339"/>
                    <a:pt x="181006" y="250872"/>
                  </a:cubicBezTo>
                  <a:cubicBezTo>
                    <a:pt x="173598" y="242405"/>
                    <a:pt x="164602" y="236055"/>
                    <a:pt x="136556" y="196897"/>
                  </a:cubicBezTo>
                  <a:cubicBezTo>
                    <a:pt x="108510" y="157739"/>
                    <a:pt x="2148" y="2693"/>
                    <a:pt x="31" y="47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42" name="フリーフォーム 1241">
              <a:extLst>
                <a:ext uri="{FF2B5EF4-FFF2-40B4-BE49-F238E27FC236}">
                  <a16:creationId xmlns:a16="http://schemas.microsoft.com/office/drawing/2014/main" id="{548D9410-DA28-DBBA-0955-A30D465577FC}"/>
                </a:ext>
              </a:extLst>
            </p:cNvPr>
            <p:cNvSpPr/>
            <p:nvPr/>
          </p:nvSpPr>
          <p:spPr>
            <a:xfrm>
              <a:off x="6588123" y="8616724"/>
              <a:ext cx="696896" cy="942162"/>
            </a:xfrm>
            <a:custGeom>
              <a:avLst/>
              <a:gdLst>
                <a:gd name="connsiteX0" fmla="*/ 692152 w 696896"/>
                <a:gd name="connsiteY0" fmla="*/ 9751 h 942162"/>
                <a:gd name="connsiteX1" fmla="*/ 260352 w 696896"/>
                <a:gd name="connsiteY1" fmla="*/ 409801 h 942162"/>
                <a:gd name="connsiteX2" fmla="*/ 82552 w 696896"/>
                <a:gd name="connsiteY2" fmla="*/ 746351 h 942162"/>
                <a:gd name="connsiteX3" fmla="*/ 142877 w 696896"/>
                <a:gd name="connsiteY3" fmla="*/ 632051 h 942162"/>
                <a:gd name="connsiteX4" fmla="*/ 2 w 696896"/>
                <a:gd name="connsiteY4" fmla="*/ 940026 h 942162"/>
                <a:gd name="connsiteX5" fmla="*/ 139702 w 696896"/>
                <a:gd name="connsiteY5" fmla="*/ 736826 h 942162"/>
                <a:gd name="connsiteX6" fmla="*/ 371477 w 696896"/>
                <a:gd name="connsiteY6" fmla="*/ 165326 h 942162"/>
                <a:gd name="connsiteX7" fmla="*/ 314327 w 696896"/>
                <a:gd name="connsiteY7" fmla="*/ 314551 h 942162"/>
                <a:gd name="connsiteX8" fmla="*/ 479427 w 696896"/>
                <a:gd name="connsiteY8" fmla="*/ 139926 h 942162"/>
                <a:gd name="connsiteX9" fmla="*/ 692152 w 696896"/>
                <a:gd name="connsiteY9" fmla="*/ 9751 h 9421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696896" h="942162">
                  <a:moveTo>
                    <a:pt x="692152" y="9751"/>
                  </a:moveTo>
                  <a:cubicBezTo>
                    <a:pt x="655639" y="54730"/>
                    <a:pt x="361952" y="287034"/>
                    <a:pt x="260352" y="409801"/>
                  </a:cubicBezTo>
                  <a:cubicBezTo>
                    <a:pt x="158752" y="532568"/>
                    <a:pt x="82552" y="746351"/>
                    <a:pt x="82552" y="746351"/>
                  </a:cubicBezTo>
                  <a:cubicBezTo>
                    <a:pt x="62973" y="783393"/>
                    <a:pt x="156635" y="599772"/>
                    <a:pt x="142877" y="632051"/>
                  </a:cubicBezTo>
                  <a:cubicBezTo>
                    <a:pt x="129119" y="664330"/>
                    <a:pt x="531" y="922564"/>
                    <a:pt x="2" y="940026"/>
                  </a:cubicBezTo>
                  <a:cubicBezTo>
                    <a:pt x="-527" y="957488"/>
                    <a:pt x="77790" y="865943"/>
                    <a:pt x="139702" y="736826"/>
                  </a:cubicBezTo>
                  <a:cubicBezTo>
                    <a:pt x="201614" y="607709"/>
                    <a:pt x="342373" y="235705"/>
                    <a:pt x="371477" y="165326"/>
                  </a:cubicBezTo>
                  <a:cubicBezTo>
                    <a:pt x="400581" y="94947"/>
                    <a:pt x="296335" y="318784"/>
                    <a:pt x="314327" y="314551"/>
                  </a:cubicBezTo>
                  <a:cubicBezTo>
                    <a:pt x="332319" y="310318"/>
                    <a:pt x="414339" y="192843"/>
                    <a:pt x="479427" y="139926"/>
                  </a:cubicBezTo>
                  <a:cubicBezTo>
                    <a:pt x="544514" y="87009"/>
                    <a:pt x="728665" y="-35228"/>
                    <a:pt x="692152" y="9751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43" name="フリーフォーム 1242">
              <a:extLst>
                <a:ext uri="{FF2B5EF4-FFF2-40B4-BE49-F238E27FC236}">
                  <a16:creationId xmlns:a16="http://schemas.microsoft.com/office/drawing/2014/main" id="{2ABB7C8E-4CEE-DCDA-86E3-986000A61E45}"/>
                </a:ext>
              </a:extLst>
            </p:cNvPr>
            <p:cNvSpPr/>
            <p:nvPr/>
          </p:nvSpPr>
          <p:spPr>
            <a:xfrm>
              <a:off x="7978440" y="7868249"/>
              <a:ext cx="633363" cy="528119"/>
            </a:xfrm>
            <a:custGeom>
              <a:avLst/>
              <a:gdLst>
                <a:gd name="connsiteX0" fmla="*/ 9860 w 633363"/>
                <a:gd name="connsiteY0" fmla="*/ 12101 h 528119"/>
                <a:gd name="connsiteX1" fmla="*/ 251160 w 633363"/>
                <a:gd name="connsiteY1" fmla="*/ 221651 h 528119"/>
                <a:gd name="connsiteX2" fmla="*/ 174960 w 633363"/>
                <a:gd name="connsiteY2" fmla="*/ 205776 h 528119"/>
                <a:gd name="connsiteX3" fmla="*/ 432135 w 633363"/>
                <a:gd name="connsiteY3" fmla="*/ 266101 h 528119"/>
                <a:gd name="connsiteX4" fmla="*/ 628985 w 633363"/>
                <a:gd name="connsiteY4" fmla="*/ 523276 h 528119"/>
                <a:gd name="connsiteX5" fmla="*/ 559135 w 633363"/>
                <a:gd name="connsiteY5" fmla="*/ 424851 h 528119"/>
                <a:gd name="connsiteX6" fmla="*/ 448010 w 633363"/>
                <a:gd name="connsiteY6" fmla="*/ 307376 h 528119"/>
                <a:gd name="connsiteX7" fmla="*/ 238460 w 633363"/>
                <a:gd name="connsiteY7" fmla="*/ 250226 h 528119"/>
                <a:gd name="connsiteX8" fmla="*/ 378160 w 633363"/>
                <a:gd name="connsiteY8" fmla="*/ 269276 h 528119"/>
                <a:gd name="connsiteX9" fmla="*/ 247985 w 633363"/>
                <a:gd name="connsiteY9" fmla="*/ 199426 h 528119"/>
                <a:gd name="connsiteX10" fmla="*/ 70185 w 633363"/>
                <a:gd name="connsiteY10" fmla="*/ 47026 h 528119"/>
                <a:gd name="connsiteX11" fmla="*/ 9860 w 633363"/>
                <a:gd name="connsiteY11" fmla="*/ 12101 h 5281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633363" h="528119">
                  <a:moveTo>
                    <a:pt x="9860" y="12101"/>
                  </a:moveTo>
                  <a:cubicBezTo>
                    <a:pt x="40022" y="41205"/>
                    <a:pt x="223643" y="189372"/>
                    <a:pt x="251160" y="221651"/>
                  </a:cubicBezTo>
                  <a:cubicBezTo>
                    <a:pt x="278677" y="253930"/>
                    <a:pt x="144798" y="198368"/>
                    <a:pt x="174960" y="205776"/>
                  </a:cubicBezTo>
                  <a:cubicBezTo>
                    <a:pt x="205122" y="213184"/>
                    <a:pt x="356464" y="213184"/>
                    <a:pt x="432135" y="266101"/>
                  </a:cubicBezTo>
                  <a:cubicBezTo>
                    <a:pt x="507806" y="319018"/>
                    <a:pt x="607818" y="496818"/>
                    <a:pt x="628985" y="523276"/>
                  </a:cubicBezTo>
                  <a:cubicBezTo>
                    <a:pt x="650152" y="549734"/>
                    <a:pt x="589298" y="460834"/>
                    <a:pt x="559135" y="424851"/>
                  </a:cubicBezTo>
                  <a:cubicBezTo>
                    <a:pt x="528972" y="388868"/>
                    <a:pt x="501456" y="336480"/>
                    <a:pt x="448010" y="307376"/>
                  </a:cubicBezTo>
                  <a:cubicBezTo>
                    <a:pt x="394564" y="278272"/>
                    <a:pt x="250102" y="256576"/>
                    <a:pt x="238460" y="250226"/>
                  </a:cubicBezTo>
                  <a:cubicBezTo>
                    <a:pt x="226818" y="243876"/>
                    <a:pt x="376573" y="277743"/>
                    <a:pt x="378160" y="269276"/>
                  </a:cubicBezTo>
                  <a:cubicBezTo>
                    <a:pt x="379747" y="260809"/>
                    <a:pt x="299314" y="236468"/>
                    <a:pt x="247985" y="199426"/>
                  </a:cubicBezTo>
                  <a:cubicBezTo>
                    <a:pt x="196656" y="162384"/>
                    <a:pt x="116222" y="83009"/>
                    <a:pt x="70185" y="47026"/>
                  </a:cubicBezTo>
                  <a:cubicBezTo>
                    <a:pt x="24148" y="11043"/>
                    <a:pt x="-20302" y="-17003"/>
                    <a:pt x="9860" y="12101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44" name="フリーフォーム 1243">
              <a:extLst>
                <a:ext uri="{FF2B5EF4-FFF2-40B4-BE49-F238E27FC236}">
                  <a16:creationId xmlns:a16="http://schemas.microsoft.com/office/drawing/2014/main" id="{898D546E-4F0B-A2C2-C18C-442B6E645D0D}"/>
                </a:ext>
              </a:extLst>
            </p:cNvPr>
            <p:cNvSpPr/>
            <p:nvPr/>
          </p:nvSpPr>
          <p:spPr>
            <a:xfrm>
              <a:off x="7212716" y="7759607"/>
              <a:ext cx="854969" cy="193771"/>
            </a:xfrm>
            <a:custGeom>
              <a:avLst/>
              <a:gdLst>
                <a:gd name="connsiteX0" fmla="*/ 884 w 854969"/>
                <a:gd name="connsiteY0" fmla="*/ 174718 h 193771"/>
                <a:gd name="connsiteX1" fmla="*/ 451734 w 854969"/>
                <a:gd name="connsiteY1" fmla="*/ 73118 h 193771"/>
                <a:gd name="connsiteX2" fmla="*/ 483484 w 854969"/>
                <a:gd name="connsiteY2" fmla="*/ 73118 h 193771"/>
                <a:gd name="connsiteX3" fmla="*/ 737484 w 854969"/>
                <a:gd name="connsiteY3" fmla="*/ 158843 h 193771"/>
                <a:gd name="connsiteX4" fmla="*/ 705734 w 854969"/>
                <a:gd name="connsiteY4" fmla="*/ 104868 h 193771"/>
                <a:gd name="connsiteX5" fmla="*/ 854959 w 854969"/>
                <a:gd name="connsiteY5" fmla="*/ 193768 h 193771"/>
                <a:gd name="connsiteX6" fmla="*/ 712084 w 854969"/>
                <a:gd name="connsiteY6" fmla="*/ 108043 h 193771"/>
                <a:gd name="connsiteX7" fmla="*/ 483484 w 854969"/>
                <a:gd name="connsiteY7" fmla="*/ 93 h 193771"/>
                <a:gd name="connsiteX8" fmla="*/ 686684 w 854969"/>
                <a:gd name="connsiteY8" fmla="*/ 127093 h 193771"/>
                <a:gd name="connsiteX9" fmla="*/ 451734 w 854969"/>
                <a:gd name="connsiteY9" fmla="*/ 88993 h 193771"/>
                <a:gd name="connsiteX10" fmla="*/ 121534 w 854969"/>
                <a:gd name="connsiteY10" fmla="*/ 88993 h 193771"/>
                <a:gd name="connsiteX11" fmla="*/ 331084 w 854969"/>
                <a:gd name="connsiteY11" fmla="*/ 82643 h 193771"/>
                <a:gd name="connsiteX12" fmla="*/ 884 w 854969"/>
                <a:gd name="connsiteY12" fmla="*/ 174718 h 1937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854969" h="193771">
                  <a:moveTo>
                    <a:pt x="884" y="174718"/>
                  </a:moveTo>
                  <a:cubicBezTo>
                    <a:pt x="20992" y="173130"/>
                    <a:pt x="371301" y="90051"/>
                    <a:pt x="451734" y="73118"/>
                  </a:cubicBezTo>
                  <a:cubicBezTo>
                    <a:pt x="532167" y="56185"/>
                    <a:pt x="435859" y="58831"/>
                    <a:pt x="483484" y="73118"/>
                  </a:cubicBezTo>
                  <a:cubicBezTo>
                    <a:pt x="531109" y="87405"/>
                    <a:pt x="700442" y="153551"/>
                    <a:pt x="737484" y="158843"/>
                  </a:cubicBezTo>
                  <a:cubicBezTo>
                    <a:pt x="774526" y="164135"/>
                    <a:pt x="686155" y="99047"/>
                    <a:pt x="705734" y="104868"/>
                  </a:cubicBezTo>
                  <a:cubicBezTo>
                    <a:pt x="725313" y="110689"/>
                    <a:pt x="853901" y="193239"/>
                    <a:pt x="854959" y="193768"/>
                  </a:cubicBezTo>
                  <a:cubicBezTo>
                    <a:pt x="856017" y="194297"/>
                    <a:pt x="773996" y="140322"/>
                    <a:pt x="712084" y="108043"/>
                  </a:cubicBezTo>
                  <a:cubicBezTo>
                    <a:pt x="650172" y="75764"/>
                    <a:pt x="487717" y="-3082"/>
                    <a:pt x="483484" y="93"/>
                  </a:cubicBezTo>
                  <a:cubicBezTo>
                    <a:pt x="479251" y="3268"/>
                    <a:pt x="691976" y="112276"/>
                    <a:pt x="686684" y="127093"/>
                  </a:cubicBezTo>
                  <a:cubicBezTo>
                    <a:pt x="681392" y="141910"/>
                    <a:pt x="545926" y="95343"/>
                    <a:pt x="451734" y="88993"/>
                  </a:cubicBezTo>
                  <a:cubicBezTo>
                    <a:pt x="357542" y="82643"/>
                    <a:pt x="141642" y="90051"/>
                    <a:pt x="121534" y="88993"/>
                  </a:cubicBezTo>
                  <a:cubicBezTo>
                    <a:pt x="101426" y="87935"/>
                    <a:pt x="352251" y="67297"/>
                    <a:pt x="331084" y="82643"/>
                  </a:cubicBezTo>
                  <a:cubicBezTo>
                    <a:pt x="309917" y="97989"/>
                    <a:pt x="-19224" y="176306"/>
                    <a:pt x="884" y="174718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45" name="フリーフォーム 1244">
              <a:extLst>
                <a:ext uri="{FF2B5EF4-FFF2-40B4-BE49-F238E27FC236}">
                  <a16:creationId xmlns:a16="http://schemas.microsoft.com/office/drawing/2014/main" id="{4E751A8A-14C6-CA94-F36D-82607598374B}"/>
                </a:ext>
              </a:extLst>
            </p:cNvPr>
            <p:cNvSpPr/>
            <p:nvPr/>
          </p:nvSpPr>
          <p:spPr>
            <a:xfrm>
              <a:off x="6987524" y="7873587"/>
              <a:ext cx="484975" cy="79914"/>
            </a:xfrm>
            <a:custGeom>
              <a:avLst/>
              <a:gdLst>
                <a:gd name="connsiteX0" fmla="*/ 102251 w 484975"/>
                <a:gd name="connsiteY0" fmla="*/ 79788 h 79914"/>
                <a:gd name="connsiteX1" fmla="*/ 476901 w 484975"/>
                <a:gd name="connsiteY1" fmla="*/ 413 h 79914"/>
                <a:gd name="connsiteX2" fmla="*/ 330851 w 484975"/>
                <a:gd name="connsiteY2" fmla="*/ 48038 h 79914"/>
                <a:gd name="connsiteX3" fmla="*/ 651 w 484975"/>
                <a:gd name="connsiteY3" fmla="*/ 35338 h 79914"/>
                <a:gd name="connsiteX4" fmla="*/ 241951 w 484975"/>
                <a:gd name="connsiteY4" fmla="*/ 19463 h 79914"/>
                <a:gd name="connsiteX5" fmla="*/ 102251 w 484975"/>
                <a:gd name="connsiteY5" fmla="*/ 79788 h 799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84975" h="79914">
                  <a:moveTo>
                    <a:pt x="102251" y="79788"/>
                  </a:moveTo>
                  <a:cubicBezTo>
                    <a:pt x="141409" y="76613"/>
                    <a:pt x="438801" y="5705"/>
                    <a:pt x="476901" y="413"/>
                  </a:cubicBezTo>
                  <a:cubicBezTo>
                    <a:pt x="515001" y="-4879"/>
                    <a:pt x="410226" y="42217"/>
                    <a:pt x="330851" y="48038"/>
                  </a:cubicBezTo>
                  <a:cubicBezTo>
                    <a:pt x="251476" y="53859"/>
                    <a:pt x="15468" y="40101"/>
                    <a:pt x="651" y="35338"/>
                  </a:cubicBezTo>
                  <a:cubicBezTo>
                    <a:pt x="-14166" y="30575"/>
                    <a:pt x="228722" y="13642"/>
                    <a:pt x="241951" y="19463"/>
                  </a:cubicBezTo>
                  <a:cubicBezTo>
                    <a:pt x="255180" y="25284"/>
                    <a:pt x="63093" y="82963"/>
                    <a:pt x="102251" y="79788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48" name="フリーフォーム 1247">
              <a:extLst>
                <a:ext uri="{FF2B5EF4-FFF2-40B4-BE49-F238E27FC236}">
                  <a16:creationId xmlns:a16="http://schemas.microsoft.com/office/drawing/2014/main" id="{158B44EB-D20A-1856-FA05-435B8EC62039}"/>
                </a:ext>
              </a:extLst>
            </p:cNvPr>
            <p:cNvSpPr/>
            <p:nvPr/>
          </p:nvSpPr>
          <p:spPr>
            <a:xfrm>
              <a:off x="5845021" y="7556425"/>
              <a:ext cx="581609" cy="227467"/>
            </a:xfrm>
            <a:custGeom>
              <a:avLst/>
              <a:gdLst>
                <a:gd name="connsiteX0" fmla="*/ 154 w 581609"/>
                <a:gd name="connsiteY0" fmla="*/ 75 h 227467"/>
                <a:gd name="connsiteX1" fmla="*/ 187479 w 581609"/>
                <a:gd name="connsiteY1" fmla="*/ 174700 h 227467"/>
                <a:gd name="connsiteX2" fmla="*/ 422429 w 581609"/>
                <a:gd name="connsiteY2" fmla="*/ 206450 h 227467"/>
                <a:gd name="connsiteX3" fmla="*/ 276379 w 581609"/>
                <a:gd name="connsiteY3" fmla="*/ 203275 h 227467"/>
                <a:gd name="connsiteX4" fmla="*/ 495454 w 581609"/>
                <a:gd name="connsiteY4" fmla="*/ 219150 h 227467"/>
                <a:gd name="connsiteX5" fmla="*/ 581179 w 581609"/>
                <a:gd name="connsiteY5" fmla="*/ 54050 h 227467"/>
                <a:gd name="connsiteX6" fmla="*/ 520854 w 581609"/>
                <a:gd name="connsiteY6" fmla="*/ 187400 h 227467"/>
                <a:gd name="connsiteX7" fmla="*/ 358929 w 581609"/>
                <a:gd name="connsiteY7" fmla="*/ 190575 h 227467"/>
                <a:gd name="connsiteX8" fmla="*/ 190654 w 581609"/>
                <a:gd name="connsiteY8" fmla="*/ 123900 h 227467"/>
                <a:gd name="connsiteX9" fmla="*/ 206529 w 581609"/>
                <a:gd name="connsiteY9" fmla="*/ 158825 h 227467"/>
                <a:gd name="connsiteX10" fmla="*/ 155729 w 581609"/>
                <a:gd name="connsiteY10" fmla="*/ 152475 h 227467"/>
                <a:gd name="connsiteX11" fmla="*/ 154 w 581609"/>
                <a:gd name="connsiteY11" fmla="*/ 75 h 227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581609" h="227467">
                  <a:moveTo>
                    <a:pt x="154" y="75"/>
                  </a:moveTo>
                  <a:cubicBezTo>
                    <a:pt x="5446" y="3779"/>
                    <a:pt x="117100" y="140304"/>
                    <a:pt x="187479" y="174700"/>
                  </a:cubicBezTo>
                  <a:cubicBezTo>
                    <a:pt x="257858" y="209096"/>
                    <a:pt x="407612" y="201687"/>
                    <a:pt x="422429" y="206450"/>
                  </a:cubicBezTo>
                  <a:cubicBezTo>
                    <a:pt x="437246" y="211213"/>
                    <a:pt x="264208" y="201158"/>
                    <a:pt x="276379" y="203275"/>
                  </a:cubicBezTo>
                  <a:cubicBezTo>
                    <a:pt x="288550" y="205392"/>
                    <a:pt x="444654" y="244021"/>
                    <a:pt x="495454" y="219150"/>
                  </a:cubicBezTo>
                  <a:cubicBezTo>
                    <a:pt x="546254" y="194279"/>
                    <a:pt x="576946" y="59342"/>
                    <a:pt x="581179" y="54050"/>
                  </a:cubicBezTo>
                  <a:cubicBezTo>
                    <a:pt x="585412" y="48758"/>
                    <a:pt x="557896" y="164646"/>
                    <a:pt x="520854" y="187400"/>
                  </a:cubicBezTo>
                  <a:cubicBezTo>
                    <a:pt x="483812" y="210154"/>
                    <a:pt x="413962" y="201158"/>
                    <a:pt x="358929" y="190575"/>
                  </a:cubicBezTo>
                  <a:cubicBezTo>
                    <a:pt x="303896" y="179992"/>
                    <a:pt x="216054" y="129192"/>
                    <a:pt x="190654" y="123900"/>
                  </a:cubicBezTo>
                  <a:cubicBezTo>
                    <a:pt x="165254" y="118608"/>
                    <a:pt x="212350" y="154063"/>
                    <a:pt x="206529" y="158825"/>
                  </a:cubicBezTo>
                  <a:cubicBezTo>
                    <a:pt x="200708" y="163587"/>
                    <a:pt x="184304" y="174171"/>
                    <a:pt x="155729" y="152475"/>
                  </a:cubicBezTo>
                  <a:cubicBezTo>
                    <a:pt x="127154" y="130779"/>
                    <a:pt x="-5138" y="-3629"/>
                    <a:pt x="154" y="75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49" name="フリーフォーム 1248">
              <a:extLst>
                <a:ext uri="{FF2B5EF4-FFF2-40B4-BE49-F238E27FC236}">
                  <a16:creationId xmlns:a16="http://schemas.microsoft.com/office/drawing/2014/main" id="{940F199B-88EE-D7D3-8FFD-F4E110674693}"/>
                </a:ext>
              </a:extLst>
            </p:cNvPr>
            <p:cNvSpPr/>
            <p:nvPr/>
          </p:nvSpPr>
          <p:spPr>
            <a:xfrm>
              <a:off x="6405157" y="7158452"/>
              <a:ext cx="1209569" cy="214075"/>
            </a:xfrm>
            <a:custGeom>
              <a:avLst/>
              <a:gdLst>
                <a:gd name="connsiteX0" fmla="*/ 8343 w 1209569"/>
                <a:gd name="connsiteY0" fmla="*/ 105948 h 214075"/>
                <a:gd name="connsiteX1" fmla="*/ 529043 w 1209569"/>
                <a:gd name="connsiteY1" fmla="*/ 29748 h 214075"/>
                <a:gd name="connsiteX2" fmla="*/ 484593 w 1209569"/>
                <a:gd name="connsiteY2" fmla="*/ 26573 h 214075"/>
                <a:gd name="connsiteX3" fmla="*/ 827493 w 1209569"/>
                <a:gd name="connsiteY3" fmla="*/ 10698 h 214075"/>
                <a:gd name="connsiteX4" fmla="*/ 1202143 w 1209569"/>
                <a:gd name="connsiteY4" fmla="*/ 207548 h 214075"/>
                <a:gd name="connsiteX5" fmla="*/ 1068793 w 1209569"/>
                <a:gd name="connsiteY5" fmla="*/ 156748 h 214075"/>
                <a:gd name="connsiteX6" fmla="*/ 967193 w 1209569"/>
                <a:gd name="connsiteY6" fmla="*/ 55148 h 214075"/>
                <a:gd name="connsiteX7" fmla="*/ 624293 w 1209569"/>
                <a:gd name="connsiteY7" fmla="*/ 13873 h 214075"/>
                <a:gd name="connsiteX8" fmla="*/ 128993 w 1209569"/>
                <a:gd name="connsiteY8" fmla="*/ 96423 h 214075"/>
                <a:gd name="connsiteX9" fmla="*/ 202018 w 1209569"/>
                <a:gd name="connsiteY9" fmla="*/ 90073 h 214075"/>
                <a:gd name="connsiteX10" fmla="*/ 8343 w 1209569"/>
                <a:gd name="connsiteY10" fmla="*/ 105948 h 2140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209569" h="214075">
                  <a:moveTo>
                    <a:pt x="8343" y="105948"/>
                  </a:moveTo>
                  <a:cubicBezTo>
                    <a:pt x="62847" y="95894"/>
                    <a:pt x="449668" y="42977"/>
                    <a:pt x="529043" y="29748"/>
                  </a:cubicBezTo>
                  <a:cubicBezTo>
                    <a:pt x="608418" y="16519"/>
                    <a:pt x="434851" y="29748"/>
                    <a:pt x="484593" y="26573"/>
                  </a:cubicBezTo>
                  <a:cubicBezTo>
                    <a:pt x="534335" y="23398"/>
                    <a:pt x="707901" y="-19464"/>
                    <a:pt x="827493" y="10698"/>
                  </a:cubicBezTo>
                  <a:cubicBezTo>
                    <a:pt x="947085" y="40860"/>
                    <a:pt x="1161926" y="183206"/>
                    <a:pt x="1202143" y="207548"/>
                  </a:cubicBezTo>
                  <a:cubicBezTo>
                    <a:pt x="1242360" y="231890"/>
                    <a:pt x="1107951" y="182148"/>
                    <a:pt x="1068793" y="156748"/>
                  </a:cubicBezTo>
                  <a:cubicBezTo>
                    <a:pt x="1029635" y="131348"/>
                    <a:pt x="1041276" y="78960"/>
                    <a:pt x="967193" y="55148"/>
                  </a:cubicBezTo>
                  <a:cubicBezTo>
                    <a:pt x="893110" y="31335"/>
                    <a:pt x="763993" y="6994"/>
                    <a:pt x="624293" y="13873"/>
                  </a:cubicBezTo>
                  <a:cubicBezTo>
                    <a:pt x="484593" y="20752"/>
                    <a:pt x="199372" y="83723"/>
                    <a:pt x="128993" y="96423"/>
                  </a:cubicBezTo>
                  <a:cubicBezTo>
                    <a:pt x="58614" y="109123"/>
                    <a:pt x="220539" y="87956"/>
                    <a:pt x="202018" y="90073"/>
                  </a:cubicBezTo>
                  <a:cubicBezTo>
                    <a:pt x="183497" y="92190"/>
                    <a:pt x="-46161" y="116002"/>
                    <a:pt x="8343" y="105948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50" name="フリーフォーム 1249">
              <a:extLst>
                <a:ext uri="{FF2B5EF4-FFF2-40B4-BE49-F238E27FC236}">
                  <a16:creationId xmlns:a16="http://schemas.microsoft.com/office/drawing/2014/main" id="{07E8D21A-E816-ADC5-59C8-36A1CAF04595}"/>
                </a:ext>
              </a:extLst>
            </p:cNvPr>
            <p:cNvSpPr/>
            <p:nvPr/>
          </p:nvSpPr>
          <p:spPr>
            <a:xfrm>
              <a:off x="6452676" y="7407989"/>
              <a:ext cx="349609" cy="488180"/>
            </a:xfrm>
            <a:custGeom>
              <a:avLst/>
              <a:gdLst>
                <a:gd name="connsiteX0" fmla="*/ 348174 w 349609"/>
                <a:gd name="connsiteY0" fmla="*/ 2461 h 488180"/>
                <a:gd name="connsiteX1" fmla="*/ 132274 w 349609"/>
                <a:gd name="connsiteY1" fmla="*/ 281861 h 488180"/>
                <a:gd name="connsiteX2" fmla="*/ 5274 w 349609"/>
                <a:gd name="connsiteY2" fmla="*/ 478711 h 488180"/>
                <a:gd name="connsiteX3" fmla="*/ 40199 w 349609"/>
                <a:gd name="connsiteY3" fmla="*/ 424736 h 488180"/>
                <a:gd name="connsiteX4" fmla="*/ 186249 w 349609"/>
                <a:gd name="connsiteY4" fmla="*/ 145336 h 488180"/>
                <a:gd name="connsiteX5" fmla="*/ 141799 w 349609"/>
                <a:gd name="connsiteY5" fmla="*/ 262811 h 488180"/>
                <a:gd name="connsiteX6" fmla="*/ 246574 w 349609"/>
                <a:gd name="connsiteY6" fmla="*/ 88186 h 488180"/>
                <a:gd name="connsiteX7" fmla="*/ 227524 w 349609"/>
                <a:gd name="connsiteY7" fmla="*/ 142161 h 488180"/>
                <a:gd name="connsiteX8" fmla="*/ 348174 w 349609"/>
                <a:gd name="connsiteY8" fmla="*/ 2461 h 4881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49609" h="488180">
                  <a:moveTo>
                    <a:pt x="348174" y="2461"/>
                  </a:moveTo>
                  <a:cubicBezTo>
                    <a:pt x="332299" y="25744"/>
                    <a:pt x="189424" y="202486"/>
                    <a:pt x="132274" y="281861"/>
                  </a:cubicBezTo>
                  <a:cubicBezTo>
                    <a:pt x="75124" y="361236"/>
                    <a:pt x="5274" y="478711"/>
                    <a:pt x="5274" y="478711"/>
                  </a:cubicBezTo>
                  <a:cubicBezTo>
                    <a:pt x="-10072" y="502523"/>
                    <a:pt x="10037" y="480298"/>
                    <a:pt x="40199" y="424736"/>
                  </a:cubicBezTo>
                  <a:cubicBezTo>
                    <a:pt x="70361" y="369174"/>
                    <a:pt x="169316" y="172324"/>
                    <a:pt x="186249" y="145336"/>
                  </a:cubicBezTo>
                  <a:cubicBezTo>
                    <a:pt x="203182" y="118349"/>
                    <a:pt x="131745" y="272336"/>
                    <a:pt x="141799" y="262811"/>
                  </a:cubicBezTo>
                  <a:cubicBezTo>
                    <a:pt x="151853" y="253286"/>
                    <a:pt x="232287" y="108294"/>
                    <a:pt x="246574" y="88186"/>
                  </a:cubicBezTo>
                  <a:cubicBezTo>
                    <a:pt x="260861" y="68078"/>
                    <a:pt x="211649" y="155919"/>
                    <a:pt x="227524" y="142161"/>
                  </a:cubicBezTo>
                  <a:cubicBezTo>
                    <a:pt x="243399" y="128403"/>
                    <a:pt x="364049" y="-20822"/>
                    <a:pt x="348174" y="2461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51" name="フリーフォーム 1250">
              <a:extLst>
                <a:ext uri="{FF2B5EF4-FFF2-40B4-BE49-F238E27FC236}">
                  <a16:creationId xmlns:a16="http://schemas.microsoft.com/office/drawing/2014/main" id="{3433E2F8-817B-0391-9FEC-E9F796DB818B}"/>
                </a:ext>
              </a:extLst>
            </p:cNvPr>
            <p:cNvSpPr/>
            <p:nvPr/>
          </p:nvSpPr>
          <p:spPr>
            <a:xfrm>
              <a:off x="6755807" y="7228032"/>
              <a:ext cx="992144" cy="636876"/>
            </a:xfrm>
            <a:custGeom>
              <a:avLst/>
              <a:gdLst>
                <a:gd name="connsiteX0" fmla="*/ 3768 w 992144"/>
                <a:gd name="connsiteY0" fmla="*/ 363393 h 636876"/>
                <a:gd name="connsiteX1" fmla="*/ 473668 w 992144"/>
                <a:gd name="connsiteY1" fmla="*/ 134793 h 636876"/>
                <a:gd name="connsiteX2" fmla="*/ 483193 w 992144"/>
                <a:gd name="connsiteY2" fmla="*/ 137968 h 636876"/>
                <a:gd name="connsiteX3" fmla="*/ 791168 w 992144"/>
                <a:gd name="connsiteY3" fmla="*/ 141143 h 636876"/>
                <a:gd name="connsiteX4" fmla="*/ 949918 w 992144"/>
                <a:gd name="connsiteY4" fmla="*/ 252268 h 636876"/>
                <a:gd name="connsiteX5" fmla="*/ 924518 w 992144"/>
                <a:gd name="connsiteY5" fmla="*/ 239568 h 636876"/>
                <a:gd name="connsiteX6" fmla="*/ 984843 w 992144"/>
                <a:gd name="connsiteY6" fmla="*/ 360218 h 636876"/>
                <a:gd name="connsiteX7" fmla="*/ 949918 w 992144"/>
                <a:gd name="connsiteY7" fmla="*/ 401493 h 636876"/>
                <a:gd name="connsiteX8" fmla="*/ 946743 w 992144"/>
                <a:gd name="connsiteY8" fmla="*/ 636443 h 636876"/>
                <a:gd name="connsiteX9" fmla="*/ 959443 w 992144"/>
                <a:gd name="connsiteY9" fmla="*/ 455468 h 636876"/>
                <a:gd name="connsiteX10" fmla="*/ 978493 w 992144"/>
                <a:gd name="connsiteY10" fmla="*/ 296718 h 636876"/>
                <a:gd name="connsiteX11" fmla="*/ 734018 w 992144"/>
                <a:gd name="connsiteY11" fmla="*/ 144318 h 636876"/>
                <a:gd name="connsiteX12" fmla="*/ 429218 w 992144"/>
                <a:gd name="connsiteY12" fmla="*/ 1443 h 636876"/>
                <a:gd name="connsiteX13" fmla="*/ 626068 w 992144"/>
                <a:gd name="connsiteY13" fmla="*/ 74468 h 636876"/>
                <a:gd name="connsiteX14" fmla="*/ 457793 w 992144"/>
                <a:gd name="connsiteY14" fmla="*/ 137968 h 636876"/>
                <a:gd name="connsiteX15" fmla="*/ 57743 w 992144"/>
                <a:gd name="connsiteY15" fmla="*/ 157018 h 636876"/>
                <a:gd name="connsiteX16" fmla="*/ 549868 w 992144"/>
                <a:gd name="connsiteY16" fmla="*/ 106218 h 636876"/>
                <a:gd name="connsiteX17" fmla="*/ 353018 w 992144"/>
                <a:gd name="connsiteY17" fmla="*/ 255443 h 636876"/>
                <a:gd name="connsiteX18" fmla="*/ 524468 w 992144"/>
                <a:gd name="connsiteY18" fmla="*/ 77643 h 636876"/>
                <a:gd name="connsiteX19" fmla="*/ 267293 w 992144"/>
                <a:gd name="connsiteY19" fmla="*/ 233218 h 636876"/>
                <a:gd name="connsiteX20" fmla="*/ 3768 w 992144"/>
                <a:gd name="connsiteY20" fmla="*/ 363393 h 6368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992144" h="636876">
                  <a:moveTo>
                    <a:pt x="3768" y="363393"/>
                  </a:moveTo>
                  <a:lnTo>
                    <a:pt x="473668" y="134793"/>
                  </a:lnTo>
                  <a:cubicBezTo>
                    <a:pt x="553572" y="97222"/>
                    <a:pt x="483193" y="137968"/>
                    <a:pt x="483193" y="137968"/>
                  </a:cubicBezTo>
                  <a:cubicBezTo>
                    <a:pt x="536110" y="139026"/>
                    <a:pt x="713381" y="122093"/>
                    <a:pt x="791168" y="141143"/>
                  </a:cubicBezTo>
                  <a:cubicBezTo>
                    <a:pt x="868955" y="160193"/>
                    <a:pt x="927693" y="235864"/>
                    <a:pt x="949918" y="252268"/>
                  </a:cubicBezTo>
                  <a:cubicBezTo>
                    <a:pt x="972143" y="268672"/>
                    <a:pt x="918697" y="221576"/>
                    <a:pt x="924518" y="239568"/>
                  </a:cubicBezTo>
                  <a:cubicBezTo>
                    <a:pt x="930339" y="257560"/>
                    <a:pt x="980610" y="333230"/>
                    <a:pt x="984843" y="360218"/>
                  </a:cubicBezTo>
                  <a:cubicBezTo>
                    <a:pt x="989076" y="387206"/>
                    <a:pt x="956268" y="355455"/>
                    <a:pt x="949918" y="401493"/>
                  </a:cubicBezTo>
                  <a:cubicBezTo>
                    <a:pt x="943568" y="447531"/>
                    <a:pt x="945156" y="627447"/>
                    <a:pt x="946743" y="636443"/>
                  </a:cubicBezTo>
                  <a:cubicBezTo>
                    <a:pt x="948330" y="645439"/>
                    <a:pt x="954151" y="512089"/>
                    <a:pt x="959443" y="455468"/>
                  </a:cubicBezTo>
                  <a:cubicBezTo>
                    <a:pt x="964735" y="398847"/>
                    <a:pt x="1016064" y="348576"/>
                    <a:pt x="978493" y="296718"/>
                  </a:cubicBezTo>
                  <a:cubicBezTo>
                    <a:pt x="940922" y="244860"/>
                    <a:pt x="825564" y="193531"/>
                    <a:pt x="734018" y="144318"/>
                  </a:cubicBezTo>
                  <a:cubicBezTo>
                    <a:pt x="642472" y="95105"/>
                    <a:pt x="447210" y="13085"/>
                    <a:pt x="429218" y="1443"/>
                  </a:cubicBezTo>
                  <a:cubicBezTo>
                    <a:pt x="411226" y="-10199"/>
                    <a:pt x="621305" y="51714"/>
                    <a:pt x="626068" y="74468"/>
                  </a:cubicBezTo>
                  <a:cubicBezTo>
                    <a:pt x="630831" y="97222"/>
                    <a:pt x="552514" y="124210"/>
                    <a:pt x="457793" y="137968"/>
                  </a:cubicBezTo>
                  <a:cubicBezTo>
                    <a:pt x="363072" y="151726"/>
                    <a:pt x="42397" y="162310"/>
                    <a:pt x="57743" y="157018"/>
                  </a:cubicBezTo>
                  <a:cubicBezTo>
                    <a:pt x="73089" y="151726"/>
                    <a:pt x="500656" y="89814"/>
                    <a:pt x="549868" y="106218"/>
                  </a:cubicBezTo>
                  <a:cubicBezTo>
                    <a:pt x="599081" y="122622"/>
                    <a:pt x="357251" y="260205"/>
                    <a:pt x="353018" y="255443"/>
                  </a:cubicBezTo>
                  <a:cubicBezTo>
                    <a:pt x="348785" y="250681"/>
                    <a:pt x="538755" y="81347"/>
                    <a:pt x="524468" y="77643"/>
                  </a:cubicBezTo>
                  <a:cubicBezTo>
                    <a:pt x="510181" y="73939"/>
                    <a:pt x="355135" y="184535"/>
                    <a:pt x="267293" y="233218"/>
                  </a:cubicBezTo>
                  <a:cubicBezTo>
                    <a:pt x="179451" y="281901"/>
                    <a:pt x="-30628" y="379797"/>
                    <a:pt x="3768" y="363393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52" name="フリーフォーム 1251">
              <a:extLst>
                <a:ext uri="{FF2B5EF4-FFF2-40B4-BE49-F238E27FC236}">
                  <a16:creationId xmlns:a16="http://schemas.microsoft.com/office/drawing/2014/main" id="{9FF7B258-093C-1158-410D-83DF75CB2D62}"/>
                </a:ext>
              </a:extLst>
            </p:cNvPr>
            <p:cNvSpPr/>
            <p:nvPr/>
          </p:nvSpPr>
          <p:spPr>
            <a:xfrm>
              <a:off x="6215708" y="7288884"/>
              <a:ext cx="775922" cy="216849"/>
            </a:xfrm>
            <a:custGeom>
              <a:avLst/>
              <a:gdLst>
                <a:gd name="connsiteX0" fmla="*/ 775642 w 775922"/>
                <a:gd name="connsiteY0" fmla="*/ 916 h 216849"/>
                <a:gd name="connsiteX1" fmla="*/ 146992 w 775922"/>
                <a:gd name="connsiteY1" fmla="*/ 121566 h 216849"/>
                <a:gd name="connsiteX2" fmla="*/ 942 w 775922"/>
                <a:gd name="connsiteY2" fmla="*/ 216816 h 216849"/>
                <a:gd name="connsiteX3" fmla="*/ 185092 w 775922"/>
                <a:gd name="connsiteY3" fmla="*/ 131091 h 216849"/>
                <a:gd name="connsiteX4" fmla="*/ 391467 w 775922"/>
                <a:gd name="connsiteY4" fmla="*/ 19966 h 216849"/>
                <a:gd name="connsiteX5" fmla="*/ 229542 w 775922"/>
                <a:gd name="connsiteY5" fmla="*/ 64416 h 216849"/>
                <a:gd name="connsiteX6" fmla="*/ 775642 w 775922"/>
                <a:gd name="connsiteY6" fmla="*/ 916 h 2168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75922" h="216849">
                  <a:moveTo>
                    <a:pt x="775642" y="916"/>
                  </a:moveTo>
                  <a:cubicBezTo>
                    <a:pt x="761884" y="10441"/>
                    <a:pt x="276109" y="85583"/>
                    <a:pt x="146992" y="121566"/>
                  </a:cubicBezTo>
                  <a:cubicBezTo>
                    <a:pt x="17875" y="157549"/>
                    <a:pt x="-5408" y="215229"/>
                    <a:pt x="942" y="216816"/>
                  </a:cubicBezTo>
                  <a:cubicBezTo>
                    <a:pt x="7292" y="218404"/>
                    <a:pt x="120004" y="163899"/>
                    <a:pt x="185092" y="131091"/>
                  </a:cubicBezTo>
                  <a:cubicBezTo>
                    <a:pt x="250179" y="98283"/>
                    <a:pt x="384059" y="31079"/>
                    <a:pt x="391467" y="19966"/>
                  </a:cubicBezTo>
                  <a:cubicBezTo>
                    <a:pt x="398875" y="8854"/>
                    <a:pt x="166571" y="69708"/>
                    <a:pt x="229542" y="64416"/>
                  </a:cubicBezTo>
                  <a:cubicBezTo>
                    <a:pt x="292513" y="59124"/>
                    <a:pt x="789400" y="-8609"/>
                    <a:pt x="775642" y="916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53" name="フリーフォーム 1252">
              <a:extLst>
                <a:ext uri="{FF2B5EF4-FFF2-40B4-BE49-F238E27FC236}">
                  <a16:creationId xmlns:a16="http://schemas.microsoft.com/office/drawing/2014/main" id="{DBD43312-8875-447E-AA95-11A652EDBB37}"/>
                </a:ext>
              </a:extLst>
            </p:cNvPr>
            <p:cNvSpPr/>
            <p:nvPr/>
          </p:nvSpPr>
          <p:spPr>
            <a:xfrm>
              <a:off x="5986858" y="7445131"/>
              <a:ext cx="424128" cy="346436"/>
            </a:xfrm>
            <a:custGeom>
              <a:avLst/>
              <a:gdLst>
                <a:gd name="connsiteX0" fmla="*/ 420292 w 424128"/>
                <a:gd name="connsiteY0" fmla="*/ 244 h 346436"/>
                <a:gd name="connsiteX1" fmla="*/ 239317 w 424128"/>
                <a:gd name="connsiteY1" fmla="*/ 73269 h 346436"/>
                <a:gd name="connsiteX2" fmla="*/ 23417 w 424128"/>
                <a:gd name="connsiteY2" fmla="*/ 152644 h 346436"/>
                <a:gd name="connsiteX3" fmla="*/ 71042 w 424128"/>
                <a:gd name="connsiteY3" fmla="*/ 219319 h 346436"/>
                <a:gd name="connsiteX4" fmla="*/ 86917 w 424128"/>
                <a:gd name="connsiteY4" fmla="*/ 346319 h 346436"/>
                <a:gd name="connsiteX5" fmla="*/ 74217 w 424128"/>
                <a:gd name="connsiteY5" fmla="*/ 241544 h 346436"/>
                <a:gd name="connsiteX6" fmla="*/ 1192 w 424128"/>
                <a:gd name="connsiteY6" fmla="*/ 203444 h 346436"/>
                <a:gd name="connsiteX7" fmla="*/ 140892 w 424128"/>
                <a:gd name="connsiteY7" fmla="*/ 101844 h 346436"/>
                <a:gd name="connsiteX8" fmla="*/ 64692 w 424128"/>
                <a:gd name="connsiteY8" fmla="*/ 98669 h 346436"/>
                <a:gd name="connsiteX9" fmla="*/ 420292 w 424128"/>
                <a:gd name="connsiteY9" fmla="*/ 244 h 3464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24128" h="346436">
                  <a:moveTo>
                    <a:pt x="420292" y="244"/>
                  </a:moveTo>
                  <a:cubicBezTo>
                    <a:pt x="449396" y="-3989"/>
                    <a:pt x="305463" y="47869"/>
                    <a:pt x="239317" y="73269"/>
                  </a:cubicBezTo>
                  <a:cubicBezTo>
                    <a:pt x="173171" y="98669"/>
                    <a:pt x="51463" y="128302"/>
                    <a:pt x="23417" y="152644"/>
                  </a:cubicBezTo>
                  <a:cubicBezTo>
                    <a:pt x="-4629" y="176986"/>
                    <a:pt x="60459" y="187040"/>
                    <a:pt x="71042" y="219319"/>
                  </a:cubicBezTo>
                  <a:cubicBezTo>
                    <a:pt x="81625" y="251598"/>
                    <a:pt x="86388" y="342615"/>
                    <a:pt x="86917" y="346319"/>
                  </a:cubicBezTo>
                  <a:cubicBezTo>
                    <a:pt x="87446" y="350023"/>
                    <a:pt x="88504" y="265356"/>
                    <a:pt x="74217" y="241544"/>
                  </a:cubicBezTo>
                  <a:cubicBezTo>
                    <a:pt x="59930" y="217732"/>
                    <a:pt x="-9920" y="226727"/>
                    <a:pt x="1192" y="203444"/>
                  </a:cubicBezTo>
                  <a:cubicBezTo>
                    <a:pt x="12304" y="180161"/>
                    <a:pt x="130309" y="119307"/>
                    <a:pt x="140892" y="101844"/>
                  </a:cubicBezTo>
                  <a:cubicBezTo>
                    <a:pt x="151475" y="84382"/>
                    <a:pt x="21830" y="110311"/>
                    <a:pt x="64692" y="98669"/>
                  </a:cubicBezTo>
                  <a:cubicBezTo>
                    <a:pt x="107554" y="87027"/>
                    <a:pt x="391188" y="4477"/>
                    <a:pt x="420292" y="244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54" name="フリーフォーム 1253">
              <a:extLst>
                <a:ext uri="{FF2B5EF4-FFF2-40B4-BE49-F238E27FC236}">
                  <a16:creationId xmlns:a16="http://schemas.microsoft.com/office/drawing/2014/main" id="{2E8545C0-0D33-D1D5-4C17-DC405A917AAC}"/>
                </a:ext>
              </a:extLst>
            </p:cNvPr>
            <p:cNvSpPr/>
            <p:nvPr/>
          </p:nvSpPr>
          <p:spPr>
            <a:xfrm>
              <a:off x="5794116" y="7419207"/>
              <a:ext cx="579075" cy="297226"/>
            </a:xfrm>
            <a:custGeom>
              <a:avLst/>
              <a:gdLst>
                <a:gd name="connsiteX0" fmla="*/ 578109 w 579075"/>
                <a:gd name="connsiteY0" fmla="*/ 768 h 297226"/>
                <a:gd name="connsiteX1" fmla="*/ 165359 w 579075"/>
                <a:gd name="connsiteY1" fmla="*/ 137293 h 297226"/>
                <a:gd name="connsiteX2" fmla="*/ 259 w 579075"/>
                <a:gd name="connsiteY2" fmla="*/ 296043 h 297226"/>
                <a:gd name="connsiteX3" fmla="*/ 130434 w 579075"/>
                <a:gd name="connsiteY3" fmla="*/ 213493 h 297226"/>
                <a:gd name="connsiteX4" fmla="*/ 254259 w 579075"/>
                <a:gd name="connsiteY4" fmla="*/ 286518 h 297226"/>
                <a:gd name="connsiteX5" fmla="*/ 155834 w 579075"/>
                <a:gd name="connsiteY5" fmla="*/ 207143 h 297226"/>
                <a:gd name="connsiteX6" fmla="*/ 197109 w 579075"/>
                <a:gd name="connsiteY6" fmla="*/ 162693 h 297226"/>
                <a:gd name="connsiteX7" fmla="*/ 381259 w 579075"/>
                <a:gd name="connsiteY7" fmla="*/ 73793 h 297226"/>
                <a:gd name="connsiteX8" fmla="*/ 282834 w 579075"/>
                <a:gd name="connsiteY8" fmla="*/ 80143 h 297226"/>
                <a:gd name="connsiteX9" fmla="*/ 578109 w 579075"/>
                <a:gd name="connsiteY9" fmla="*/ 768 h 2972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79075" h="297226">
                  <a:moveTo>
                    <a:pt x="578109" y="768"/>
                  </a:moveTo>
                  <a:cubicBezTo>
                    <a:pt x="558530" y="10293"/>
                    <a:pt x="261667" y="88081"/>
                    <a:pt x="165359" y="137293"/>
                  </a:cubicBezTo>
                  <a:cubicBezTo>
                    <a:pt x="69051" y="186505"/>
                    <a:pt x="6080" y="283343"/>
                    <a:pt x="259" y="296043"/>
                  </a:cubicBezTo>
                  <a:cubicBezTo>
                    <a:pt x="-5562" y="308743"/>
                    <a:pt x="88101" y="215081"/>
                    <a:pt x="130434" y="213493"/>
                  </a:cubicBezTo>
                  <a:cubicBezTo>
                    <a:pt x="172767" y="211906"/>
                    <a:pt x="250026" y="287576"/>
                    <a:pt x="254259" y="286518"/>
                  </a:cubicBezTo>
                  <a:cubicBezTo>
                    <a:pt x="258492" y="285460"/>
                    <a:pt x="165359" y="227780"/>
                    <a:pt x="155834" y="207143"/>
                  </a:cubicBezTo>
                  <a:cubicBezTo>
                    <a:pt x="146309" y="186506"/>
                    <a:pt x="159538" y="184918"/>
                    <a:pt x="197109" y="162693"/>
                  </a:cubicBezTo>
                  <a:cubicBezTo>
                    <a:pt x="234680" y="140468"/>
                    <a:pt x="366971" y="87551"/>
                    <a:pt x="381259" y="73793"/>
                  </a:cubicBezTo>
                  <a:cubicBezTo>
                    <a:pt x="395547" y="60035"/>
                    <a:pt x="252142" y="87022"/>
                    <a:pt x="282834" y="80143"/>
                  </a:cubicBezTo>
                  <a:cubicBezTo>
                    <a:pt x="313526" y="73264"/>
                    <a:pt x="597688" y="-8757"/>
                    <a:pt x="578109" y="768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55" name="フリーフォーム 1254">
              <a:extLst>
                <a:ext uri="{FF2B5EF4-FFF2-40B4-BE49-F238E27FC236}">
                  <a16:creationId xmlns:a16="http://schemas.microsoft.com/office/drawing/2014/main" id="{EC7C1B1E-78AE-F5BE-6ED9-C7FE7CBE67F6}"/>
                </a:ext>
              </a:extLst>
            </p:cNvPr>
            <p:cNvSpPr/>
            <p:nvPr/>
          </p:nvSpPr>
          <p:spPr>
            <a:xfrm>
              <a:off x="5686158" y="7582866"/>
              <a:ext cx="896859" cy="352117"/>
            </a:xfrm>
            <a:custGeom>
              <a:avLst/>
              <a:gdLst>
                <a:gd name="connsiteX0" fmla="*/ 267 w 896859"/>
                <a:gd name="connsiteY0" fmla="*/ 319709 h 352117"/>
                <a:gd name="connsiteX1" fmla="*/ 384442 w 896859"/>
                <a:gd name="connsiteY1" fmla="*/ 291134 h 352117"/>
                <a:gd name="connsiteX2" fmla="*/ 520967 w 896859"/>
                <a:gd name="connsiteY2" fmla="*/ 253034 h 352117"/>
                <a:gd name="connsiteX3" fmla="*/ 416192 w 896859"/>
                <a:gd name="connsiteY3" fmla="*/ 300659 h 352117"/>
                <a:gd name="connsiteX4" fmla="*/ 892442 w 896859"/>
                <a:gd name="connsiteY4" fmla="*/ 2209 h 352117"/>
                <a:gd name="connsiteX5" fmla="*/ 632092 w 896859"/>
                <a:gd name="connsiteY5" fmla="*/ 173659 h 352117"/>
                <a:gd name="connsiteX6" fmla="*/ 270142 w 896859"/>
                <a:gd name="connsiteY6" fmla="*/ 338759 h 352117"/>
                <a:gd name="connsiteX7" fmla="*/ 181242 w 896859"/>
                <a:gd name="connsiteY7" fmla="*/ 338759 h 352117"/>
                <a:gd name="connsiteX8" fmla="*/ 320942 w 896859"/>
                <a:gd name="connsiteY8" fmla="*/ 310184 h 352117"/>
                <a:gd name="connsiteX9" fmla="*/ 267 w 896859"/>
                <a:gd name="connsiteY9" fmla="*/ 319709 h 3521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896859" h="352117">
                  <a:moveTo>
                    <a:pt x="267" y="319709"/>
                  </a:moveTo>
                  <a:cubicBezTo>
                    <a:pt x="10850" y="316534"/>
                    <a:pt x="297659" y="302246"/>
                    <a:pt x="384442" y="291134"/>
                  </a:cubicBezTo>
                  <a:cubicBezTo>
                    <a:pt x="471225" y="280021"/>
                    <a:pt x="515675" y="251447"/>
                    <a:pt x="520967" y="253034"/>
                  </a:cubicBezTo>
                  <a:cubicBezTo>
                    <a:pt x="526259" y="254621"/>
                    <a:pt x="354280" y="342463"/>
                    <a:pt x="416192" y="300659"/>
                  </a:cubicBezTo>
                  <a:cubicBezTo>
                    <a:pt x="478105" y="258855"/>
                    <a:pt x="856459" y="23376"/>
                    <a:pt x="892442" y="2209"/>
                  </a:cubicBezTo>
                  <a:cubicBezTo>
                    <a:pt x="928425" y="-18958"/>
                    <a:pt x="735809" y="117567"/>
                    <a:pt x="632092" y="173659"/>
                  </a:cubicBezTo>
                  <a:cubicBezTo>
                    <a:pt x="528375" y="229751"/>
                    <a:pt x="345284" y="311242"/>
                    <a:pt x="270142" y="338759"/>
                  </a:cubicBezTo>
                  <a:cubicBezTo>
                    <a:pt x="195000" y="366276"/>
                    <a:pt x="172775" y="343522"/>
                    <a:pt x="181242" y="338759"/>
                  </a:cubicBezTo>
                  <a:cubicBezTo>
                    <a:pt x="189709" y="333996"/>
                    <a:pt x="345813" y="313888"/>
                    <a:pt x="320942" y="310184"/>
                  </a:cubicBezTo>
                  <a:cubicBezTo>
                    <a:pt x="296071" y="306480"/>
                    <a:pt x="-10316" y="322884"/>
                    <a:pt x="267" y="319709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56" name="フリーフォーム 1255">
              <a:extLst>
                <a:ext uri="{FF2B5EF4-FFF2-40B4-BE49-F238E27FC236}">
                  <a16:creationId xmlns:a16="http://schemas.microsoft.com/office/drawing/2014/main" id="{981C1CDC-0164-0203-EDF9-557B3AFF42A2}"/>
                </a:ext>
              </a:extLst>
            </p:cNvPr>
            <p:cNvSpPr/>
            <p:nvPr/>
          </p:nvSpPr>
          <p:spPr>
            <a:xfrm>
              <a:off x="6779448" y="7530584"/>
              <a:ext cx="910573" cy="280276"/>
            </a:xfrm>
            <a:custGeom>
              <a:avLst/>
              <a:gdLst>
                <a:gd name="connsiteX0" fmla="*/ 2352 w 910573"/>
                <a:gd name="connsiteY0" fmla="*/ 79891 h 280276"/>
                <a:gd name="connsiteX1" fmla="*/ 659577 w 910573"/>
                <a:gd name="connsiteY1" fmla="*/ 3691 h 280276"/>
                <a:gd name="connsiteX2" fmla="*/ 681802 w 910573"/>
                <a:gd name="connsiteY2" fmla="*/ 38616 h 280276"/>
                <a:gd name="connsiteX3" fmla="*/ 450027 w 910573"/>
                <a:gd name="connsiteY3" fmla="*/ 264041 h 280276"/>
                <a:gd name="connsiteX4" fmla="*/ 450027 w 910573"/>
                <a:gd name="connsiteY4" fmla="*/ 264041 h 280276"/>
                <a:gd name="connsiteX5" fmla="*/ 697677 w 910573"/>
                <a:gd name="connsiteY5" fmla="*/ 51316 h 280276"/>
                <a:gd name="connsiteX6" fmla="*/ 799277 w 910573"/>
                <a:gd name="connsiteY6" fmla="*/ 51316 h 280276"/>
                <a:gd name="connsiteX7" fmla="*/ 910402 w 910573"/>
                <a:gd name="connsiteY7" fmla="*/ 279916 h 280276"/>
                <a:gd name="connsiteX8" fmla="*/ 821502 w 910573"/>
                <a:gd name="connsiteY8" fmla="*/ 102116 h 280276"/>
                <a:gd name="connsiteX9" fmla="*/ 697677 w 910573"/>
                <a:gd name="connsiteY9" fmla="*/ 19566 h 280276"/>
                <a:gd name="connsiteX10" fmla="*/ 738952 w 910573"/>
                <a:gd name="connsiteY10" fmla="*/ 41791 h 280276"/>
                <a:gd name="connsiteX11" fmla="*/ 488127 w 910573"/>
                <a:gd name="connsiteY11" fmla="*/ 16391 h 280276"/>
                <a:gd name="connsiteX12" fmla="*/ 396052 w 910573"/>
                <a:gd name="connsiteY12" fmla="*/ 32266 h 280276"/>
                <a:gd name="connsiteX13" fmla="*/ 437327 w 910573"/>
                <a:gd name="connsiteY13" fmla="*/ 35441 h 280276"/>
                <a:gd name="connsiteX14" fmla="*/ 2352 w 910573"/>
                <a:gd name="connsiteY14" fmla="*/ 79891 h 2802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910573" h="280276">
                  <a:moveTo>
                    <a:pt x="2352" y="79891"/>
                  </a:moveTo>
                  <a:cubicBezTo>
                    <a:pt x="39394" y="74599"/>
                    <a:pt x="546335" y="10570"/>
                    <a:pt x="659577" y="3691"/>
                  </a:cubicBezTo>
                  <a:cubicBezTo>
                    <a:pt x="772819" y="-3188"/>
                    <a:pt x="716727" y="-4776"/>
                    <a:pt x="681802" y="38616"/>
                  </a:cubicBezTo>
                  <a:cubicBezTo>
                    <a:pt x="646877" y="82008"/>
                    <a:pt x="450027" y="264041"/>
                    <a:pt x="450027" y="264041"/>
                  </a:cubicBezTo>
                  <a:lnTo>
                    <a:pt x="450027" y="264041"/>
                  </a:lnTo>
                  <a:cubicBezTo>
                    <a:pt x="491302" y="228587"/>
                    <a:pt x="639469" y="86770"/>
                    <a:pt x="697677" y="51316"/>
                  </a:cubicBezTo>
                  <a:cubicBezTo>
                    <a:pt x="755885" y="15862"/>
                    <a:pt x="763823" y="13216"/>
                    <a:pt x="799277" y="51316"/>
                  </a:cubicBezTo>
                  <a:cubicBezTo>
                    <a:pt x="834731" y="89416"/>
                    <a:pt x="906698" y="271449"/>
                    <a:pt x="910402" y="279916"/>
                  </a:cubicBezTo>
                  <a:cubicBezTo>
                    <a:pt x="914106" y="288383"/>
                    <a:pt x="856956" y="145508"/>
                    <a:pt x="821502" y="102116"/>
                  </a:cubicBezTo>
                  <a:cubicBezTo>
                    <a:pt x="786048" y="58724"/>
                    <a:pt x="711435" y="29620"/>
                    <a:pt x="697677" y="19566"/>
                  </a:cubicBezTo>
                  <a:cubicBezTo>
                    <a:pt x="683919" y="9512"/>
                    <a:pt x="773877" y="42320"/>
                    <a:pt x="738952" y="41791"/>
                  </a:cubicBezTo>
                  <a:cubicBezTo>
                    <a:pt x="704027" y="41262"/>
                    <a:pt x="545277" y="17978"/>
                    <a:pt x="488127" y="16391"/>
                  </a:cubicBezTo>
                  <a:cubicBezTo>
                    <a:pt x="430977" y="14803"/>
                    <a:pt x="404519" y="29091"/>
                    <a:pt x="396052" y="32266"/>
                  </a:cubicBezTo>
                  <a:cubicBezTo>
                    <a:pt x="387585" y="35441"/>
                    <a:pt x="497652" y="25387"/>
                    <a:pt x="437327" y="35441"/>
                  </a:cubicBezTo>
                  <a:cubicBezTo>
                    <a:pt x="377002" y="45495"/>
                    <a:pt x="-34690" y="85183"/>
                    <a:pt x="2352" y="79891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57" name="フリーフォーム 1256">
              <a:extLst>
                <a:ext uri="{FF2B5EF4-FFF2-40B4-BE49-F238E27FC236}">
                  <a16:creationId xmlns:a16="http://schemas.microsoft.com/office/drawing/2014/main" id="{36242631-91C8-22ED-2F14-81EEBDA3BA0C}"/>
                </a:ext>
              </a:extLst>
            </p:cNvPr>
            <p:cNvSpPr/>
            <p:nvPr/>
          </p:nvSpPr>
          <p:spPr>
            <a:xfrm>
              <a:off x="6729419" y="7700936"/>
              <a:ext cx="661406" cy="189294"/>
            </a:xfrm>
            <a:custGeom>
              <a:avLst/>
              <a:gdLst>
                <a:gd name="connsiteX0" fmla="*/ 1581 w 661406"/>
                <a:gd name="connsiteY0" fmla="*/ 90514 h 189294"/>
                <a:gd name="connsiteX1" fmla="*/ 512756 w 661406"/>
                <a:gd name="connsiteY1" fmla="*/ 27014 h 189294"/>
                <a:gd name="connsiteX2" fmla="*/ 338131 w 661406"/>
                <a:gd name="connsiteY2" fmla="*/ 17489 h 189294"/>
                <a:gd name="connsiteX3" fmla="*/ 611181 w 661406"/>
                <a:gd name="connsiteY3" fmla="*/ 27014 h 189294"/>
                <a:gd name="connsiteX4" fmla="*/ 611181 w 661406"/>
                <a:gd name="connsiteY4" fmla="*/ 77814 h 189294"/>
                <a:gd name="connsiteX5" fmla="*/ 452431 w 661406"/>
                <a:gd name="connsiteY5" fmla="*/ 188939 h 189294"/>
                <a:gd name="connsiteX6" fmla="*/ 547681 w 661406"/>
                <a:gd name="connsiteY6" fmla="*/ 109564 h 189294"/>
                <a:gd name="connsiteX7" fmla="*/ 658806 w 661406"/>
                <a:gd name="connsiteY7" fmla="*/ 11139 h 189294"/>
                <a:gd name="connsiteX8" fmla="*/ 430206 w 661406"/>
                <a:gd name="connsiteY8" fmla="*/ 27014 h 189294"/>
                <a:gd name="connsiteX9" fmla="*/ 100006 w 661406"/>
                <a:gd name="connsiteY9" fmla="*/ 7964 h 189294"/>
                <a:gd name="connsiteX10" fmla="*/ 382581 w 661406"/>
                <a:gd name="connsiteY10" fmla="*/ 1614 h 189294"/>
                <a:gd name="connsiteX11" fmla="*/ 239706 w 661406"/>
                <a:gd name="connsiteY11" fmla="*/ 36539 h 189294"/>
                <a:gd name="connsiteX12" fmla="*/ 347656 w 661406"/>
                <a:gd name="connsiteY12" fmla="*/ 49239 h 189294"/>
                <a:gd name="connsiteX13" fmla="*/ 1581 w 661406"/>
                <a:gd name="connsiteY13" fmla="*/ 90514 h 189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661406" h="189294">
                  <a:moveTo>
                    <a:pt x="1581" y="90514"/>
                  </a:moveTo>
                  <a:cubicBezTo>
                    <a:pt x="29098" y="86810"/>
                    <a:pt x="456664" y="39185"/>
                    <a:pt x="512756" y="27014"/>
                  </a:cubicBezTo>
                  <a:cubicBezTo>
                    <a:pt x="568848" y="14843"/>
                    <a:pt x="321727" y="17489"/>
                    <a:pt x="338131" y="17489"/>
                  </a:cubicBezTo>
                  <a:cubicBezTo>
                    <a:pt x="354535" y="17489"/>
                    <a:pt x="565673" y="16960"/>
                    <a:pt x="611181" y="27014"/>
                  </a:cubicBezTo>
                  <a:cubicBezTo>
                    <a:pt x="656689" y="37068"/>
                    <a:pt x="637639" y="50826"/>
                    <a:pt x="611181" y="77814"/>
                  </a:cubicBezTo>
                  <a:cubicBezTo>
                    <a:pt x="584723" y="104802"/>
                    <a:pt x="463014" y="183647"/>
                    <a:pt x="452431" y="188939"/>
                  </a:cubicBezTo>
                  <a:cubicBezTo>
                    <a:pt x="441848" y="194231"/>
                    <a:pt x="513285" y="139197"/>
                    <a:pt x="547681" y="109564"/>
                  </a:cubicBezTo>
                  <a:cubicBezTo>
                    <a:pt x="582077" y="79931"/>
                    <a:pt x="678385" y="24897"/>
                    <a:pt x="658806" y="11139"/>
                  </a:cubicBezTo>
                  <a:cubicBezTo>
                    <a:pt x="639227" y="-2619"/>
                    <a:pt x="523339" y="27543"/>
                    <a:pt x="430206" y="27014"/>
                  </a:cubicBezTo>
                  <a:cubicBezTo>
                    <a:pt x="337073" y="26485"/>
                    <a:pt x="107943" y="12197"/>
                    <a:pt x="100006" y="7964"/>
                  </a:cubicBezTo>
                  <a:cubicBezTo>
                    <a:pt x="92069" y="3731"/>
                    <a:pt x="359298" y="-3149"/>
                    <a:pt x="382581" y="1614"/>
                  </a:cubicBezTo>
                  <a:cubicBezTo>
                    <a:pt x="405864" y="6376"/>
                    <a:pt x="245527" y="28602"/>
                    <a:pt x="239706" y="36539"/>
                  </a:cubicBezTo>
                  <a:cubicBezTo>
                    <a:pt x="233885" y="44476"/>
                    <a:pt x="380993" y="37068"/>
                    <a:pt x="347656" y="49239"/>
                  </a:cubicBezTo>
                  <a:cubicBezTo>
                    <a:pt x="314319" y="61410"/>
                    <a:pt x="-25936" y="94218"/>
                    <a:pt x="1581" y="90514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58" name="フリーフォーム 1257">
              <a:extLst>
                <a:ext uri="{FF2B5EF4-FFF2-40B4-BE49-F238E27FC236}">
                  <a16:creationId xmlns:a16="http://schemas.microsoft.com/office/drawing/2014/main" id="{BB105244-D07D-784A-D3FB-FB2EA705FEA5}"/>
                </a:ext>
              </a:extLst>
            </p:cNvPr>
            <p:cNvSpPr/>
            <p:nvPr/>
          </p:nvSpPr>
          <p:spPr>
            <a:xfrm>
              <a:off x="6599972" y="7676388"/>
              <a:ext cx="394793" cy="331350"/>
            </a:xfrm>
            <a:custGeom>
              <a:avLst/>
              <a:gdLst>
                <a:gd name="connsiteX0" fmla="*/ 394553 w 394793"/>
                <a:gd name="connsiteY0" fmla="*/ 762 h 331350"/>
                <a:gd name="connsiteX1" fmla="*/ 175478 w 394793"/>
                <a:gd name="connsiteY1" fmla="*/ 223012 h 331350"/>
                <a:gd name="connsiteX2" fmla="*/ 7203 w 394793"/>
                <a:gd name="connsiteY2" fmla="*/ 321437 h 331350"/>
                <a:gd name="connsiteX3" fmla="*/ 51653 w 394793"/>
                <a:gd name="connsiteY3" fmla="*/ 299212 h 331350"/>
                <a:gd name="connsiteX4" fmla="*/ 238978 w 394793"/>
                <a:gd name="connsiteY4" fmla="*/ 67437 h 331350"/>
                <a:gd name="connsiteX5" fmla="*/ 134203 w 394793"/>
                <a:gd name="connsiteY5" fmla="*/ 248412 h 331350"/>
                <a:gd name="connsiteX6" fmla="*/ 216753 w 394793"/>
                <a:gd name="connsiteY6" fmla="*/ 153162 h 331350"/>
                <a:gd name="connsiteX7" fmla="*/ 394553 w 394793"/>
                <a:gd name="connsiteY7" fmla="*/ 762 h 331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94793" h="331350">
                  <a:moveTo>
                    <a:pt x="394553" y="762"/>
                  </a:moveTo>
                  <a:cubicBezTo>
                    <a:pt x="387674" y="12404"/>
                    <a:pt x="240036" y="169566"/>
                    <a:pt x="175478" y="223012"/>
                  </a:cubicBezTo>
                  <a:cubicBezTo>
                    <a:pt x="110920" y="276458"/>
                    <a:pt x="27840" y="308737"/>
                    <a:pt x="7203" y="321437"/>
                  </a:cubicBezTo>
                  <a:cubicBezTo>
                    <a:pt x="-13434" y="334137"/>
                    <a:pt x="13024" y="341545"/>
                    <a:pt x="51653" y="299212"/>
                  </a:cubicBezTo>
                  <a:cubicBezTo>
                    <a:pt x="90282" y="256879"/>
                    <a:pt x="225220" y="75904"/>
                    <a:pt x="238978" y="67437"/>
                  </a:cubicBezTo>
                  <a:cubicBezTo>
                    <a:pt x="252736" y="58970"/>
                    <a:pt x="137907" y="234125"/>
                    <a:pt x="134203" y="248412"/>
                  </a:cubicBezTo>
                  <a:cubicBezTo>
                    <a:pt x="130499" y="262699"/>
                    <a:pt x="174949" y="192320"/>
                    <a:pt x="216753" y="153162"/>
                  </a:cubicBezTo>
                  <a:cubicBezTo>
                    <a:pt x="258557" y="114004"/>
                    <a:pt x="401432" y="-10880"/>
                    <a:pt x="394553" y="762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59" name="フリーフォーム 1258">
              <a:extLst>
                <a:ext uri="{FF2B5EF4-FFF2-40B4-BE49-F238E27FC236}">
                  <a16:creationId xmlns:a16="http://schemas.microsoft.com/office/drawing/2014/main" id="{38A8B2DC-9D38-110E-979C-2C108ADFFE74}"/>
                </a:ext>
              </a:extLst>
            </p:cNvPr>
            <p:cNvSpPr/>
            <p:nvPr/>
          </p:nvSpPr>
          <p:spPr>
            <a:xfrm>
              <a:off x="6023646" y="7991091"/>
              <a:ext cx="622926" cy="199960"/>
            </a:xfrm>
            <a:custGeom>
              <a:avLst/>
              <a:gdLst>
                <a:gd name="connsiteX0" fmla="*/ 2504 w 622926"/>
                <a:gd name="connsiteY0" fmla="*/ 190884 h 199960"/>
                <a:gd name="connsiteX1" fmla="*/ 348579 w 622926"/>
                <a:gd name="connsiteY1" fmla="*/ 175009 h 199960"/>
                <a:gd name="connsiteX2" fmla="*/ 408904 w 622926"/>
                <a:gd name="connsiteY2" fmla="*/ 181359 h 199960"/>
                <a:gd name="connsiteX3" fmla="*/ 443829 w 622926"/>
                <a:gd name="connsiteY3" fmla="*/ 165484 h 199960"/>
                <a:gd name="connsiteX4" fmla="*/ 561304 w 622926"/>
                <a:gd name="connsiteY4" fmla="*/ 95634 h 199960"/>
                <a:gd name="connsiteX5" fmla="*/ 621629 w 622926"/>
                <a:gd name="connsiteY5" fmla="*/ 384 h 199960"/>
                <a:gd name="connsiteX6" fmla="*/ 507329 w 622926"/>
                <a:gd name="connsiteY6" fmla="*/ 133734 h 199960"/>
                <a:gd name="connsiteX7" fmla="*/ 615279 w 622926"/>
                <a:gd name="connsiteY7" fmla="*/ 32134 h 199960"/>
                <a:gd name="connsiteX8" fmla="*/ 361279 w 622926"/>
                <a:gd name="connsiteY8" fmla="*/ 184534 h 199960"/>
                <a:gd name="connsiteX9" fmla="*/ 199354 w 622926"/>
                <a:gd name="connsiteY9" fmla="*/ 194059 h 199960"/>
                <a:gd name="connsiteX10" fmla="*/ 2504 w 622926"/>
                <a:gd name="connsiteY10" fmla="*/ 190884 h 1999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22926" h="199960">
                  <a:moveTo>
                    <a:pt x="2504" y="190884"/>
                  </a:moveTo>
                  <a:cubicBezTo>
                    <a:pt x="27375" y="187709"/>
                    <a:pt x="280846" y="176596"/>
                    <a:pt x="348579" y="175009"/>
                  </a:cubicBezTo>
                  <a:cubicBezTo>
                    <a:pt x="416312" y="173422"/>
                    <a:pt x="393029" y="182946"/>
                    <a:pt x="408904" y="181359"/>
                  </a:cubicBezTo>
                  <a:cubicBezTo>
                    <a:pt x="424779" y="179771"/>
                    <a:pt x="418429" y="179771"/>
                    <a:pt x="443829" y="165484"/>
                  </a:cubicBezTo>
                  <a:cubicBezTo>
                    <a:pt x="469229" y="151197"/>
                    <a:pt x="531671" y="123151"/>
                    <a:pt x="561304" y="95634"/>
                  </a:cubicBezTo>
                  <a:cubicBezTo>
                    <a:pt x="590937" y="68117"/>
                    <a:pt x="630625" y="-5966"/>
                    <a:pt x="621629" y="384"/>
                  </a:cubicBezTo>
                  <a:cubicBezTo>
                    <a:pt x="612633" y="6734"/>
                    <a:pt x="508387" y="128443"/>
                    <a:pt x="507329" y="133734"/>
                  </a:cubicBezTo>
                  <a:cubicBezTo>
                    <a:pt x="506271" y="139025"/>
                    <a:pt x="639621" y="23667"/>
                    <a:pt x="615279" y="32134"/>
                  </a:cubicBezTo>
                  <a:cubicBezTo>
                    <a:pt x="590937" y="40601"/>
                    <a:pt x="430600" y="157547"/>
                    <a:pt x="361279" y="184534"/>
                  </a:cubicBezTo>
                  <a:cubicBezTo>
                    <a:pt x="291958" y="211521"/>
                    <a:pt x="253858" y="195117"/>
                    <a:pt x="199354" y="194059"/>
                  </a:cubicBezTo>
                  <a:cubicBezTo>
                    <a:pt x="144850" y="193001"/>
                    <a:pt x="-22367" y="194059"/>
                    <a:pt x="2504" y="190884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60" name="フリーフォーム 1259">
              <a:extLst>
                <a:ext uri="{FF2B5EF4-FFF2-40B4-BE49-F238E27FC236}">
                  <a16:creationId xmlns:a16="http://schemas.microsoft.com/office/drawing/2014/main" id="{A78B5F8E-CA0E-FBED-12A6-49DB432C6E21}"/>
                </a:ext>
              </a:extLst>
            </p:cNvPr>
            <p:cNvSpPr/>
            <p:nvPr/>
          </p:nvSpPr>
          <p:spPr>
            <a:xfrm>
              <a:off x="6171922" y="7372277"/>
              <a:ext cx="670828" cy="302081"/>
            </a:xfrm>
            <a:custGeom>
              <a:avLst/>
              <a:gdLst>
                <a:gd name="connsiteX0" fmla="*/ 278 w 670828"/>
                <a:gd name="connsiteY0" fmla="*/ 301698 h 302081"/>
                <a:gd name="connsiteX1" fmla="*/ 374928 w 670828"/>
                <a:gd name="connsiteY1" fmla="*/ 104848 h 302081"/>
                <a:gd name="connsiteX2" fmla="*/ 317778 w 670828"/>
                <a:gd name="connsiteY2" fmla="*/ 82623 h 302081"/>
                <a:gd name="connsiteX3" fmla="*/ 670203 w 670828"/>
                <a:gd name="connsiteY3" fmla="*/ 73 h 302081"/>
                <a:gd name="connsiteX4" fmla="*/ 397153 w 670828"/>
                <a:gd name="connsiteY4" fmla="*/ 69923 h 302081"/>
                <a:gd name="connsiteX5" fmla="*/ 152678 w 670828"/>
                <a:gd name="connsiteY5" fmla="*/ 168348 h 302081"/>
                <a:gd name="connsiteX6" fmla="*/ 311428 w 670828"/>
                <a:gd name="connsiteY6" fmla="*/ 155648 h 302081"/>
                <a:gd name="connsiteX7" fmla="*/ 278 w 670828"/>
                <a:gd name="connsiteY7" fmla="*/ 301698 h 3020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70828" h="302081">
                  <a:moveTo>
                    <a:pt x="278" y="301698"/>
                  </a:moveTo>
                  <a:cubicBezTo>
                    <a:pt x="10861" y="293231"/>
                    <a:pt x="322011" y="141360"/>
                    <a:pt x="374928" y="104848"/>
                  </a:cubicBezTo>
                  <a:cubicBezTo>
                    <a:pt x="427845" y="68335"/>
                    <a:pt x="268566" y="100085"/>
                    <a:pt x="317778" y="82623"/>
                  </a:cubicBezTo>
                  <a:cubicBezTo>
                    <a:pt x="366990" y="65161"/>
                    <a:pt x="656974" y="2190"/>
                    <a:pt x="670203" y="73"/>
                  </a:cubicBezTo>
                  <a:cubicBezTo>
                    <a:pt x="683432" y="-2044"/>
                    <a:pt x="483407" y="41877"/>
                    <a:pt x="397153" y="69923"/>
                  </a:cubicBezTo>
                  <a:cubicBezTo>
                    <a:pt x="310899" y="97969"/>
                    <a:pt x="166965" y="154061"/>
                    <a:pt x="152678" y="168348"/>
                  </a:cubicBezTo>
                  <a:cubicBezTo>
                    <a:pt x="138391" y="182635"/>
                    <a:pt x="338416" y="135540"/>
                    <a:pt x="311428" y="155648"/>
                  </a:cubicBezTo>
                  <a:cubicBezTo>
                    <a:pt x="284441" y="175756"/>
                    <a:pt x="-10305" y="310165"/>
                    <a:pt x="278" y="301698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61" name="フリーフォーム 1260">
              <a:extLst>
                <a:ext uri="{FF2B5EF4-FFF2-40B4-BE49-F238E27FC236}">
                  <a16:creationId xmlns:a16="http://schemas.microsoft.com/office/drawing/2014/main" id="{10EDBFF3-F176-06B6-7DA1-3AB152D9C229}"/>
                </a:ext>
              </a:extLst>
            </p:cNvPr>
            <p:cNvSpPr/>
            <p:nvPr/>
          </p:nvSpPr>
          <p:spPr>
            <a:xfrm>
              <a:off x="6199933" y="7658016"/>
              <a:ext cx="319054" cy="556871"/>
            </a:xfrm>
            <a:custGeom>
              <a:avLst/>
              <a:gdLst>
                <a:gd name="connsiteX0" fmla="*/ 153242 w 319054"/>
                <a:gd name="connsiteY0" fmla="*/ 158834 h 556871"/>
                <a:gd name="connsiteX1" fmla="*/ 251667 w 319054"/>
                <a:gd name="connsiteY1" fmla="*/ 200109 h 556871"/>
                <a:gd name="connsiteX2" fmla="*/ 207217 w 319054"/>
                <a:gd name="connsiteY2" fmla="*/ 314409 h 556871"/>
                <a:gd name="connsiteX3" fmla="*/ 318342 w 319054"/>
                <a:gd name="connsiteY3" fmla="*/ 279484 h 556871"/>
                <a:gd name="connsiteX4" fmla="*/ 143717 w 319054"/>
                <a:gd name="connsiteY4" fmla="*/ 431884 h 556871"/>
                <a:gd name="connsiteX5" fmla="*/ 842 w 319054"/>
                <a:gd name="connsiteY5" fmla="*/ 555709 h 556871"/>
                <a:gd name="connsiteX6" fmla="*/ 92917 w 319054"/>
                <a:gd name="connsiteY6" fmla="*/ 482684 h 556871"/>
                <a:gd name="connsiteX7" fmla="*/ 261192 w 319054"/>
                <a:gd name="connsiteY7" fmla="*/ 301709 h 556871"/>
                <a:gd name="connsiteX8" fmla="*/ 188167 w 319054"/>
                <a:gd name="connsiteY8" fmla="*/ 393784 h 556871"/>
                <a:gd name="connsiteX9" fmla="*/ 254842 w 319054"/>
                <a:gd name="connsiteY9" fmla="*/ 200109 h 556871"/>
                <a:gd name="connsiteX10" fmla="*/ 261192 w 319054"/>
                <a:gd name="connsiteY10" fmla="*/ 149309 h 556871"/>
                <a:gd name="connsiteX11" fmla="*/ 264367 w 319054"/>
                <a:gd name="connsiteY11" fmla="*/ 84 h 556871"/>
                <a:gd name="connsiteX12" fmla="*/ 223092 w 319054"/>
                <a:gd name="connsiteY12" fmla="*/ 171534 h 556871"/>
                <a:gd name="connsiteX13" fmla="*/ 153242 w 319054"/>
                <a:gd name="connsiteY13" fmla="*/ 158834 h 5568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19054" h="556871">
                  <a:moveTo>
                    <a:pt x="153242" y="158834"/>
                  </a:moveTo>
                  <a:cubicBezTo>
                    <a:pt x="158004" y="163596"/>
                    <a:pt x="242671" y="174180"/>
                    <a:pt x="251667" y="200109"/>
                  </a:cubicBezTo>
                  <a:cubicBezTo>
                    <a:pt x="260663" y="226038"/>
                    <a:pt x="196105" y="301180"/>
                    <a:pt x="207217" y="314409"/>
                  </a:cubicBezTo>
                  <a:cubicBezTo>
                    <a:pt x="218329" y="327638"/>
                    <a:pt x="328925" y="259905"/>
                    <a:pt x="318342" y="279484"/>
                  </a:cubicBezTo>
                  <a:cubicBezTo>
                    <a:pt x="307759" y="299063"/>
                    <a:pt x="143717" y="431884"/>
                    <a:pt x="143717" y="431884"/>
                  </a:cubicBezTo>
                  <a:lnTo>
                    <a:pt x="842" y="555709"/>
                  </a:lnTo>
                  <a:cubicBezTo>
                    <a:pt x="-7625" y="564176"/>
                    <a:pt x="49525" y="525017"/>
                    <a:pt x="92917" y="482684"/>
                  </a:cubicBezTo>
                  <a:cubicBezTo>
                    <a:pt x="136309" y="440351"/>
                    <a:pt x="245317" y="316526"/>
                    <a:pt x="261192" y="301709"/>
                  </a:cubicBezTo>
                  <a:cubicBezTo>
                    <a:pt x="277067" y="286892"/>
                    <a:pt x="189225" y="410717"/>
                    <a:pt x="188167" y="393784"/>
                  </a:cubicBezTo>
                  <a:cubicBezTo>
                    <a:pt x="187109" y="376851"/>
                    <a:pt x="242671" y="240855"/>
                    <a:pt x="254842" y="200109"/>
                  </a:cubicBezTo>
                  <a:cubicBezTo>
                    <a:pt x="267013" y="159363"/>
                    <a:pt x="259605" y="182646"/>
                    <a:pt x="261192" y="149309"/>
                  </a:cubicBezTo>
                  <a:cubicBezTo>
                    <a:pt x="262779" y="115972"/>
                    <a:pt x="270717" y="-3620"/>
                    <a:pt x="264367" y="84"/>
                  </a:cubicBezTo>
                  <a:cubicBezTo>
                    <a:pt x="258017" y="3788"/>
                    <a:pt x="240555" y="145076"/>
                    <a:pt x="223092" y="171534"/>
                  </a:cubicBezTo>
                  <a:cubicBezTo>
                    <a:pt x="205629" y="197992"/>
                    <a:pt x="148480" y="154072"/>
                    <a:pt x="153242" y="158834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62" name="フリーフォーム 1261">
              <a:extLst>
                <a:ext uri="{FF2B5EF4-FFF2-40B4-BE49-F238E27FC236}">
                  <a16:creationId xmlns:a16="http://schemas.microsoft.com/office/drawing/2014/main" id="{8BD1A9FA-EFFD-7047-1749-99A0AEC1708A}"/>
                </a:ext>
              </a:extLst>
            </p:cNvPr>
            <p:cNvSpPr/>
            <p:nvPr/>
          </p:nvSpPr>
          <p:spPr>
            <a:xfrm>
              <a:off x="5999833" y="7677866"/>
              <a:ext cx="509415" cy="537467"/>
            </a:xfrm>
            <a:custGeom>
              <a:avLst/>
              <a:gdLst>
                <a:gd name="connsiteX0" fmla="*/ 505742 w 509415"/>
                <a:gd name="connsiteY0" fmla="*/ 5634 h 537467"/>
                <a:gd name="connsiteX1" fmla="*/ 175542 w 509415"/>
                <a:gd name="connsiteY1" fmla="*/ 323134 h 537467"/>
                <a:gd name="connsiteX2" fmla="*/ 210467 w 509415"/>
                <a:gd name="connsiteY2" fmla="*/ 278684 h 537467"/>
                <a:gd name="connsiteX3" fmla="*/ 96167 w 509415"/>
                <a:gd name="connsiteY3" fmla="*/ 405684 h 537467"/>
                <a:gd name="connsiteX4" fmla="*/ 917 w 509415"/>
                <a:gd name="connsiteY4" fmla="*/ 535859 h 537467"/>
                <a:gd name="connsiteX5" fmla="*/ 45367 w 509415"/>
                <a:gd name="connsiteY5" fmla="*/ 481884 h 537467"/>
                <a:gd name="connsiteX6" fmla="*/ 302542 w 509415"/>
                <a:gd name="connsiteY6" fmla="*/ 167559 h 537467"/>
                <a:gd name="connsiteX7" fmla="*/ 245392 w 509415"/>
                <a:gd name="connsiteY7" fmla="*/ 256459 h 537467"/>
                <a:gd name="connsiteX8" fmla="*/ 353342 w 509415"/>
                <a:gd name="connsiteY8" fmla="*/ 72309 h 537467"/>
                <a:gd name="connsiteX9" fmla="*/ 299367 w 509415"/>
                <a:gd name="connsiteY9" fmla="*/ 199309 h 537467"/>
                <a:gd name="connsiteX10" fmla="*/ 350167 w 509415"/>
                <a:gd name="connsiteY10" fmla="*/ 123109 h 537467"/>
                <a:gd name="connsiteX11" fmla="*/ 505742 w 509415"/>
                <a:gd name="connsiteY11" fmla="*/ 5634 h 537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509415" h="537467">
                  <a:moveTo>
                    <a:pt x="505742" y="5634"/>
                  </a:moveTo>
                  <a:cubicBezTo>
                    <a:pt x="476638" y="38971"/>
                    <a:pt x="224754" y="277626"/>
                    <a:pt x="175542" y="323134"/>
                  </a:cubicBezTo>
                  <a:cubicBezTo>
                    <a:pt x="126330" y="368642"/>
                    <a:pt x="223696" y="264926"/>
                    <a:pt x="210467" y="278684"/>
                  </a:cubicBezTo>
                  <a:cubicBezTo>
                    <a:pt x="197238" y="292442"/>
                    <a:pt x="131092" y="362822"/>
                    <a:pt x="96167" y="405684"/>
                  </a:cubicBezTo>
                  <a:cubicBezTo>
                    <a:pt x="61242" y="448546"/>
                    <a:pt x="9384" y="523159"/>
                    <a:pt x="917" y="535859"/>
                  </a:cubicBezTo>
                  <a:cubicBezTo>
                    <a:pt x="-7550" y="548559"/>
                    <a:pt x="45367" y="481884"/>
                    <a:pt x="45367" y="481884"/>
                  </a:cubicBezTo>
                  <a:cubicBezTo>
                    <a:pt x="95638" y="420501"/>
                    <a:pt x="269205" y="205130"/>
                    <a:pt x="302542" y="167559"/>
                  </a:cubicBezTo>
                  <a:cubicBezTo>
                    <a:pt x="335879" y="129988"/>
                    <a:pt x="236925" y="272334"/>
                    <a:pt x="245392" y="256459"/>
                  </a:cubicBezTo>
                  <a:cubicBezTo>
                    <a:pt x="253859" y="240584"/>
                    <a:pt x="344346" y="81834"/>
                    <a:pt x="353342" y="72309"/>
                  </a:cubicBezTo>
                  <a:cubicBezTo>
                    <a:pt x="362338" y="62784"/>
                    <a:pt x="299896" y="190842"/>
                    <a:pt x="299367" y="199309"/>
                  </a:cubicBezTo>
                  <a:cubicBezTo>
                    <a:pt x="298838" y="207776"/>
                    <a:pt x="317888" y="149567"/>
                    <a:pt x="350167" y="123109"/>
                  </a:cubicBezTo>
                  <a:cubicBezTo>
                    <a:pt x="382446" y="96651"/>
                    <a:pt x="534846" y="-27703"/>
                    <a:pt x="505742" y="5634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63" name="フリーフォーム 1262">
              <a:extLst>
                <a:ext uri="{FF2B5EF4-FFF2-40B4-BE49-F238E27FC236}">
                  <a16:creationId xmlns:a16="http://schemas.microsoft.com/office/drawing/2014/main" id="{40D18E5E-5E5E-1810-C8AC-30CDA22A7675}"/>
                </a:ext>
              </a:extLst>
            </p:cNvPr>
            <p:cNvSpPr/>
            <p:nvPr/>
          </p:nvSpPr>
          <p:spPr>
            <a:xfrm>
              <a:off x="6149973" y="7902574"/>
              <a:ext cx="244508" cy="215429"/>
            </a:xfrm>
            <a:custGeom>
              <a:avLst/>
              <a:gdLst>
                <a:gd name="connsiteX0" fmla="*/ 244477 w 244508"/>
                <a:gd name="connsiteY0" fmla="*/ 1 h 215429"/>
                <a:gd name="connsiteX1" fmla="*/ 165102 w 244508"/>
                <a:gd name="connsiteY1" fmla="*/ 123826 h 215429"/>
                <a:gd name="connsiteX2" fmla="*/ 50802 w 244508"/>
                <a:gd name="connsiteY2" fmla="*/ 193676 h 215429"/>
                <a:gd name="connsiteX3" fmla="*/ 98427 w 244508"/>
                <a:gd name="connsiteY3" fmla="*/ 212726 h 215429"/>
                <a:gd name="connsiteX4" fmla="*/ 2 w 244508"/>
                <a:gd name="connsiteY4" fmla="*/ 212726 h 215429"/>
                <a:gd name="connsiteX5" fmla="*/ 101602 w 244508"/>
                <a:gd name="connsiteY5" fmla="*/ 206376 h 215429"/>
                <a:gd name="connsiteX6" fmla="*/ 193677 w 244508"/>
                <a:gd name="connsiteY6" fmla="*/ 114301 h 215429"/>
                <a:gd name="connsiteX7" fmla="*/ 111127 w 244508"/>
                <a:gd name="connsiteY7" fmla="*/ 161926 h 215429"/>
                <a:gd name="connsiteX8" fmla="*/ 168277 w 244508"/>
                <a:gd name="connsiteY8" fmla="*/ 82551 h 215429"/>
                <a:gd name="connsiteX9" fmla="*/ 174627 w 244508"/>
                <a:gd name="connsiteY9" fmla="*/ 120651 h 215429"/>
                <a:gd name="connsiteX10" fmla="*/ 244477 w 244508"/>
                <a:gd name="connsiteY10" fmla="*/ 1 h 2154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4508" h="215429">
                  <a:moveTo>
                    <a:pt x="244477" y="1"/>
                  </a:moveTo>
                  <a:cubicBezTo>
                    <a:pt x="242890" y="530"/>
                    <a:pt x="197381" y="91547"/>
                    <a:pt x="165102" y="123826"/>
                  </a:cubicBezTo>
                  <a:cubicBezTo>
                    <a:pt x="132823" y="156105"/>
                    <a:pt x="61914" y="178860"/>
                    <a:pt x="50802" y="193676"/>
                  </a:cubicBezTo>
                  <a:cubicBezTo>
                    <a:pt x="39690" y="208492"/>
                    <a:pt x="106894" y="209551"/>
                    <a:pt x="98427" y="212726"/>
                  </a:cubicBezTo>
                  <a:cubicBezTo>
                    <a:pt x="89960" y="215901"/>
                    <a:pt x="-527" y="213784"/>
                    <a:pt x="2" y="212726"/>
                  </a:cubicBezTo>
                  <a:cubicBezTo>
                    <a:pt x="531" y="211668"/>
                    <a:pt x="69323" y="222780"/>
                    <a:pt x="101602" y="206376"/>
                  </a:cubicBezTo>
                  <a:cubicBezTo>
                    <a:pt x="133881" y="189972"/>
                    <a:pt x="192090" y="121709"/>
                    <a:pt x="193677" y="114301"/>
                  </a:cubicBezTo>
                  <a:cubicBezTo>
                    <a:pt x="195264" y="106893"/>
                    <a:pt x="115360" y="167218"/>
                    <a:pt x="111127" y="161926"/>
                  </a:cubicBezTo>
                  <a:cubicBezTo>
                    <a:pt x="106894" y="156634"/>
                    <a:pt x="157694" y="89430"/>
                    <a:pt x="168277" y="82551"/>
                  </a:cubicBezTo>
                  <a:cubicBezTo>
                    <a:pt x="178860" y="75672"/>
                    <a:pt x="162985" y="131234"/>
                    <a:pt x="174627" y="120651"/>
                  </a:cubicBezTo>
                  <a:cubicBezTo>
                    <a:pt x="186269" y="110068"/>
                    <a:pt x="246064" y="-528"/>
                    <a:pt x="244477" y="1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64" name="フリーフォーム 1263">
              <a:extLst>
                <a:ext uri="{FF2B5EF4-FFF2-40B4-BE49-F238E27FC236}">
                  <a16:creationId xmlns:a16="http://schemas.microsoft.com/office/drawing/2014/main" id="{CDC157FA-888E-DE8C-14AD-8261B5B043D7}"/>
                </a:ext>
              </a:extLst>
            </p:cNvPr>
            <p:cNvSpPr/>
            <p:nvPr/>
          </p:nvSpPr>
          <p:spPr>
            <a:xfrm>
              <a:off x="5959391" y="7498845"/>
              <a:ext cx="388284" cy="153451"/>
            </a:xfrm>
            <a:custGeom>
              <a:avLst/>
              <a:gdLst>
                <a:gd name="connsiteX0" fmla="*/ 387434 w 388284"/>
                <a:gd name="connsiteY0" fmla="*/ 505 h 153451"/>
                <a:gd name="connsiteX1" fmla="*/ 158834 w 388284"/>
                <a:gd name="connsiteY1" fmla="*/ 127505 h 153451"/>
                <a:gd name="connsiteX2" fmla="*/ 215984 w 388284"/>
                <a:gd name="connsiteY2" fmla="*/ 124330 h 153451"/>
                <a:gd name="connsiteX3" fmla="*/ 47709 w 388284"/>
                <a:gd name="connsiteY3" fmla="*/ 152905 h 153451"/>
                <a:gd name="connsiteX4" fmla="*/ 3259 w 388284"/>
                <a:gd name="connsiteY4" fmla="*/ 140205 h 153451"/>
                <a:gd name="connsiteX5" fmla="*/ 117559 w 388284"/>
                <a:gd name="connsiteY5" fmla="*/ 105280 h 153451"/>
                <a:gd name="connsiteX6" fmla="*/ 206459 w 388284"/>
                <a:gd name="connsiteY6" fmla="*/ 73530 h 153451"/>
                <a:gd name="connsiteX7" fmla="*/ 98509 w 388284"/>
                <a:gd name="connsiteY7" fmla="*/ 105280 h 153451"/>
                <a:gd name="connsiteX8" fmla="*/ 231859 w 388284"/>
                <a:gd name="connsiteY8" fmla="*/ 83055 h 153451"/>
                <a:gd name="connsiteX9" fmla="*/ 387434 w 388284"/>
                <a:gd name="connsiteY9" fmla="*/ 505 h 1534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88284" h="153451">
                  <a:moveTo>
                    <a:pt x="387434" y="505"/>
                  </a:moveTo>
                  <a:cubicBezTo>
                    <a:pt x="375263" y="7913"/>
                    <a:pt x="187409" y="106868"/>
                    <a:pt x="158834" y="127505"/>
                  </a:cubicBezTo>
                  <a:cubicBezTo>
                    <a:pt x="130259" y="148142"/>
                    <a:pt x="234505" y="120097"/>
                    <a:pt x="215984" y="124330"/>
                  </a:cubicBezTo>
                  <a:cubicBezTo>
                    <a:pt x="197463" y="128563"/>
                    <a:pt x="83163" y="150259"/>
                    <a:pt x="47709" y="152905"/>
                  </a:cubicBezTo>
                  <a:cubicBezTo>
                    <a:pt x="12255" y="155551"/>
                    <a:pt x="-8383" y="148143"/>
                    <a:pt x="3259" y="140205"/>
                  </a:cubicBezTo>
                  <a:cubicBezTo>
                    <a:pt x="14901" y="132268"/>
                    <a:pt x="83692" y="116393"/>
                    <a:pt x="117559" y="105280"/>
                  </a:cubicBezTo>
                  <a:cubicBezTo>
                    <a:pt x="151426" y="94168"/>
                    <a:pt x="209634" y="73530"/>
                    <a:pt x="206459" y="73530"/>
                  </a:cubicBezTo>
                  <a:cubicBezTo>
                    <a:pt x="203284" y="73530"/>
                    <a:pt x="94276" y="103693"/>
                    <a:pt x="98509" y="105280"/>
                  </a:cubicBezTo>
                  <a:cubicBezTo>
                    <a:pt x="102742" y="106867"/>
                    <a:pt x="185821" y="96813"/>
                    <a:pt x="231859" y="83055"/>
                  </a:cubicBezTo>
                  <a:cubicBezTo>
                    <a:pt x="277896" y="69297"/>
                    <a:pt x="399605" y="-6903"/>
                    <a:pt x="387434" y="505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65" name="フリーフォーム 1264">
              <a:extLst>
                <a:ext uri="{FF2B5EF4-FFF2-40B4-BE49-F238E27FC236}">
                  <a16:creationId xmlns:a16="http://schemas.microsoft.com/office/drawing/2014/main" id="{78AF1AD8-9C9E-1189-5FEA-F07B9964BE31}"/>
                </a:ext>
              </a:extLst>
            </p:cNvPr>
            <p:cNvSpPr/>
            <p:nvPr/>
          </p:nvSpPr>
          <p:spPr>
            <a:xfrm>
              <a:off x="6638071" y="7808247"/>
              <a:ext cx="634028" cy="484861"/>
            </a:xfrm>
            <a:custGeom>
              <a:avLst/>
              <a:gdLst>
                <a:gd name="connsiteX0" fmla="*/ 629504 w 634028"/>
                <a:gd name="connsiteY0" fmla="*/ 5428 h 484861"/>
                <a:gd name="connsiteX1" fmla="*/ 242154 w 634028"/>
                <a:gd name="connsiteY1" fmla="*/ 307053 h 484861"/>
                <a:gd name="connsiteX2" fmla="*/ 337404 w 634028"/>
                <a:gd name="connsiteY2" fmla="*/ 259428 h 484861"/>
                <a:gd name="connsiteX3" fmla="*/ 4029 w 634028"/>
                <a:gd name="connsiteY3" fmla="*/ 481678 h 484861"/>
                <a:gd name="connsiteX4" fmla="*/ 165954 w 634028"/>
                <a:gd name="connsiteY4" fmla="*/ 376903 h 484861"/>
                <a:gd name="connsiteX5" fmla="*/ 362804 w 634028"/>
                <a:gd name="connsiteY5" fmla="*/ 186403 h 484861"/>
                <a:gd name="connsiteX6" fmla="*/ 289779 w 634028"/>
                <a:gd name="connsiteY6" fmla="*/ 224503 h 484861"/>
                <a:gd name="connsiteX7" fmla="*/ 442179 w 634028"/>
                <a:gd name="connsiteY7" fmla="*/ 119728 h 484861"/>
                <a:gd name="connsiteX8" fmla="*/ 629504 w 634028"/>
                <a:gd name="connsiteY8" fmla="*/ 5428 h 484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34028" h="484861">
                  <a:moveTo>
                    <a:pt x="629504" y="5428"/>
                  </a:moveTo>
                  <a:cubicBezTo>
                    <a:pt x="596167" y="36649"/>
                    <a:pt x="290837" y="264720"/>
                    <a:pt x="242154" y="307053"/>
                  </a:cubicBezTo>
                  <a:cubicBezTo>
                    <a:pt x="193471" y="349386"/>
                    <a:pt x="377091" y="230324"/>
                    <a:pt x="337404" y="259428"/>
                  </a:cubicBezTo>
                  <a:cubicBezTo>
                    <a:pt x="297717" y="288532"/>
                    <a:pt x="32604" y="462099"/>
                    <a:pt x="4029" y="481678"/>
                  </a:cubicBezTo>
                  <a:cubicBezTo>
                    <a:pt x="-24546" y="501257"/>
                    <a:pt x="106158" y="426115"/>
                    <a:pt x="165954" y="376903"/>
                  </a:cubicBezTo>
                  <a:cubicBezTo>
                    <a:pt x="225750" y="327691"/>
                    <a:pt x="342166" y="211803"/>
                    <a:pt x="362804" y="186403"/>
                  </a:cubicBezTo>
                  <a:cubicBezTo>
                    <a:pt x="383442" y="161003"/>
                    <a:pt x="276550" y="235615"/>
                    <a:pt x="289779" y="224503"/>
                  </a:cubicBezTo>
                  <a:cubicBezTo>
                    <a:pt x="303008" y="213391"/>
                    <a:pt x="381325" y="153065"/>
                    <a:pt x="442179" y="119728"/>
                  </a:cubicBezTo>
                  <a:cubicBezTo>
                    <a:pt x="503033" y="86391"/>
                    <a:pt x="662841" y="-25793"/>
                    <a:pt x="629504" y="5428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66" name="フリーフォーム 1265">
              <a:extLst>
                <a:ext uri="{FF2B5EF4-FFF2-40B4-BE49-F238E27FC236}">
                  <a16:creationId xmlns:a16="http://schemas.microsoft.com/office/drawing/2014/main" id="{39804358-731C-B65D-918E-B6BD370278B5}"/>
                </a:ext>
              </a:extLst>
            </p:cNvPr>
            <p:cNvSpPr/>
            <p:nvPr/>
          </p:nvSpPr>
          <p:spPr>
            <a:xfrm>
              <a:off x="6604646" y="8108398"/>
              <a:ext cx="346174" cy="367936"/>
            </a:xfrm>
            <a:custGeom>
              <a:avLst/>
              <a:gdLst>
                <a:gd name="connsiteX0" fmla="*/ 313679 w 346174"/>
                <a:gd name="connsiteY0" fmla="*/ 552 h 367936"/>
                <a:gd name="connsiteX1" fmla="*/ 304154 w 346174"/>
                <a:gd name="connsiteY1" fmla="*/ 86277 h 367936"/>
                <a:gd name="connsiteX2" fmla="*/ 345429 w 346174"/>
                <a:gd name="connsiteY2" fmla="*/ 133902 h 367936"/>
                <a:gd name="connsiteX3" fmla="*/ 262879 w 346174"/>
                <a:gd name="connsiteY3" fmla="*/ 203752 h 367936"/>
                <a:gd name="connsiteX4" fmla="*/ 8879 w 346174"/>
                <a:gd name="connsiteY4" fmla="*/ 362502 h 367936"/>
                <a:gd name="connsiteX5" fmla="*/ 53329 w 346174"/>
                <a:gd name="connsiteY5" fmla="*/ 333927 h 367936"/>
                <a:gd name="connsiteX6" fmla="*/ 256529 w 346174"/>
                <a:gd name="connsiteY6" fmla="*/ 194227 h 367936"/>
                <a:gd name="connsiteX7" fmla="*/ 316854 w 346174"/>
                <a:gd name="connsiteY7" fmla="*/ 168827 h 367936"/>
                <a:gd name="connsiteX8" fmla="*/ 316854 w 346174"/>
                <a:gd name="connsiteY8" fmla="*/ 124377 h 367936"/>
                <a:gd name="connsiteX9" fmla="*/ 294629 w 346174"/>
                <a:gd name="connsiteY9" fmla="*/ 54527 h 367936"/>
                <a:gd name="connsiteX10" fmla="*/ 313679 w 346174"/>
                <a:gd name="connsiteY10" fmla="*/ 552 h 3679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46174" h="367936">
                  <a:moveTo>
                    <a:pt x="313679" y="552"/>
                  </a:moveTo>
                  <a:cubicBezTo>
                    <a:pt x="315266" y="5844"/>
                    <a:pt x="298862" y="64052"/>
                    <a:pt x="304154" y="86277"/>
                  </a:cubicBezTo>
                  <a:cubicBezTo>
                    <a:pt x="309446" y="108502"/>
                    <a:pt x="352308" y="114323"/>
                    <a:pt x="345429" y="133902"/>
                  </a:cubicBezTo>
                  <a:cubicBezTo>
                    <a:pt x="338550" y="153481"/>
                    <a:pt x="318971" y="165652"/>
                    <a:pt x="262879" y="203752"/>
                  </a:cubicBezTo>
                  <a:cubicBezTo>
                    <a:pt x="206787" y="241852"/>
                    <a:pt x="43804" y="340806"/>
                    <a:pt x="8879" y="362502"/>
                  </a:cubicBezTo>
                  <a:cubicBezTo>
                    <a:pt x="-26046" y="384198"/>
                    <a:pt x="53329" y="333927"/>
                    <a:pt x="53329" y="333927"/>
                  </a:cubicBezTo>
                  <a:cubicBezTo>
                    <a:pt x="94604" y="305881"/>
                    <a:pt x="212608" y="221744"/>
                    <a:pt x="256529" y="194227"/>
                  </a:cubicBezTo>
                  <a:cubicBezTo>
                    <a:pt x="300450" y="166710"/>
                    <a:pt x="306800" y="180469"/>
                    <a:pt x="316854" y="168827"/>
                  </a:cubicBezTo>
                  <a:cubicBezTo>
                    <a:pt x="326908" y="157185"/>
                    <a:pt x="320558" y="143427"/>
                    <a:pt x="316854" y="124377"/>
                  </a:cubicBezTo>
                  <a:cubicBezTo>
                    <a:pt x="313150" y="105327"/>
                    <a:pt x="293041" y="79927"/>
                    <a:pt x="294629" y="54527"/>
                  </a:cubicBezTo>
                  <a:cubicBezTo>
                    <a:pt x="296216" y="29127"/>
                    <a:pt x="312092" y="-4740"/>
                    <a:pt x="313679" y="552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67" name="フリーフォーム 1266">
              <a:extLst>
                <a:ext uri="{FF2B5EF4-FFF2-40B4-BE49-F238E27FC236}">
                  <a16:creationId xmlns:a16="http://schemas.microsoft.com/office/drawing/2014/main" id="{C901AA60-8794-A63A-E13C-74A862104D39}"/>
                </a:ext>
              </a:extLst>
            </p:cNvPr>
            <p:cNvSpPr/>
            <p:nvPr/>
          </p:nvSpPr>
          <p:spPr>
            <a:xfrm>
              <a:off x="6559174" y="8269451"/>
              <a:ext cx="118869" cy="205102"/>
            </a:xfrm>
            <a:custGeom>
              <a:avLst/>
              <a:gdLst>
                <a:gd name="connsiteX0" fmla="*/ 32126 w 118869"/>
                <a:gd name="connsiteY0" fmla="*/ 1424 h 205102"/>
                <a:gd name="connsiteX1" fmla="*/ 32126 w 118869"/>
                <a:gd name="connsiteY1" fmla="*/ 74449 h 205102"/>
                <a:gd name="connsiteX2" fmla="*/ 114676 w 118869"/>
                <a:gd name="connsiteY2" fmla="*/ 198274 h 205102"/>
                <a:gd name="connsiteX3" fmla="*/ 95626 w 118869"/>
                <a:gd name="connsiteY3" fmla="*/ 179224 h 205102"/>
                <a:gd name="connsiteX4" fmla="*/ 376 w 118869"/>
                <a:gd name="connsiteY4" fmla="*/ 96674 h 205102"/>
                <a:gd name="connsiteX5" fmla="*/ 60701 w 118869"/>
                <a:gd name="connsiteY5" fmla="*/ 137949 h 205102"/>
                <a:gd name="connsiteX6" fmla="*/ 32126 w 118869"/>
                <a:gd name="connsiteY6" fmla="*/ 1424 h 2051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8869" h="205102">
                  <a:moveTo>
                    <a:pt x="32126" y="1424"/>
                  </a:moveTo>
                  <a:cubicBezTo>
                    <a:pt x="27363" y="-9159"/>
                    <a:pt x="18368" y="41641"/>
                    <a:pt x="32126" y="74449"/>
                  </a:cubicBezTo>
                  <a:cubicBezTo>
                    <a:pt x="45884" y="107257"/>
                    <a:pt x="114676" y="198274"/>
                    <a:pt x="114676" y="198274"/>
                  </a:cubicBezTo>
                  <a:cubicBezTo>
                    <a:pt x="125259" y="215737"/>
                    <a:pt x="114676" y="196157"/>
                    <a:pt x="95626" y="179224"/>
                  </a:cubicBezTo>
                  <a:cubicBezTo>
                    <a:pt x="76576" y="162291"/>
                    <a:pt x="6197" y="103553"/>
                    <a:pt x="376" y="96674"/>
                  </a:cubicBezTo>
                  <a:cubicBezTo>
                    <a:pt x="-5445" y="89795"/>
                    <a:pt x="58055" y="148532"/>
                    <a:pt x="60701" y="137949"/>
                  </a:cubicBezTo>
                  <a:cubicBezTo>
                    <a:pt x="63347" y="127366"/>
                    <a:pt x="36889" y="12007"/>
                    <a:pt x="32126" y="1424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68" name="フリーフォーム 1267">
              <a:extLst>
                <a:ext uri="{FF2B5EF4-FFF2-40B4-BE49-F238E27FC236}">
                  <a16:creationId xmlns:a16="http://schemas.microsoft.com/office/drawing/2014/main" id="{66840198-CAE2-FD08-9398-1E80B635919C}"/>
                </a:ext>
              </a:extLst>
            </p:cNvPr>
            <p:cNvSpPr/>
            <p:nvPr/>
          </p:nvSpPr>
          <p:spPr>
            <a:xfrm>
              <a:off x="6562664" y="8338692"/>
              <a:ext cx="565300" cy="131481"/>
            </a:xfrm>
            <a:custGeom>
              <a:avLst/>
              <a:gdLst>
                <a:gd name="connsiteX0" fmla="*/ 61 w 565300"/>
                <a:gd name="connsiteY0" fmla="*/ 49658 h 131481"/>
                <a:gd name="connsiteX1" fmla="*/ 257236 w 565300"/>
                <a:gd name="connsiteY1" fmla="*/ 97283 h 131481"/>
                <a:gd name="connsiteX2" fmla="*/ 384236 w 565300"/>
                <a:gd name="connsiteY2" fmla="*/ 24258 h 131481"/>
                <a:gd name="connsiteX3" fmla="*/ 565211 w 565300"/>
                <a:gd name="connsiteY3" fmla="*/ 8383 h 131481"/>
                <a:gd name="connsiteX4" fmla="*/ 406461 w 565300"/>
                <a:gd name="connsiteY4" fmla="*/ 8383 h 131481"/>
                <a:gd name="connsiteX5" fmla="*/ 266761 w 565300"/>
                <a:gd name="connsiteY5" fmla="*/ 113158 h 131481"/>
                <a:gd name="connsiteX6" fmla="*/ 136586 w 565300"/>
                <a:gd name="connsiteY6" fmla="*/ 109983 h 131481"/>
                <a:gd name="connsiteX7" fmla="*/ 231836 w 565300"/>
                <a:gd name="connsiteY7" fmla="*/ 129033 h 131481"/>
                <a:gd name="connsiteX8" fmla="*/ 61 w 565300"/>
                <a:gd name="connsiteY8" fmla="*/ 49658 h 131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65300" h="131481">
                  <a:moveTo>
                    <a:pt x="61" y="49658"/>
                  </a:moveTo>
                  <a:cubicBezTo>
                    <a:pt x="4294" y="44366"/>
                    <a:pt x="193207" y="101516"/>
                    <a:pt x="257236" y="97283"/>
                  </a:cubicBezTo>
                  <a:cubicBezTo>
                    <a:pt x="321265" y="93050"/>
                    <a:pt x="332907" y="39075"/>
                    <a:pt x="384236" y="24258"/>
                  </a:cubicBezTo>
                  <a:cubicBezTo>
                    <a:pt x="435565" y="9441"/>
                    <a:pt x="561507" y="11029"/>
                    <a:pt x="565211" y="8383"/>
                  </a:cubicBezTo>
                  <a:cubicBezTo>
                    <a:pt x="568915" y="5737"/>
                    <a:pt x="456203" y="-9080"/>
                    <a:pt x="406461" y="8383"/>
                  </a:cubicBezTo>
                  <a:cubicBezTo>
                    <a:pt x="356719" y="25845"/>
                    <a:pt x="311740" y="96225"/>
                    <a:pt x="266761" y="113158"/>
                  </a:cubicBezTo>
                  <a:cubicBezTo>
                    <a:pt x="221782" y="130091"/>
                    <a:pt x="142407" y="107337"/>
                    <a:pt x="136586" y="109983"/>
                  </a:cubicBezTo>
                  <a:cubicBezTo>
                    <a:pt x="130765" y="112629"/>
                    <a:pt x="251415" y="139616"/>
                    <a:pt x="231836" y="129033"/>
                  </a:cubicBezTo>
                  <a:cubicBezTo>
                    <a:pt x="212257" y="118450"/>
                    <a:pt x="-4172" y="54950"/>
                    <a:pt x="61" y="49658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69" name="フリーフォーム 1268">
              <a:extLst>
                <a:ext uri="{FF2B5EF4-FFF2-40B4-BE49-F238E27FC236}">
                  <a16:creationId xmlns:a16="http://schemas.microsoft.com/office/drawing/2014/main" id="{94FF70AC-05BE-C85E-9190-6879C851C792}"/>
                </a:ext>
              </a:extLst>
            </p:cNvPr>
            <p:cNvSpPr/>
            <p:nvPr/>
          </p:nvSpPr>
          <p:spPr>
            <a:xfrm>
              <a:off x="7068278" y="8137368"/>
              <a:ext cx="106254" cy="240596"/>
            </a:xfrm>
            <a:custGeom>
              <a:avLst/>
              <a:gdLst>
                <a:gd name="connsiteX0" fmla="*/ 88172 w 106254"/>
                <a:gd name="connsiteY0" fmla="*/ 157 h 240596"/>
                <a:gd name="connsiteX1" fmla="*/ 81822 w 106254"/>
                <a:gd name="connsiteY1" fmla="*/ 114457 h 240596"/>
                <a:gd name="connsiteX2" fmla="*/ 2447 w 106254"/>
                <a:gd name="connsiteY2" fmla="*/ 238282 h 240596"/>
                <a:gd name="connsiteX3" fmla="*/ 27847 w 106254"/>
                <a:gd name="connsiteY3" fmla="*/ 187482 h 240596"/>
                <a:gd name="connsiteX4" fmla="*/ 104047 w 106254"/>
                <a:gd name="connsiteY4" fmla="*/ 92232 h 240596"/>
                <a:gd name="connsiteX5" fmla="*/ 88172 w 106254"/>
                <a:gd name="connsiteY5" fmla="*/ 157 h 2405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6254" h="240596">
                  <a:moveTo>
                    <a:pt x="88172" y="157"/>
                  </a:moveTo>
                  <a:cubicBezTo>
                    <a:pt x="84468" y="3861"/>
                    <a:pt x="96109" y="74770"/>
                    <a:pt x="81822" y="114457"/>
                  </a:cubicBezTo>
                  <a:cubicBezTo>
                    <a:pt x="67535" y="154144"/>
                    <a:pt x="11443" y="226111"/>
                    <a:pt x="2447" y="238282"/>
                  </a:cubicBezTo>
                  <a:cubicBezTo>
                    <a:pt x="-6549" y="250453"/>
                    <a:pt x="10914" y="211824"/>
                    <a:pt x="27847" y="187482"/>
                  </a:cubicBezTo>
                  <a:cubicBezTo>
                    <a:pt x="44780" y="163140"/>
                    <a:pt x="95051" y="125569"/>
                    <a:pt x="104047" y="92232"/>
                  </a:cubicBezTo>
                  <a:cubicBezTo>
                    <a:pt x="113043" y="58895"/>
                    <a:pt x="91876" y="-3547"/>
                    <a:pt x="88172" y="157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70" name="フリーフォーム 1269">
              <a:extLst>
                <a:ext uri="{FF2B5EF4-FFF2-40B4-BE49-F238E27FC236}">
                  <a16:creationId xmlns:a16="http://schemas.microsoft.com/office/drawing/2014/main" id="{2FCD5FF3-101D-671E-BAA5-3CC1952F4C89}"/>
                </a:ext>
              </a:extLst>
            </p:cNvPr>
            <p:cNvSpPr/>
            <p:nvPr/>
          </p:nvSpPr>
          <p:spPr>
            <a:xfrm>
              <a:off x="7125411" y="8083507"/>
              <a:ext cx="472630" cy="284383"/>
            </a:xfrm>
            <a:custGeom>
              <a:avLst/>
              <a:gdLst>
                <a:gd name="connsiteX0" fmla="*/ 212014 w 472630"/>
                <a:gd name="connsiteY0" fmla="*/ 43 h 284383"/>
                <a:gd name="connsiteX1" fmla="*/ 129464 w 472630"/>
                <a:gd name="connsiteY1" fmla="*/ 98468 h 284383"/>
                <a:gd name="connsiteX2" fmla="*/ 135814 w 472630"/>
                <a:gd name="connsiteY2" fmla="*/ 146093 h 284383"/>
                <a:gd name="connsiteX3" fmla="*/ 2464 w 472630"/>
                <a:gd name="connsiteY3" fmla="*/ 282618 h 284383"/>
                <a:gd name="connsiteX4" fmla="*/ 62789 w 472630"/>
                <a:gd name="connsiteY4" fmla="*/ 219118 h 284383"/>
                <a:gd name="connsiteX5" fmla="*/ 227889 w 472630"/>
                <a:gd name="connsiteY5" fmla="*/ 152443 h 284383"/>
                <a:gd name="connsiteX6" fmla="*/ 119939 w 472630"/>
                <a:gd name="connsiteY6" fmla="*/ 181018 h 284383"/>
                <a:gd name="connsiteX7" fmla="*/ 472364 w 472630"/>
                <a:gd name="connsiteY7" fmla="*/ 149268 h 284383"/>
                <a:gd name="connsiteX8" fmla="*/ 177089 w 472630"/>
                <a:gd name="connsiteY8" fmla="*/ 165143 h 284383"/>
                <a:gd name="connsiteX9" fmla="*/ 132639 w 472630"/>
                <a:gd name="connsiteY9" fmla="*/ 111168 h 284383"/>
                <a:gd name="connsiteX10" fmla="*/ 212014 w 472630"/>
                <a:gd name="connsiteY10" fmla="*/ 43 h 2843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72630" h="284383">
                  <a:moveTo>
                    <a:pt x="212014" y="43"/>
                  </a:moveTo>
                  <a:cubicBezTo>
                    <a:pt x="211485" y="-2074"/>
                    <a:pt x="142164" y="74126"/>
                    <a:pt x="129464" y="98468"/>
                  </a:cubicBezTo>
                  <a:cubicBezTo>
                    <a:pt x="116764" y="122810"/>
                    <a:pt x="156981" y="115401"/>
                    <a:pt x="135814" y="146093"/>
                  </a:cubicBezTo>
                  <a:cubicBezTo>
                    <a:pt x="114647" y="176785"/>
                    <a:pt x="14635" y="270447"/>
                    <a:pt x="2464" y="282618"/>
                  </a:cubicBezTo>
                  <a:cubicBezTo>
                    <a:pt x="-9707" y="294789"/>
                    <a:pt x="25218" y="240814"/>
                    <a:pt x="62789" y="219118"/>
                  </a:cubicBezTo>
                  <a:cubicBezTo>
                    <a:pt x="100360" y="197422"/>
                    <a:pt x="218364" y="158793"/>
                    <a:pt x="227889" y="152443"/>
                  </a:cubicBezTo>
                  <a:cubicBezTo>
                    <a:pt x="237414" y="146093"/>
                    <a:pt x="79193" y="181547"/>
                    <a:pt x="119939" y="181018"/>
                  </a:cubicBezTo>
                  <a:cubicBezTo>
                    <a:pt x="160685" y="180489"/>
                    <a:pt x="462839" y="151914"/>
                    <a:pt x="472364" y="149268"/>
                  </a:cubicBezTo>
                  <a:cubicBezTo>
                    <a:pt x="481889" y="146622"/>
                    <a:pt x="233710" y="171493"/>
                    <a:pt x="177089" y="165143"/>
                  </a:cubicBezTo>
                  <a:cubicBezTo>
                    <a:pt x="120468" y="158793"/>
                    <a:pt x="132639" y="136039"/>
                    <a:pt x="132639" y="111168"/>
                  </a:cubicBezTo>
                  <a:cubicBezTo>
                    <a:pt x="132639" y="86297"/>
                    <a:pt x="212543" y="2160"/>
                    <a:pt x="212014" y="43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71" name="フリーフォーム 1270">
              <a:extLst>
                <a:ext uri="{FF2B5EF4-FFF2-40B4-BE49-F238E27FC236}">
                  <a16:creationId xmlns:a16="http://schemas.microsoft.com/office/drawing/2014/main" id="{7F2C7BC8-22E4-9E57-1124-4E517FD75C7A}"/>
                </a:ext>
              </a:extLst>
            </p:cNvPr>
            <p:cNvSpPr/>
            <p:nvPr/>
          </p:nvSpPr>
          <p:spPr>
            <a:xfrm>
              <a:off x="6997511" y="8054907"/>
              <a:ext cx="79652" cy="190711"/>
            </a:xfrm>
            <a:custGeom>
              <a:avLst/>
              <a:gdLst>
                <a:gd name="connsiteX0" fmla="*/ 54164 w 79652"/>
                <a:gd name="connsiteY0" fmla="*/ 68 h 190711"/>
                <a:gd name="connsiteX1" fmla="*/ 66864 w 79652"/>
                <a:gd name="connsiteY1" fmla="*/ 108018 h 190711"/>
                <a:gd name="connsiteX2" fmla="*/ 189 w 79652"/>
                <a:gd name="connsiteY2" fmla="*/ 190568 h 190711"/>
                <a:gd name="connsiteX3" fmla="*/ 47814 w 79652"/>
                <a:gd name="connsiteY3" fmla="*/ 127068 h 190711"/>
                <a:gd name="connsiteX4" fmla="*/ 79564 w 79652"/>
                <a:gd name="connsiteY4" fmla="*/ 92143 h 190711"/>
                <a:gd name="connsiteX5" fmla="*/ 54164 w 79652"/>
                <a:gd name="connsiteY5" fmla="*/ 68 h 1907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9652" h="190711">
                  <a:moveTo>
                    <a:pt x="54164" y="68"/>
                  </a:moveTo>
                  <a:cubicBezTo>
                    <a:pt x="52047" y="2714"/>
                    <a:pt x="75860" y="76268"/>
                    <a:pt x="66864" y="108018"/>
                  </a:cubicBezTo>
                  <a:cubicBezTo>
                    <a:pt x="57868" y="139768"/>
                    <a:pt x="3364" y="187393"/>
                    <a:pt x="189" y="190568"/>
                  </a:cubicBezTo>
                  <a:cubicBezTo>
                    <a:pt x="-2986" y="193743"/>
                    <a:pt x="34585" y="143472"/>
                    <a:pt x="47814" y="127068"/>
                  </a:cubicBezTo>
                  <a:cubicBezTo>
                    <a:pt x="61043" y="110664"/>
                    <a:pt x="81151" y="111722"/>
                    <a:pt x="79564" y="92143"/>
                  </a:cubicBezTo>
                  <a:cubicBezTo>
                    <a:pt x="77977" y="72564"/>
                    <a:pt x="56281" y="-2578"/>
                    <a:pt x="54164" y="68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72" name="フリーフォーム 1271">
              <a:extLst>
                <a:ext uri="{FF2B5EF4-FFF2-40B4-BE49-F238E27FC236}">
                  <a16:creationId xmlns:a16="http://schemas.microsoft.com/office/drawing/2014/main" id="{643FCA8D-28EF-4644-FC3C-F36C956E9CB5}"/>
                </a:ext>
              </a:extLst>
            </p:cNvPr>
            <p:cNvSpPr/>
            <p:nvPr/>
          </p:nvSpPr>
          <p:spPr>
            <a:xfrm>
              <a:off x="7067374" y="7912100"/>
              <a:ext cx="870144" cy="136527"/>
            </a:xfrm>
            <a:custGeom>
              <a:avLst/>
              <a:gdLst>
                <a:gd name="connsiteX0" fmla="*/ 176 w 870144"/>
                <a:gd name="connsiteY0" fmla="*/ 136525 h 136527"/>
                <a:gd name="connsiteX1" fmla="*/ 336726 w 870144"/>
                <a:gd name="connsiteY1" fmla="*/ 57150 h 136527"/>
                <a:gd name="connsiteX2" fmla="*/ 755826 w 870144"/>
                <a:gd name="connsiteY2" fmla="*/ 38100 h 136527"/>
                <a:gd name="connsiteX3" fmla="*/ 670101 w 870144"/>
                <a:gd name="connsiteY3" fmla="*/ 38100 h 136527"/>
                <a:gd name="connsiteX4" fmla="*/ 870126 w 870144"/>
                <a:gd name="connsiteY4" fmla="*/ 47625 h 136527"/>
                <a:gd name="connsiteX5" fmla="*/ 657401 w 870144"/>
                <a:gd name="connsiteY5" fmla="*/ 31750 h 136527"/>
                <a:gd name="connsiteX6" fmla="*/ 412926 w 870144"/>
                <a:gd name="connsiteY6" fmla="*/ 0 h 136527"/>
                <a:gd name="connsiteX7" fmla="*/ 616126 w 870144"/>
                <a:gd name="connsiteY7" fmla="*/ 31750 h 136527"/>
                <a:gd name="connsiteX8" fmla="*/ 327201 w 870144"/>
                <a:gd name="connsiteY8" fmla="*/ 50800 h 136527"/>
                <a:gd name="connsiteX9" fmla="*/ 203376 w 870144"/>
                <a:gd name="connsiteY9" fmla="*/ 79375 h 136527"/>
                <a:gd name="connsiteX10" fmla="*/ 289101 w 870144"/>
                <a:gd name="connsiteY10" fmla="*/ 60325 h 136527"/>
                <a:gd name="connsiteX11" fmla="*/ 176 w 870144"/>
                <a:gd name="connsiteY11" fmla="*/ 136525 h 1365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870144" h="136527">
                  <a:moveTo>
                    <a:pt x="176" y="136525"/>
                  </a:moveTo>
                  <a:cubicBezTo>
                    <a:pt x="8114" y="135996"/>
                    <a:pt x="210784" y="73554"/>
                    <a:pt x="336726" y="57150"/>
                  </a:cubicBezTo>
                  <a:cubicBezTo>
                    <a:pt x="462668" y="40746"/>
                    <a:pt x="700264" y="41275"/>
                    <a:pt x="755826" y="38100"/>
                  </a:cubicBezTo>
                  <a:cubicBezTo>
                    <a:pt x="811388" y="34925"/>
                    <a:pt x="651051" y="36513"/>
                    <a:pt x="670101" y="38100"/>
                  </a:cubicBezTo>
                  <a:cubicBezTo>
                    <a:pt x="689151" y="39687"/>
                    <a:pt x="872243" y="48683"/>
                    <a:pt x="870126" y="47625"/>
                  </a:cubicBezTo>
                  <a:cubicBezTo>
                    <a:pt x="868009" y="46567"/>
                    <a:pt x="733601" y="39687"/>
                    <a:pt x="657401" y="31750"/>
                  </a:cubicBezTo>
                  <a:cubicBezTo>
                    <a:pt x="581201" y="23813"/>
                    <a:pt x="419805" y="0"/>
                    <a:pt x="412926" y="0"/>
                  </a:cubicBezTo>
                  <a:cubicBezTo>
                    <a:pt x="406047" y="0"/>
                    <a:pt x="630414" y="23283"/>
                    <a:pt x="616126" y="31750"/>
                  </a:cubicBezTo>
                  <a:cubicBezTo>
                    <a:pt x="601838" y="40217"/>
                    <a:pt x="395993" y="42863"/>
                    <a:pt x="327201" y="50800"/>
                  </a:cubicBezTo>
                  <a:cubicBezTo>
                    <a:pt x="258409" y="58737"/>
                    <a:pt x="209726" y="77787"/>
                    <a:pt x="203376" y="79375"/>
                  </a:cubicBezTo>
                  <a:cubicBezTo>
                    <a:pt x="197026" y="80962"/>
                    <a:pt x="324026" y="54504"/>
                    <a:pt x="289101" y="60325"/>
                  </a:cubicBezTo>
                  <a:cubicBezTo>
                    <a:pt x="254176" y="66146"/>
                    <a:pt x="-7762" y="137054"/>
                    <a:pt x="176" y="136525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73" name="フリーフォーム 1272">
              <a:extLst>
                <a:ext uri="{FF2B5EF4-FFF2-40B4-BE49-F238E27FC236}">
                  <a16:creationId xmlns:a16="http://schemas.microsoft.com/office/drawing/2014/main" id="{22C0DBE3-37B6-EE8A-F496-4C2DE1CB6336}"/>
                </a:ext>
              </a:extLst>
            </p:cNvPr>
            <p:cNvSpPr/>
            <p:nvPr/>
          </p:nvSpPr>
          <p:spPr>
            <a:xfrm>
              <a:off x="7331075" y="8121645"/>
              <a:ext cx="695647" cy="67064"/>
            </a:xfrm>
            <a:custGeom>
              <a:avLst/>
              <a:gdLst>
                <a:gd name="connsiteX0" fmla="*/ 0 w 695647"/>
                <a:gd name="connsiteY0" fmla="*/ 60330 h 67064"/>
                <a:gd name="connsiteX1" fmla="*/ 295275 w 695647"/>
                <a:gd name="connsiteY1" fmla="*/ 44455 h 67064"/>
                <a:gd name="connsiteX2" fmla="*/ 508000 w 695647"/>
                <a:gd name="connsiteY2" fmla="*/ 5 h 67064"/>
                <a:gd name="connsiteX3" fmla="*/ 406400 w 695647"/>
                <a:gd name="connsiteY3" fmla="*/ 41280 h 67064"/>
                <a:gd name="connsiteX4" fmla="*/ 695325 w 695647"/>
                <a:gd name="connsiteY4" fmla="*/ 34930 h 67064"/>
                <a:gd name="connsiteX5" fmla="*/ 457200 w 695647"/>
                <a:gd name="connsiteY5" fmla="*/ 66680 h 67064"/>
                <a:gd name="connsiteX6" fmla="*/ 177800 w 695647"/>
                <a:gd name="connsiteY6" fmla="*/ 50805 h 67064"/>
                <a:gd name="connsiteX7" fmla="*/ 365125 w 695647"/>
                <a:gd name="connsiteY7" fmla="*/ 25405 h 67064"/>
                <a:gd name="connsiteX8" fmla="*/ 0 w 695647"/>
                <a:gd name="connsiteY8" fmla="*/ 60330 h 670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95647" h="67064">
                  <a:moveTo>
                    <a:pt x="0" y="60330"/>
                  </a:moveTo>
                  <a:cubicBezTo>
                    <a:pt x="105304" y="57419"/>
                    <a:pt x="210608" y="54509"/>
                    <a:pt x="295275" y="44455"/>
                  </a:cubicBezTo>
                  <a:cubicBezTo>
                    <a:pt x="379942" y="34401"/>
                    <a:pt x="489479" y="534"/>
                    <a:pt x="508000" y="5"/>
                  </a:cubicBezTo>
                  <a:cubicBezTo>
                    <a:pt x="526521" y="-524"/>
                    <a:pt x="375179" y="35459"/>
                    <a:pt x="406400" y="41280"/>
                  </a:cubicBezTo>
                  <a:cubicBezTo>
                    <a:pt x="437621" y="47101"/>
                    <a:pt x="686858" y="30697"/>
                    <a:pt x="695325" y="34930"/>
                  </a:cubicBezTo>
                  <a:cubicBezTo>
                    <a:pt x="703792" y="39163"/>
                    <a:pt x="543454" y="64034"/>
                    <a:pt x="457200" y="66680"/>
                  </a:cubicBezTo>
                  <a:cubicBezTo>
                    <a:pt x="370946" y="69326"/>
                    <a:pt x="193146" y="57684"/>
                    <a:pt x="177800" y="50805"/>
                  </a:cubicBezTo>
                  <a:cubicBezTo>
                    <a:pt x="162454" y="43926"/>
                    <a:pt x="365125" y="25405"/>
                    <a:pt x="365125" y="25405"/>
                  </a:cubicBezTo>
                  <a:lnTo>
                    <a:pt x="0" y="60330"/>
                  </a:ln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74" name="フリーフォーム 1273">
              <a:extLst>
                <a:ext uri="{FF2B5EF4-FFF2-40B4-BE49-F238E27FC236}">
                  <a16:creationId xmlns:a16="http://schemas.microsoft.com/office/drawing/2014/main" id="{6D00BD1E-50CD-800B-0039-178EF9777BF7}"/>
                </a:ext>
              </a:extLst>
            </p:cNvPr>
            <p:cNvSpPr/>
            <p:nvPr/>
          </p:nvSpPr>
          <p:spPr>
            <a:xfrm>
              <a:off x="6930477" y="8362947"/>
              <a:ext cx="333932" cy="498502"/>
            </a:xfrm>
            <a:custGeom>
              <a:avLst/>
              <a:gdLst>
                <a:gd name="connsiteX0" fmla="*/ 302173 w 333932"/>
                <a:gd name="connsiteY0" fmla="*/ 3 h 498502"/>
                <a:gd name="connsiteX1" fmla="*/ 245023 w 333932"/>
                <a:gd name="connsiteY1" fmla="*/ 85728 h 498502"/>
                <a:gd name="connsiteX2" fmla="*/ 327573 w 333932"/>
                <a:gd name="connsiteY2" fmla="*/ 165103 h 498502"/>
                <a:gd name="connsiteX3" fmla="*/ 254548 w 333932"/>
                <a:gd name="connsiteY3" fmla="*/ 212728 h 498502"/>
                <a:gd name="connsiteX4" fmla="*/ 548 w 333932"/>
                <a:gd name="connsiteY4" fmla="*/ 498478 h 498502"/>
                <a:gd name="connsiteX5" fmla="*/ 191048 w 333932"/>
                <a:gd name="connsiteY5" fmla="*/ 228603 h 498502"/>
                <a:gd name="connsiteX6" fmla="*/ 333923 w 333932"/>
                <a:gd name="connsiteY6" fmla="*/ 139703 h 498502"/>
                <a:gd name="connsiteX7" fmla="*/ 184698 w 333932"/>
                <a:gd name="connsiteY7" fmla="*/ 177803 h 498502"/>
                <a:gd name="connsiteX8" fmla="*/ 235498 w 333932"/>
                <a:gd name="connsiteY8" fmla="*/ 146053 h 498502"/>
                <a:gd name="connsiteX9" fmla="*/ 92623 w 333932"/>
                <a:gd name="connsiteY9" fmla="*/ 127003 h 498502"/>
                <a:gd name="connsiteX10" fmla="*/ 267248 w 333932"/>
                <a:gd name="connsiteY10" fmla="*/ 165103 h 498502"/>
                <a:gd name="connsiteX11" fmla="*/ 229148 w 333932"/>
                <a:gd name="connsiteY11" fmla="*/ 82553 h 498502"/>
                <a:gd name="connsiteX12" fmla="*/ 302173 w 333932"/>
                <a:gd name="connsiteY12" fmla="*/ 3 h 4985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33932" h="498502">
                  <a:moveTo>
                    <a:pt x="302173" y="3"/>
                  </a:moveTo>
                  <a:cubicBezTo>
                    <a:pt x="304819" y="532"/>
                    <a:pt x="240790" y="58211"/>
                    <a:pt x="245023" y="85728"/>
                  </a:cubicBezTo>
                  <a:cubicBezTo>
                    <a:pt x="249256" y="113245"/>
                    <a:pt x="325986" y="143936"/>
                    <a:pt x="327573" y="165103"/>
                  </a:cubicBezTo>
                  <a:cubicBezTo>
                    <a:pt x="329160" y="186270"/>
                    <a:pt x="309052" y="157166"/>
                    <a:pt x="254548" y="212728"/>
                  </a:cubicBezTo>
                  <a:cubicBezTo>
                    <a:pt x="200044" y="268290"/>
                    <a:pt x="11131" y="495832"/>
                    <a:pt x="548" y="498478"/>
                  </a:cubicBezTo>
                  <a:cubicBezTo>
                    <a:pt x="-10035" y="501124"/>
                    <a:pt x="135486" y="288399"/>
                    <a:pt x="191048" y="228603"/>
                  </a:cubicBezTo>
                  <a:cubicBezTo>
                    <a:pt x="246610" y="168807"/>
                    <a:pt x="334981" y="148170"/>
                    <a:pt x="333923" y="139703"/>
                  </a:cubicBezTo>
                  <a:cubicBezTo>
                    <a:pt x="332865" y="131236"/>
                    <a:pt x="201102" y="176745"/>
                    <a:pt x="184698" y="177803"/>
                  </a:cubicBezTo>
                  <a:cubicBezTo>
                    <a:pt x="168294" y="178861"/>
                    <a:pt x="250844" y="154520"/>
                    <a:pt x="235498" y="146053"/>
                  </a:cubicBezTo>
                  <a:cubicBezTo>
                    <a:pt x="220152" y="137586"/>
                    <a:pt x="87331" y="123828"/>
                    <a:pt x="92623" y="127003"/>
                  </a:cubicBezTo>
                  <a:cubicBezTo>
                    <a:pt x="97915" y="130178"/>
                    <a:pt x="244494" y="172511"/>
                    <a:pt x="267248" y="165103"/>
                  </a:cubicBezTo>
                  <a:cubicBezTo>
                    <a:pt x="290002" y="157695"/>
                    <a:pt x="225444" y="105836"/>
                    <a:pt x="229148" y="82553"/>
                  </a:cubicBezTo>
                  <a:cubicBezTo>
                    <a:pt x="232852" y="59270"/>
                    <a:pt x="299527" y="-526"/>
                    <a:pt x="302173" y="3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75" name="フリーフォーム 1274">
              <a:extLst>
                <a:ext uri="{FF2B5EF4-FFF2-40B4-BE49-F238E27FC236}">
                  <a16:creationId xmlns:a16="http://schemas.microsoft.com/office/drawing/2014/main" id="{92730B55-EBAC-2FA3-D6C8-67E5A2FCE27F}"/>
                </a:ext>
              </a:extLst>
            </p:cNvPr>
            <p:cNvSpPr/>
            <p:nvPr/>
          </p:nvSpPr>
          <p:spPr>
            <a:xfrm>
              <a:off x="8241170" y="9001035"/>
              <a:ext cx="144593" cy="1653409"/>
            </a:xfrm>
            <a:custGeom>
              <a:avLst/>
              <a:gdLst>
                <a:gd name="connsiteX0" fmla="*/ 109080 w 144593"/>
                <a:gd name="connsiteY0" fmla="*/ 9615 h 1653409"/>
                <a:gd name="connsiteX1" fmla="*/ 39230 w 144593"/>
                <a:gd name="connsiteY1" fmla="*/ 530315 h 1653409"/>
                <a:gd name="connsiteX2" fmla="*/ 20180 w 144593"/>
                <a:gd name="connsiteY2" fmla="*/ 1193890 h 1653409"/>
                <a:gd name="connsiteX3" fmla="*/ 7480 w 144593"/>
                <a:gd name="connsiteY3" fmla="*/ 1038315 h 1653409"/>
                <a:gd name="connsiteX4" fmla="*/ 144005 w 144593"/>
                <a:gd name="connsiteY4" fmla="*/ 1644740 h 1653409"/>
                <a:gd name="connsiteX5" fmla="*/ 55105 w 144593"/>
                <a:gd name="connsiteY5" fmla="*/ 1336765 h 1653409"/>
                <a:gd name="connsiteX6" fmla="*/ 10655 w 144593"/>
                <a:gd name="connsiteY6" fmla="*/ 533490 h 1653409"/>
                <a:gd name="connsiteX7" fmla="*/ 10655 w 144593"/>
                <a:gd name="connsiteY7" fmla="*/ 635090 h 1653409"/>
                <a:gd name="connsiteX8" fmla="*/ 20180 w 144593"/>
                <a:gd name="connsiteY8" fmla="*/ 282665 h 1653409"/>
                <a:gd name="connsiteX9" fmla="*/ 20180 w 144593"/>
                <a:gd name="connsiteY9" fmla="*/ 403315 h 1653409"/>
                <a:gd name="connsiteX10" fmla="*/ 80505 w 144593"/>
                <a:gd name="connsiteY10" fmla="*/ 209640 h 1653409"/>
                <a:gd name="connsiteX11" fmla="*/ 109080 w 144593"/>
                <a:gd name="connsiteY11" fmla="*/ 9615 h 16534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44593" h="1653409">
                  <a:moveTo>
                    <a:pt x="109080" y="9615"/>
                  </a:moveTo>
                  <a:cubicBezTo>
                    <a:pt x="102201" y="63061"/>
                    <a:pt x="54047" y="332936"/>
                    <a:pt x="39230" y="530315"/>
                  </a:cubicBezTo>
                  <a:cubicBezTo>
                    <a:pt x="24413" y="727694"/>
                    <a:pt x="25472" y="1109223"/>
                    <a:pt x="20180" y="1193890"/>
                  </a:cubicBezTo>
                  <a:cubicBezTo>
                    <a:pt x="14888" y="1278557"/>
                    <a:pt x="-13158" y="963173"/>
                    <a:pt x="7480" y="1038315"/>
                  </a:cubicBezTo>
                  <a:cubicBezTo>
                    <a:pt x="28117" y="1113457"/>
                    <a:pt x="136067" y="1594998"/>
                    <a:pt x="144005" y="1644740"/>
                  </a:cubicBezTo>
                  <a:cubicBezTo>
                    <a:pt x="151943" y="1694482"/>
                    <a:pt x="77330" y="1521973"/>
                    <a:pt x="55105" y="1336765"/>
                  </a:cubicBezTo>
                  <a:cubicBezTo>
                    <a:pt x="32880" y="1151557"/>
                    <a:pt x="18063" y="650436"/>
                    <a:pt x="10655" y="533490"/>
                  </a:cubicBezTo>
                  <a:cubicBezTo>
                    <a:pt x="3247" y="416544"/>
                    <a:pt x="9068" y="676894"/>
                    <a:pt x="10655" y="635090"/>
                  </a:cubicBezTo>
                  <a:cubicBezTo>
                    <a:pt x="12242" y="593286"/>
                    <a:pt x="18593" y="321294"/>
                    <a:pt x="20180" y="282665"/>
                  </a:cubicBezTo>
                  <a:cubicBezTo>
                    <a:pt x="21767" y="244036"/>
                    <a:pt x="10126" y="415486"/>
                    <a:pt x="20180" y="403315"/>
                  </a:cubicBezTo>
                  <a:cubicBezTo>
                    <a:pt x="30234" y="391144"/>
                    <a:pt x="67805" y="279490"/>
                    <a:pt x="80505" y="209640"/>
                  </a:cubicBezTo>
                  <a:cubicBezTo>
                    <a:pt x="93205" y="139790"/>
                    <a:pt x="115959" y="-43831"/>
                    <a:pt x="109080" y="9615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76" name="フリーフォーム 1275">
              <a:extLst>
                <a:ext uri="{FF2B5EF4-FFF2-40B4-BE49-F238E27FC236}">
                  <a16:creationId xmlns:a16="http://schemas.microsoft.com/office/drawing/2014/main" id="{E4F46D45-02D0-5530-421C-FA8DA223B3C9}"/>
                </a:ext>
              </a:extLst>
            </p:cNvPr>
            <p:cNvSpPr/>
            <p:nvPr/>
          </p:nvSpPr>
          <p:spPr>
            <a:xfrm>
              <a:off x="7569191" y="8061267"/>
              <a:ext cx="679667" cy="316085"/>
            </a:xfrm>
            <a:custGeom>
              <a:avLst/>
              <a:gdLst>
                <a:gd name="connsiteX0" fmla="*/ 9 w 679667"/>
                <a:gd name="connsiteY0" fmla="*/ 58 h 316085"/>
                <a:gd name="connsiteX1" fmla="*/ 244484 w 679667"/>
                <a:gd name="connsiteY1" fmla="*/ 288983 h 316085"/>
                <a:gd name="connsiteX2" fmla="*/ 485784 w 679667"/>
                <a:gd name="connsiteY2" fmla="*/ 285808 h 316085"/>
                <a:gd name="connsiteX3" fmla="*/ 333384 w 679667"/>
                <a:gd name="connsiteY3" fmla="*/ 288983 h 316085"/>
                <a:gd name="connsiteX4" fmla="*/ 679459 w 679667"/>
                <a:gd name="connsiteY4" fmla="*/ 282633 h 316085"/>
                <a:gd name="connsiteX5" fmla="*/ 381009 w 679667"/>
                <a:gd name="connsiteY5" fmla="*/ 314383 h 316085"/>
                <a:gd name="connsiteX6" fmla="*/ 165109 w 679667"/>
                <a:gd name="connsiteY6" fmla="*/ 222308 h 316085"/>
                <a:gd name="connsiteX7" fmla="*/ 234959 w 679667"/>
                <a:gd name="connsiteY7" fmla="*/ 263583 h 316085"/>
                <a:gd name="connsiteX8" fmla="*/ 9 w 679667"/>
                <a:gd name="connsiteY8" fmla="*/ 58 h 3160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79667" h="316085">
                  <a:moveTo>
                    <a:pt x="9" y="58"/>
                  </a:moveTo>
                  <a:cubicBezTo>
                    <a:pt x="1596" y="4291"/>
                    <a:pt x="163522" y="241358"/>
                    <a:pt x="244484" y="288983"/>
                  </a:cubicBezTo>
                  <a:cubicBezTo>
                    <a:pt x="325447" y="336608"/>
                    <a:pt x="470967" y="285808"/>
                    <a:pt x="485784" y="285808"/>
                  </a:cubicBezTo>
                  <a:cubicBezTo>
                    <a:pt x="500601" y="285808"/>
                    <a:pt x="333384" y="288983"/>
                    <a:pt x="333384" y="288983"/>
                  </a:cubicBezTo>
                  <a:cubicBezTo>
                    <a:pt x="365663" y="288454"/>
                    <a:pt x="671522" y="278400"/>
                    <a:pt x="679459" y="282633"/>
                  </a:cubicBezTo>
                  <a:cubicBezTo>
                    <a:pt x="687396" y="286866"/>
                    <a:pt x="466734" y="324437"/>
                    <a:pt x="381009" y="314383"/>
                  </a:cubicBezTo>
                  <a:cubicBezTo>
                    <a:pt x="295284" y="304329"/>
                    <a:pt x="189451" y="230775"/>
                    <a:pt x="165109" y="222308"/>
                  </a:cubicBezTo>
                  <a:cubicBezTo>
                    <a:pt x="140767" y="213841"/>
                    <a:pt x="269884" y="302741"/>
                    <a:pt x="234959" y="263583"/>
                  </a:cubicBezTo>
                  <a:cubicBezTo>
                    <a:pt x="200034" y="224425"/>
                    <a:pt x="-1578" y="-4175"/>
                    <a:pt x="9" y="58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77" name="フリーフォーム 1276">
              <a:extLst>
                <a:ext uri="{FF2B5EF4-FFF2-40B4-BE49-F238E27FC236}">
                  <a16:creationId xmlns:a16="http://schemas.microsoft.com/office/drawing/2014/main" id="{801F1B24-5E72-D3C0-9597-19D778EA17E8}"/>
                </a:ext>
              </a:extLst>
            </p:cNvPr>
            <p:cNvSpPr/>
            <p:nvPr/>
          </p:nvSpPr>
          <p:spPr>
            <a:xfrm>
              <a:off x="7445195" y="9147145"/>
              <a:ext cx="114210" cy="630962"/>
            </a:xfrm>
            <a:custGeom>
              <a:avLst/>
              <a:gdLst>
                <a:gd name="connsiteX0" fmla="*/ 180 w 114210"/>
                <a:gd name="connsiteY0" fmla="*/ 30 h 630962"/>
                <a:gd name="connsiteX1" fmla="*/ 76380 w 114210"/>
                <a:gd name="connsiteY1" fmla="*/ 254030 h 630962"/>
                <a:gd name="connsiteX2" fmla="*/ 54155 w 114210"/>
                <a:gd name="connsiteY2" fmla="*/ 628680 h 630962"/>
                <a:gd name="connsiteX3" fmla="*/ 104955 w 114210"/>
                <a:gd name="connsiteY3" fmla="*/ 403255 h 630962"/>
                <a:gd name="connsiteX4" fmla="*/ 101780 w 114210"/>
                <a:gd name="connsiteY4" fmla="*/ 238155 h 630962"/>
                <a:gd name="connsiteX5" fmla="*/ 180 w 114210"/>
                <a:gd name="connsiteY5" fmla="*/ 30 h 6309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4210" h="630962">
                  <a:moveTo>
                    <a:pt x="180" y="30"/>
                  </a:moveTo>
                  <a:cubicBezTo>
                    <a:pt x="-4053" y="2676"/>
                    <a:pt x="67384" y="149255"/>
                    <a:pt x="76380" y="254030"/>
                  </a:cubicBezTo>
                  <a:cubicBezTo>
                    <a:pt x="85376" y="358805"/>
                    <a:pt x="49393" y="603809"/>
                    <a:pt x="54155" y="628680"/>
                  </a:cubicBezTo>
                  <a:cubicBezTo>
                    <a:pt x="58917" y="653551"/>
                    <a:pt x="97018" y="468342"/>
                    <a:pt x="104955" y="403255"/>
                  </a:cubicBezTo>
                  <a:cubicBezTo>
                    <a:pt x="112892" y="338168"/>
                    <a:pt x="122417" y="310122"/>
                    <a:pt x="101780" y="238155"/>
                  </a:cubicBezTo>
                  <a:cubicBezTo>
                    <a:pt x="81143" y="166188"/>
                    <a:pt x="4413" y="-2616"/>
                    <a:pt x="180" y="30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78" name="フリーフォーム 1277">
              <a:extLst>
                <a:ext uri="{FF2B5EF4-FFF2-40B4-BE49-F238E27FC236}">
                  <a16:creationId xmlns:a16="http://schemas.microsoft.com/office/drawing/2014/main" id="{1AEB30FA-26B4-DA18-598F-4784AF775D21}"/>
                </a:ext>
              </a:extLst>
            </p:cNvPr>
            <p:cNvSpPr/>
            <p:nvPr/>
          </p:nvSpPr>
          <p:spPr>
            <a:xfrm>
              <a:off x="7644588" y="9302785"/>
              <a:ext cx="295126" cy="1058390"/>
            </a:xfrm>
            <a:custGeom>
              <a:avLst/>
              <a:gdLst>
                <a:gd name="connsiteX0" fmla="*/ 292912 w 295126"/>
                <a:gd name="connsiteY0" fmla="*/ 9490 h 1058390"/>
                <a:gd name="connsiteX1" fmla="*/ 48437 w 295126"/>
                <a:gd name="connsiteY1" fmla="*/ 609565 h 1058390"/>
                <a:gd name="connsiteX2" fmla="*/ 7162 w 295126"/>
                <a:gd name="connsiteY2" fmla="*/ 1050890 h 1058390"/>
                <a:gd name="connsiteX3" fmla="*/ 3987 w 295126"/>
                <a:gd name="connsiteY3" fmla="*/ 834990 h 1058390"/>
                <a:gd name="connsiteX4" fmla="*/ 48437 w 295126"/>
                <a:gd name="connsiteY4" fmla="*/ 180940 h 1058390"/>
                <a:gd name="connsiteX5" fmla="*/ 35737 w 295126"/>
                <a:gd name="connsiteY5" fmla="*/ 612740 h 1058390"/>
                <a:gd name="connsiteX6" fmla="*/ 61137 w 295126"/>
                <a:gd name="connsiteY6" fmla="*/ 434940 h 1058390"/>
                <a:gd name="connsiteX7" fmla="*/ 162737 w 295126"/>
                <a:gd name="connsiteY7" fmla="*/ 253965 h 1058390"/>
                <a:gd name="connsiteX8" fmla="*/ 292912 w 295126"/>
                <a:gd name="connsiteY8" fmla="*/ 9490 h 10583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95126" h="1058390">
                  <a:moveTo>
                    <a:pt x="292912" y="9490"/>
                  </a:moveTo>
                  <a:cubicBezTo>
                    <a:pt x="273862" y="68757"/>
                    <a:pt x="96062" y="435998"/>
                    <a:pt x="48437" y="609565"/>
                  </a:cubicBezTo>
                  <a:cubicBezTo>
                    <a:pt x="812" y="783132"/>
                    <a:pt x="14570" y="1013319"/>
                    <a:pt x="7162" y="1050890"/>
                  </a:cubicBezTo>
                  <a:cubicBezTo>
                    <a:pt x="-246" y="1088461"/>
                    <a:pt x="-2892" y="979982"/>
                    <a:pt x="3987" y="834990"/>
                  </a:cubicBezTo>
                  <a:cubicBezTo>
                    <a:pt x="10866" y="689998"/>
                    <a:pt x="43145" y="217982"/>
                    <a:pt x="48437" y="180940"/>
                  </a:cubicBezTo>
                  <a:cubicBezTo>
                    <a:pt x="53729" y="143898"/>
                    <a:pt x="33620" y="570407"/>
                    <a:pt x="35737" y="612740"/>
                  </a:cubicBezTo>
                  <a:cubicBezTo>
                    <a:pt x="37854" y="655073"/>
                    <a:pt x="39970" y="494736"/>
                    <a:pt x="61137" y="434940"/>
                  </a:cubicBezTo>
                  <a:cubicBezTo>
                    <a:pt x="82304" y="375144"/>
                    <a:pt x="122520" y="322757"/>
                    <a:pt x="162737" y="253965"/>
                  </a:cubicBezTo>
                  <a:cubicBezTo>
                    <a:pt x="202954" y="185173"/>
                    <a:pt x="311962" y="-49777"/>
                    <a:pt x="292912" y="9490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79" name="フリーフォーム 1278">
              <a:extLst>
                <a:ext uri="{FF2B5EF4-FFF2-40B4-BE49-F238E27FC236}">
                  <a16:creationId xmlns:a16="http://schemas.microsoft.com/office/drawing/2014/main" id="{91BE5857-D48F-BC00-9B53-92A90B0B9083}"/>
                </a:ext>
              </a:extLst>
            </p:cNvPr>
            <p:cNvSpPr/>
            <p:nvPr/>
          </p:nvSpPr>
          <p:spPr>
            <a:xfrm>
              <a:off x="7851326" y="8439019"/>
              <a:ext cx="677795" cy="402539"/>
            </a:xfrm>
            <a:custGeom>
              <a:avLst/>
              <a:gdLst>
                <a:gd name="connsiteX0" fmla="*/ 449 w 677795"/>
                <a:gd name="connsiteY0" fmla="*/ 131 h 402539"/>
                <a:gd name="connsiteX1" fmla="*/ 244924 w 677795"/>
                <a:gd name="connsiteY1" fmla="*/ 104906 h 402539"/>
                <a:gd name="connsiteX2" fmla="*/ 562424 w 677795"/>
                <a:gd name="connsiteY2" fmla="*/ 104906 h 402539"/>
                <a:gd name="connsiteX3" fmla="*/ 514799 w 677795"/>
                <a:gd name="connsiteY3" fmla="*/ 139831 h 402539"/>
                <a:gd name="connsiteX4" fmla="*/ 676724 w 677795"/>
                <a:gd name="connsiteY4" fmla="*/ 400181 h 402539"/>
                <a:gd name="connsiteX5" fmla="*/ 578299 w 677795"/>
                <a:gd name="connsiteY5" fmla="*/ 260481 h 402539"/>
                <a:gd name="connsiteX6" fmla="*/ 444949 w 677795"/>
                <a:gd name="connsiteY6" fmla="*/ 123956 h 402539"/>
                <a:gd name="connsiteX7" fmla="*/ 298899 w 677795"/>
                <a:gd name="connsiteY7" fmla="*/ 76331 h 402539"/>
                <a:gd name="connsiteX8" fmla="*/ 194124 w 677795"/>
                <a:gd name="connsiteY8" fmla="*/ 69981 h 402539"/>
                <a:gd name="connsiteX9" fmla="*/ 305249 w 677795"/>
                <a:gd name="connsiteY9" fmla="*/ 82681 h 402539"/>
                <a:gd name="connsiteX10" fmla="*/ 449 w 677795"/>
                <a:gd name="connsiteY10" fmla="*/ 131 h 4025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77795" h="402539">
                  <a:moveTo>
                    <a:pt x="449" y="131"/>
                  </a:moveTo>
                  <a:cubicBezTo>
                    <a:pt x="-9605" y="3835"/>
                    <a:pt x="151262" y="87444"/>
                    <a:pt x="244924" y="104906"/>
                  </a:cubicBezTo>
                  <a:cubicBezTo>
                    <a:pt x="338586" y="122368"/>
                    <a:pt x="517445" y="99085"/>
                    <a:pt x="562424" y="104906"/>
                  </a:cubicBezTo>
                  <a:cubicBezTo>
                    <a:pt x="607403" y="110727"/>
                    <a:pt x="495749" y="90619"/>
                    <a:pt x="514799" y="139831"/>
                  </a:cubicBezTo>
                  <a:cubicBezTo>
                    <a:pt x="533849" y="189044"/>
                    <a:pt x="666141" y="380073"/>
                    <a:pt x="676724" y="400181"/>
                  </a:cubicBezTo>
                  <a:cubicBezTo>
                    <a:pt x="687307" y="420289"/>
                    <a:pt x="616928" y="306518"/>
                    <a:pt x="578299" y="260481"/>
                  </a:cubicBezTo>
                  <a:cubicBezTo>
                    <a:pt x="539670" y="214444"/>
                    <a:pt x="491516" y="154648"/>
                    <a:pt x="444949" y="123956"/>
                  </a:cubicBezTo>
                  <a:cubicBezTo>
                    <a:pt x="398382" y="93264"/>
                    <a:pt x="340703" y="85327"/>
                    <a:pt x="298899" y="76331"/>
                  </a:cubicBezTo>
                  <a:cubicBezTo>
                    <a:pt x="257095" y="67335"/>
                    <a:pt x="193066" y="68923"/>
                    <a:pt x="194124" y="69981"/>
                  </a:cubicBezTo>
                  <a:cubicBezTo>
                    <a:pt x="195182" y="71039"/>
                    <a:pt x="336999" y="93264"/>
                    <a:pt x="305249" y="82681"/>
                  </a:cubicBezTo>
                  <a:cubicBezTo>
                    <a:pt x="273499" y="72098"/>
                    <a:pt x="10503" y="-3573"/>
                    <a:pt x="449" y="131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80" name="フリーフォーム 1279">
              <a:extLst>
                <a:ext uri="{FF2B5EF4-FFF2-40B4-BE49-F238E27FC236}">
                  <a16:creationId xmlns:a16="http://schemas.microsoft.com/office/drawing/2014/main" id="{9F4B6B2A-9AD6-7DF6-DB00-DD043A849DD4}"/>
                </a:ext>
              </a:extLst>
            </p:cNvPr>
            <p:cNvSpPr/>
            <p:nvPr/>
          </p:nvSpPr>
          <p:spPr>
            <a:xfrm>
              <a:off x="7496156" y="8369081"/>
              <a:ext cx="1038374" cy="482969"/>
            </a:xfrm>
            <a:custGeom>
              <a:avLst/>
              <a:gdLst>
                <a:gd name="connsiteX0" fmla="*/ 19 w 1038374"/>
                <a:gd name="connsiteY0" fmla="*/ 219 h 482969"/>
                <a:gd name="connsiteX1" fmla="*/ 317519 w 1038374"/>
                <a:gd name="connsiteY1" fmla="*/ 314544 h 482969"/>
                <a:gd name="connsiteX2" fmla="*/ 273069 w 1038374"/>
                <a:gd name="connsiteY2" fmla="*/ 324069 h 482969"/>
                <a:gd name="connsiteX3" fmla="*/ 622319 w 1038374"/>
                <a:gd name="connsiteY3" fmla="*/ 432019 h 482969"/>
                <a:gd name="connsiteX4" fmla="*/ 495319 w 1038374"/>
                <a:gd name="connsiteY4" fmla="*/ 362169 h 482969"/>
                <a:gd name="connsiteX5" fmla="*/ 1025544 w 1038374"/>
                <a:gd name="connsiteY5" fmla="*/ 466944 h 482969"/>
                <a:gd name="connsiteX6" fmla="*/ 838219 w 1038374"/>
                <a:gd name="connsiteY6" fmla="*/ 476469 h 482969"/>
                <a:gd name="connsiteX7" fmla="*/ 438169 w 1038374"/>
                <a:gd name="connsiteY7" fmla="*/ 482819 h 482969"/>
                <a:gd name="connsiteX8" fmla="*/ 990619 w 1038374"/>
                <a:gd name="connsiteY8" fmla="*/ 470119 h 482969"/>
                <a:gd name="connsiteX9" fmla="*/ 939819 w 1038374"/>
                <a:gd name="connsiteY9" fmla="*/ 470119 h 482969"/>
                <a:gd name="connsiteX10" fmla="*/ 488969 w 1038374"/>
                <a:gd name="connsiteY10" fmla="*/ 384394 h 482969"/>
                <a:gd name="connsiteX11" fmla="*/ 254019 w 1038374"/>
                <a:gd name="connsiteY11" fmla="*/ 238344 h 482969"/>
                <a:gd name="connsiteX12" fmla="*/ 365144 w 1038374"/>
                <a:gd name="connsiteY12" fmla="*/ 305019 h 482969"/>
                <a:gd name="connsiteX13" fmla="*/ 215919 w 1038374"/>
                <a:gd name="connsiteY13" fmla="*/ 206594 h 482969"/>
                <a:gd name="connsiteX14" fmla="*/ 301644 w 1038374"/>
                <a:gd name="connsiteY14" fmla="*/ 263744 h 482969"/>
                <a:gd name="connsiteX15" fmla="*/ 19 w 1038374"/>
                <a:gd name="connsiteY15" fmla="*/ 219 h 4829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038374" h="482969">
                  <a:moveTo>
                    <a:pt x="19" y="219"/>
                  </a:moveTo>
                  <a:cubicBezTo>
                    <a:pt x="2665" y="8686"/>
                    <a:pt x="272011" y="260569"/>
                    <a:pt x="317519" y="314544"/>
                  </a:cubicBezTo>
                  <a:cubicBezTo>
                    <a:pt x="363027" y="368519"/>
                    <a:pt x="222269" y="304490"/>
                    <a:pt x="273069" y="324069"/>
                  </a:cubicBezTo>
                  <a:cubicBezTo>
                    <a:pt x="323869" y="343648"/>
                    <a:pt x="585277" y="425669"/>
                    <a:pt x="622319" y="432019"/>
                  </a:cubicBezTo>
                  <a:cubicBezTo>
                    <a:pt x="659361" y="438369"/>
                    <a:pt x="428115" y="356348"/>
                    <a:pt x="495319" y="362169"/>
                  </a:cubicBezTo>
                  <a:cubicBezTo>
                    <a:pt x="562523" y="367990"/>
                    <a:pt x="968394" y="447894"/>
                    <a:pt x="1025544" y="466944"/>
                  </a:cubicBezTo>
                  <a:cubicBezTo>
                    <a:pt x="1082694" y="485994"/>
                    <a:pt x="936115" y="473823"/>
                    <a:pt x="838219" y="476469"/>
                  </a:cubicBezTo>
                  <a:cubicBezTo>
                    <a:pt x="740323" y="479115"/>
                    <a:pt x="412769" y="483877"/>
                    <a:pt x="438169" y="482819"/>
                  </a:cubicBezTo>
                  <a:cubicBezTo>
                    <a:pt x="463569" y="481761"/>
                    <a:pt x="907011" y="472236"/>
                    <a:pt x="990619" y="470119"/>
                  </a:cubicBezTo>
                  <a:cubicBezTo>
                    <a:pt x="1074227" y="468002"/>
                    <a:pt x="1023427" y="484406"/>
                    <a:pt x="939819" y="470119"/>
                  </a:cubicBezTo>
                  <a:cubicBezTo>
                    <a:pt x="856211" y="455832"/>
                    <a:pt x="603269" y="423023"/>
                    <a:pt x="488969" y="384394"/>
                  </a:cubicBezTo>
                  <a:cubicBezTo>
                    <a:pt x="374669" y="345765"/>
                    <a:pt x="274657" y="251573"/>
                    <a:pt x="254019" y="238344"/>
                  </a:cubicBezTo>
                  <a:cubicBezTo>
                    <a:pt x="233381" y="225115"/>
                    <a:pt x="371494" y="310311"/>
                    <a:pt x="365144" y="305019"/>
                  </a:cubicBezTo>
                  <a:cubicBezTo>
                    <a:pt x="358794" y="299727"/>
                    <a:pt x="226502" y="213473"/>
                    <a:pt x="215919" y="206594"/>
                  </a:cubicBezTo>
                  <a:cubicBezTo>
                    <a:pt x="205336" y="199715"/>
                    <a:pt x="340273" y="296552"/>
                    <a:pt x="301644" y="263744"/>
                  </a:cubicBezTo>
                  <a:cubicBezTo>
                    <a:pt x="263015" y="230936"/>
                    <a:pt x="-2627" y="-8248"/>
                    <a:pt x="19" y="219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81" name="フリーフォーム 1280">
              <a:extLst>
                <a:ext uri="{FF2B5EF4-FFF2-40B4-BE49-F238E27FC236}">
                  <a16:creationId xmlns:a16="http://schemas.microsoft.com/office/drawing/2014/main" id="{20B843BC-98D8-BE51-1F67-EC9137D16B13}"/>
                </a:ext>
              </a:extLst>
            </p:cNvPr>
            <p:cNvSpPr/>
            <p:nvPr/>
          </p:nvSpPr>
          <p:spPr>
            <a:xfrm>
              <a:off x="7476894" y="8541987"/>
              <a:ext cx="471696" cy="807512"/>
            </a:xfrm>
            <a:custGeom>
              <a:avLst/>
              <a:gdLst>
                <a:gd name="connsiteX0" fmla="*/ 3406 w 471696"/>
                <a:gd name="connsiteY0" fmla="*/ 5113 h 807512"/>
                <a:gd name="connsiteX1" fmla="*/ 305031 w 471696"/>
                <a:gd name="connsiteY1" fmla="*/ 401988 h 807512"/>
                <a:gd name="connsiteX2" fmla="*/ 470131 w 471696"/>
                <a:gd name="connsiteY2" fmla="*/ 805213 h 807512"/>
                <a:gd name="connsiteX3" fmla="*/ 381231 w 471696"/>
                <a:gd name="connsiteY3" fmla="*/ 554388 h 807512"/>
                <a:gd name="connsiteX4" fmla="*/ 266931 w 471696"/>
                <a:gd name="connsiteY4" fmla="*/ 297213 h 807512"/>
                <a:gd name="connsiteX5" fmla="*/ 324081 w 471696"/>
                <a:gd name="connsiteY5" fmla="*/ 440088 h 807512"/>
                <a:gd name="connsiteX6" fmla="*/ 152631 w 471696"/>
                <a:gd name="connsiteY6" fmla="*/ 192438 h 807512"/>
                <a:gd name="connsiteX7" fmla="*/ 3406 w 471696"/>
                <a:gd name="connsiteY7" fmla="*/ 5113 h 8075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71696" h="807512">
                  <a:moveTo>
                    <a:pt x="3406" y="5113"/>
                  </a:moveTo>
                  <a:cubicBezTo>
                    <a:pt x="28806" y="40038"/>
                    <a:pt x="227244" y="268638"/>
                    <a:pt x="305031" y="401988"/>
                  </a:cubicBezTo>
                  <a:cubicBezTo>
                    <a:pt x="382818" y="535338"/>
                    <a:pt x="457431" y="779813"/>
                    <a:pt x="470131" y="805213"/>
                  </a:cubicBezTo>
                  <a:cubicBezTo>
                    <a:pt x="482831" y="830613"/>
                    <a:pt x="415098" y="639055"/>
                    <a:pt x="381231" y="554388"/>
                  </a:cubicBezTo>
                  <a:cubicBezTo>
                    <a:pt x="347364" y="469721"/>
                    <a:pt x="276456" y="316263"/>
                    <a:pt x="266931" y="297213"/>
                  </a:cubicBezTo>
                  <a:cubicBezTo>
                    <a:pt x="257406" y="278163"/>
                    <a:pt x="343131" y="457550"/>
                    <a:pt x="324081" y="440088"/>
                  </a:cubicBezTo>
                  <a:cubicBezTo>
                    <a:pt x="305031" y="422626"/>
                    <a:pt x="203960" y="261759"/>
                    <a:pt x="152631" y="192438"/>
                  </a:cubicBezTo>
                  <a:cubicBezTo>
                    <a:pt x="101302" y="123117"/>
                    <a:pt x="-21994" y="-29812"/>
                    <a:pt x="3406" y="5113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82" name="フリーフォーム 1281">
              <a:extLst>
                <a:ext uri="{FF2B5EF4-FFF2-40B4-BE49-F238E27FC236}">
                  <a16:creationId xmlns:a16="http://schemas.microsoft.com/office/drawing/2014/main" id="{602C3AC8-DF19-C8CE-E102-7DD7E0B82107}"/>
                </a:ext>
              </a:extLst>
            </p:cNvPr>
            <p:cNvSpPr/>
            <p:nvPr/>
          </p:nvSpPr>
          <p:spPr>
            <a:xfrm>
              <a:off x="6948191" y="9077120"/>
              <a:ext cx="444262" cy="1008258"/>
            </a:xfrm>
            <a:custGeom>
              <a:avLst/>
              <a:gdLst>
                <a:gd name="connsiteX0" fmla="*/ 1884 w 444262"/>
                <a:gd name="connsiteY0" fmla="*/ 3380 h 1008258"/>
                <a:gd name="connsiteX1" fmla="*/ 243184 w 444262"/>
                <a:gd name="connsiteY1" fmla="*/ 355805 h 1008258"/>
                <a:gd name="connsiteX2" fmla="*/ 443209 w 444262"/>
                <a:gd name="connsiteY2" fmla="*/ 673305 h 1008258"/>
                <a:gd name="connsiteX3" fmla="*/ 325734 w 444262"/>
                <a:gd name="connsiteY3" fmla="*/ 1006680 h 1008258"/>
                <a:gd name="connsiteX4" fmla="*/ 408284 w 444262"/>
                <a:gd name="connsiteY4" fmla="*/ 790780 h 1008258"/>
                <a:gd name="connsiteX5" fmla="*/ 420984 w 444262"/>
                <a:gd name="connsiteY5" fmla="*/ 600280 h 1008258"/>
                <a:gd name="connsiteX6" fmla="*/ 243184 w 444262"/>
                <a:gd name="connsiteY6" fmla="*/ 355805 h 1008258"/>
                <a:gd name="connsiteX7" fmla="*/ 287634 w 444262"/>
                <a:gd name="connsiteY7" fmla="*/ 508205 h 1008258"/>
                <a:gd name="connsiteX8" fmla="*/ 347959 w 444262"/>
                <a:gd name="connsiteY8" fmla="*/ 844755 h 1008258"/>
                <a:gd name="connsiteX9" fmla="*/ 220959 w 444262"/>
                <a:gd name="connsiteY9" fmla="*/ 371680 h 1008258"/>
                <a:gd name="connsiteX10" fmla="*/ 135234 w 444262"/>
                <a:gd name="connsiteY10" fmla="*/ 187530 h 1008258"/>
                <a:gd name="connsiteX11" fmla="*/ 1884 w 444262"/>
                <a:gd name="connsiteY11" fmla="*/ 3380 h 10082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44262" h="1008258">
                  <a:moveTo>
                    <a:pt x="1884" y="3380"/>
                  </a:moveTo>
                  <a:cubicBezTo>
                    <a:pt x="19876" y="31426"/>
                    <a:pt x="169630" y="244151"/>
                    <a:pt x="243184" y="355805"/>
                  </a:cubicBezTo>
                  <a:cubicBezTo>
                    <a:pt x="316738" y="467459"/>
                    <a:pt x="429451" y="564826"/>
                    <a:pt x="443209" y="673305"/>
                  </a:cubicBezTo>
                  <a:cubicBezTo>
                    <a:pt x="456967" y="781784"/>
                    <a:pt x="331555" y="987101"/>
                    <a:pt x="325734" y="1006680"/>
                  </a:cubicBezTo>
                  <a:cubicBezTo>
                    <a:pt x="319913" y="1026259"/>
                    <a:pt x="392409" y="858513"/>
                    <a:pt x="408284" y="790780"/>
                  </a:cubicBezTo>
                  <a:cubicBezTo>
                    <a:pt x="424159" y="723047"/>
                    <a:pt x="448501" y="672776"/>
                    <a:pt x="420984" y="600280"/>
                  </a:cubicBezTo>
                  <a:cubicBezTo>
                    <a:pt x="393467" y="527784"/>
                    <a:pt x="265409" y="371151"/>
                    <a:pt x="243184" y="355805"/>
                  </a:cubicBezTo>
                  <a:cubicBezTo>
                    <a:pt x="220959" y="340459"/>
                    <a:pt x="270172" y="426713"/>
                    <a:pt x="287634" y="508205"/>
                  </a:cubicBezTo>
                  <a:cubicBezTo>
                    <a:pt x="305097" y="589697"/>
                    <a:pt x="359071" y="867509"/>
                    <a:pt x="347959" y="844755"/>
                  </a:cubicBezTo>
                  <a:cubicBezTo>
                    <a:pt x="336847" y="822001"/>
                    <a:pt x="256413" y="481217"/>
                    <a:pt x="220959" y="371680"/>
                  </a:cubicBezTo>
                  <a:cubicBezTo>
                    <a:pt x="185505" y="262143"/>
                    <a:pt x="170688" y="245738"/>
                    <a:pt x="135234" y="187530"/>
                  </a:cubicBezTo>
                  <a:cubicBezTo>
                    <a:pt x="99780" y="129322"/>
                    <a:pt x="-16108" y="-24666"/>
                    <a:pt x="1884" y="3380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84" name="フリーフォーム 1283">
              <a:extLst>
                <a:ext uri="{FF2B5EF4-FFF2-40B4-BE49-F238E27FC236}">
                  <a16:creationId xmlns:a16="http://schemas.microsoft.com/office/drawing/2014/main" id="{B3472877-2AC6-7DF8-C4DE-DC4F765EBB8E}"/>
                </a:ext>
              </a:extLst>
            </p:cNvPr>
            <p:cNvSpPr/>
            <p:nvPr/>
          </p:nvSpPr>
          <p:spPr>
            <a:xfrm>
              <a:off x="5734729" y="7893004"/>
              <a:ext cx="492564" cy="486532"/>
            </a:xfrm>
            <a:custGeom>
              <a:avLst/>
              <a:gdLst>
                <a:gd name="connsiteX0" fmla="*/ 2496 w 492564"/>
                <a:gd name="connsiteY0" fmla="*/ 3221 h 486532"/>
                <a:gd name="connsiteX1" fmla="*/ 408896 w 492564"/>
                <a:gd name="connsiteY1" fmla="*/ 317546 h 486532"/>
                <a:gd name="connsiteX2" fmla="*/ 462871 w 492564"/>
                <a:gd name="connsiteY2" fmla="*/ 485821 h 486532"/>
                <a:gd name="connsiteX3" fmla="*/ 485096 w 492564"/>
                <a:gd name="connsiteY3" fmla="*/ 368346 h 486532"/>
                <a:gd name="connsiteX4" fmla="*/ 332696 w 492564"/>
                <a:gd name="connsiteY4" fmla="*/ 142921 h 486532"/>
                <a:gd name="connsiteX5" fmla="*/ 424771 w 492564"/>
                <a:gd name="connsiteY5" fmla="*/ 330246 h 486532"/>
                <a:gd name="connsiteX6" fmla="*/ 300946 w 492564"/>
                <a:gd name="connsiteY6" fmla="*/ 184196 h 486532"/>
                <a:gd name="connsiteX7" fmla="*/ 180296 w 492564"/>
                <a:gd name="connsiteY7" fmla="*/ 66721 h 486532"/>
                <a:gd name="connsiteX8" fmla="*/ 234271 w 492564"/>
                <a:gd name="connsiteY8" fmla="*/ 149271 h 486532"/>
                <a:gd name="connsiteX9" fmla="*/ 2496 w 492564"/>
                <a:gd name="connsiteY9" fmla="*/ 3221 h 4865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92564" h="486532">
                  <a:moveTo>
                    <a:pt x="2496" y="3221"/>
                  </a:moveTo>
                  <a:cubicBezTo>
                    <a:pt x="31600" y="31267"/>
                    <a:pt x="332167" y="237113"/>
                    <a:pt x="408896" y="317546"/>
                  </a:cubicBezTo>
                  <a:cubicBezTo>
                    <a:pt x="485625" y="397979"/>
                    <a:pt x="450171" y="477354"/>
                    <a:pt x="462871" y="485821"/>
                  </a:cubicBezTo>
                  <a:cubicBezTo>
                    <a:pt x="475571" y="494288"/>
                    <a:pt x="506792" y="425496"/>
                    <a:pt x="485096" y="368346"/>
                  </a:cubicBezTo>
                  <a:cubicBezTo>
                    <a:pt x="463400" y="311196"/>
                    <a:pt x="342750" y="149271"/>
                    <a:pt x="332696" y="142921"/>
                  </a:cubicBezTo>
                  <a:cubicBezTo>
                    <a:pt x="322642" y="136571"/>
                    <a:pt x="430063" y="323367"/>
                    <a:pt x="424771" y="330246"/>
                  </a:cubicBezTo>
                  <a:cubicBezTo>
                    <a:pt x="419479" y="337125"/>
                    <a:pt x="341692" y="228117"/>
                    <a:pt x="300946" y="184196"/>
                  </a:cubicBezTo>
                  <a:cubicBezTo>
                    <a:pt x="260200" y="140275"/>
                    <a:pt x="191408" y="72542"/>
                    <a:pt x="180296" y="66721"/>
                  </a:cubicBezTo>
                  <a:cubicBezTo>
                    <a:pt x="169184" y="60900"/>
                    <a:pt x="260729" y="159325"/>
                    <a:pt x="234271" y="149271"/>
                  </a:cubicBezTo>
                  <a:cubicBezTo>
                    <a:pt x="207813" y="139217"/>
                    <a:pt x="-26608" y="-24825"/>
                    <a:pt x="2496" y="3221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85" name="フリーフォーム 1284">
              <a:extLst>
                <a:ext uri="{FF2B5EF4-FFF2-40B4-BE49-F238E27FC236}">
                  <a16:creationId xmlns:a16="http://schemas.microsoft.com/office/drawing/2014/main" id="{81743478-1201-7E6D-B4F4-64EA22E70FAB}"/>
                </a:ext>
              </a:extLst>
            </p:cNvPr>
            <p:cNvSpPr/>
            <p:nvPr/>
          </p:nvSpPr>
          <p:spPr>
            <a:xfrm>
              <a:off x="5832431" y="8370706"/>
              <a:ext cx="302466" cy="685408"/>
            </a:xfrm>
            <a:custGeom>
              <a:avLst/>
              <a:gdLst>
                <a:gd name="connsiteX0" fmla="*/ 34969 w 302466"/>
                <a:gd name="connsiteY0" fmla="*/ 1769 h 685408"/>
                <a:gd name="connsiteX1" fmla="*/ 92119 w 302466"/>
                <a:gd name="connsiteY1" fmla="*/ 192269 h 685408"/>
                <a:gd name="connsiteX2" fmla="*/ 203244 w 302466"/>
                <a:gd name="connsiteY2" fmla="*/ 468494 h 685408"/>
                <a:gd name="connsiteX3" fmla="*/ 142919 w 302466"/>
                <a:gd name="connsiteY3" fmla="*/ 379594 h 685408"/>
                <a:gd name="connsiteX4" fmla="*/ 301669 w 302466"/>
                <a:gd name="connsiteY4" fmla="*/ 681219 h 685408"/>
                <a:gd name="connsiteX5" fmla="*/ 200069 w 302466"/>
                <a:gd name="connsiteY5" fmla="*/ 541519 h 685408"/>
                <a:gd name="connsiteX6" fmla="*/ 104819 w 302466"/>
                <a:gd name="connsiteY6" fmla="*/ 341494 h 685408"/>
                <a:gd name="connsiteX7" fmla="*/ 44 w 302466"/>
                <a:gd name="connsiteY7" fmla="*/ 160519 h 685408"/>
                <a:gd name="connsiteX8" fmla="*/ 117519 w 302466"/>
                <a:gd name="connsiteY8" fmla="*/ 382769 h 685408"/>
                <a:gd name="connsiteX9" fmla="*/ 95294 w 302466"/>
                <a:gd name="connsiteY9" fmla="*/ 303394 h 685408"/>
                <a:gd name="connsiteX10" fmla="*/ 34969 w 302466"/>
                <a:gd name="connsiteY10" fmla="*/ 1769 h 6854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02466" h="685408">
                  <a:moveTo>
                    <a:pt x="34969" y="1769"/>
                  </a:moveTo>
                  <a:cubicBezTo>
                    <a:pt x="34440" y="-16752"/>
                    <a:pt x="64073" y="114482"/>
                    <a:pt x="92119" y="192269"/>
                  </a:cubicBezTo>
                  <a:cubicBezTo>
                    <a:pt x="120165" y="270056"/>
                    <a:pt x="194777" y="437273"/>
                    <a:pt x="203244" y="468494"/>
                  </a:cubicBezTo>
                  <a:cubicBezTo>
                    <a:pt x="211711" y="499715"/>
                    <a:pt x="126515" y="344140"/>
                    <a:pt x="142919" y="379594"/>
                  </a:cubicBezTo>
                  <a:cubicBezTo>
                    <a:pt x="159323" y="415048"/>
                    <a:pt x="292144" y="654232"/>
                    <a:pt x="301669" y="681219"/>
                  </a:cubicBezTo>
                  <a:cubicBezTo>
                    <a:pt x="311194" y="708206"/>
                    <a:pt x="232877" y="598140"/>
                    <a:pt x="200069" y="541519"/>
                  </a:cubicBezTo>
                  <a:cubicBezTo>
                    <a:pt x="167261" y="484898"/>
                    <a:pt x="138156" y="404994"/>
                    <a:pt x="104819" y="341494"/>
                  </a:cubicBezTo>
                  <a:cubicBezTo>
                    <a:pt x="71482" y="277994"/>
                    <a:pt x="-2073" y="153640"/>
                    <a:pt x="44" y="160519"/>
                  </a:cubicBezTo>
                  <a:cubicBezTo>
                    <a:pt x="2161" y="167398"/>
                    <a:pt x="101644" y="358957"/>
                    <a:pt x="117519" y="382769"/>
                  </a:cubicBezTo>
                  <a:cubicBezTo>
                    <a:pt x="133394" y="406582"/>
                    <a:pt x="108523" y="361602"/>
                    <a:pt x="95294" y="303394"/>
                  </a:cubicBezTo>
                  <a:cubicBezTo>
                    <a:pt x="82065" y="245186"/>
                    <a:pt x="35498" y="20290"/>
                    <a:pt x="34969" y="1769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86" name="フリーフォーム 1285">
              <a:extLst>
                <a:ext uri="{FF2B5EF4-FFF2-40B4-BE49-F238E27FC236}">
                  <a16:creationId xmlns:a16="http://schemas.microsoft.com/office/drawing/2014/main" id="{ACFBBD72-CC1E-0B84-0AB7-BD13F26FC0AB}"/>
                </a:ext>
              </a:extLst>
            </p:cNvPr>
            <p:cNvSpPr/>
            <p:nvPr/>
          </p:nvSpPr>
          <p:spPr>
            <a:xfrm>
              <a:off x="6285083" y="9105545"/>
              <a:ext cx="512356" cy="752039"/>
            </a:xfrm>
            <a:custGeom>
              <a:avLst/>
              <a:gdLst>
                <a:gd name="connsiteX0" fmla="*/ 7767 w 512356"/>
                <a:gd name="connsiteY0" fmla="*/ 355 h 752039"/>
                <a:gd name="connsiteX1" fmla="*/ 26817 w 512356"/>
                <a:gd name="connsiteY1" fmla="*/ 130530 h 752039"/>
                <a:gd name="connsiteX2" fmla="*/ 249067 w 512356"/>
                <a:gd name="connsiteY2" fmla="*/ 416280 h 752039"/>
                <a:gd name="connsiteX3" fmla="*/ 166517 w 512356"/>
                <a:gd name="connsiteY3" fmla="*/ 295630 h 752039"/>
                <a:gd name="connsiteX4" fmla="*/ 506242 w 512356"/>
                <a:gd name="connsiteY4" fmla="*/ 743305 h 752039"/>
                <a:gd name="connsiteX5" fmla="*/ 369717 w 512356"/>
                <a:gd name="connsiteY5" fmla="*/ 568680 h 752039"/>
                <a:gd name="connsiteX6" fmla="*/ 176042 w 512356"/>
                <a:gd name="connsiteY6" fmla="*/ 282930 h 752039"/>
                <a:gd name="connsiteX7" fmla="*/ 58567 w 512356"/>
                <a:gd name="connsiteY7" fmla="*/ 178155 h 752039"/>
                <a:gd name="connsiteX8" fmla="*/ 166517 w 512356"/>
                <a:gd name="connsiteY8" fmla="*/ 343255 h 752039"/>
                <a:gd name="connsiteX9" fmla="*/ 61742 w 512356"/>
                <a:gd name="connsiteY9" fmla="*/ 165455 h 752039"/>
                <a:gd name="connsiteX10" fmla="*/ 7767 w 512356"/>
                <a:gd name="connsiteY10" fmla="*/ 355 h 7520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12356" h="752039">
                  <a:moveTo>
                    <a:pt x="7767" y="355"/>
                  </a:moveTo>
                  <a:cubicBezTo>
                    <a:pt x="1946" y="-5466"/>
                    <a:pt x="-13400" y="61209"/>
                    <a:pt x="26817" y="130530"/>
                  </a:cubicBezTo>
                  <a:cubicBezTo>
                    <a:pt x="67034" y="199851"/>
                    <a:pt x="225784" y="388763"/>
                    <a:pt x="249067" y="416280"/>
                  </a:cubicBezTo>
                  <a:cubicBezTo>
                    <a:pt x="272350" y="443797"/>
                    <a:pt x="123655" y="241126"/>
                    <a:pt x="166517" y="295630"/>
                  </a:cubicBezTo>
                  <a:cubicBezTo>
                    <a:pt x="209380" y="350134"/>
                    <a:pt x="472375" y="697797"/>
                    <a:pt x="506242" y="743305"/>
                  </a:cubicBezTo>
                  <a:cubicBezTo>
                    <a:pt x="540109" y="788813"/>
                    <a:pt x="424750" y="645409"/>
                    <a:pt x="369717" y="568680"/>
                  </a:cubicBezTo>
                  <a:cubicBezTo>
                    <a:pt x="314684" y="491951"/>
                    <a:pt x="227900" y="348018"/>
                    <a:pt x="176042" y="282930"/>
                  </a:cubicBezTo>
                  <a:cubicBezTo>
                    <a:pt x="124184" y="217842"/>
                    <a:pt x="60154" y="168101"/>
                    <a:pt x="58567" y="178155"/>
                  </a:cubicBezTo>
                  <a:cubicBezTo>
                    <a:pt x="56980" y="188209"/>
                    <a:pt x="165988" y="345372"/>
                    <a:pt x="166517" y="343255"/>
                  </a:cubicBezTo>
                  <a:cubicBezTo>
                    <a:pt x="167046" y="341138"/>
                    <a:pt x="91375" y="220488"/>
                    <a:pt x="61742" y="165455"/>
                  </a:cubicBezTo>
                  <a:cubicBezTo>
                    <a:pt x="32109" y="110422"/>
                    <a:pt x="13588" y="6176"/>
                    <a:pt x="7767" y="355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87" name="フリーフォーム 1286">
              <a:extLst>
                <a:ext uri="{FF2B5EF4-FFF2-40B4-BE49-F238E27FC236}">
                  <a16:creationId xmlns:a16="http://schemas.microsoft.com/office/drawing/2014/main" id="{5414CBDF-ADD0-0BBF-93CB-9EB1ED38EF25}"/>
                </a:ext>
              </a:extLst>
            </p:cNvPr>
            <p:cNvSpPr/>
            <p:nvPr/>
          </p:nvSpPr>
          <p:spPr>
            <a:xfrm>
              <a:off x="6228914" y="8235934"/>
              <a:ext cx="306886" cy="378311"/>
            </a:xfrm>
            <a:custGeom>
              <a:avLst/>
              <a:gdLst>
                <a:gd name="connsiteX0" fmla="*/ 436 w 306886"/>
                <a:gd name="connsiteY0" fmla="*/ 16 h 378311"/>
                <a:gd name="connsiteX1" fmla="*/ 22661 w 306886"/>
                <a:gd name="connsiteY1" fmla="*/ 152416 h 378311"/>
                <a:gd name="connsiteX2" fmla="*/ 114736 w 306886"/>
                <a:gd name="connsiteY2" fmla="*/ 215916 h 378311"/>
                <a:gd name="connsiteX3" fmla="*/ 89336 w 306886"/>
                <a:gd name="connsiteY3" fmla="*/ 247666 h 378311"/>
                <a:gd name="connsiteX4" fmla="*/ 273486 w 306886"/>
                <a:gd name="connsiteY4" fmla="*/ 358791 h 378311"/>
                <a:gd name="connsiteX5" fmla="*/ 298886 w 306886"/>
                <a:gd name="connsiteY5" fmla="*/ 374666 h 378311"/>
                <a:gd name="connsiteX6" fmla="*/ 181411 w 306886"/>
                <a:gd name="connsiteY6" fmla="*/ 317516 h 378311"/>
                <a:gd name="connsiteX7" fmla="*/ 54411 w 306886"/>
                <a:gd name="connsiteY7" fmla="*/ 146066 h 378311"/>
                <a:gd name="connsiteX8" fmla="*/ 57586 w 306886"/>
                <a:gd name="connsiteY8" fmla="*/ 215916 h 378311"/>
                <a:gd name="connsiteX9" fmla="*/ 35361 w 306886"/>
                <a:gd name="connsiteY9" fmla="*/ 142891 h 378311"/>
                <a:gd name="connsiteX10" fmla="*/ 436 w 306886"/>
                <a:gd name="connsiteY10" fmla="*/ 16 h 3783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06886" h="378311">
                  <a:moveTo>
                    <a:pt x="436" y="16"/>
                  </a:moveTo>
                  <a:cubicBezTo>
                    <a:pt x="-1681" y="1604"/>
                    <a:pt x="3611" y="116433"/>
                    <a:pt x="22661" y="152416"/>
                  </a:cubicBezTo>
                  <a:cubicBezTo>
                    <a:pt x="41711" y="188399"/>
                    <a:pt x="103624" y="200041"/>
                    <a:pt x="114736" y="215916"/>
                  </a:cubicBezTo>
                  <a:cubicBezTo>
                    <a:pt x="125849" y="231791"/>
                    <a:pt x="62878" y="223854"/>
                    <a:pt x="89336" y="247666"/>
                  </a:cubicBezTo>
                  <a:cubicBezTo>
                    <a:pt x="115794" y="271478"/>
                    <a:pt x="238561" y="337624"/>
                    <a:pt x="273486" y="358791"/>
                  </a:cubicBezTo>
                  <a:cubicBezTo>
                    <a:pt x="308411" y="379958"/>
                    <a:pt x="314232" y="381545"/>
                    <a:pt x="298886" y="374666"/>
                  </a:cubicBezTo>
                  <a:cubicBezTo>
                    <a:pt x="283540" y="367787"/>
                    <a:pt x="222157" y="355616"/>
                    <a:pt x="181411" y="317516"/>
                  </a:cubicBezTo>
                  <a:cubicBezTo>
                    <a:pt x="140665" y="279416"/>
                    <a:pt x="75049" y="162999"/>
                    <a:pt x="54411" y="146066"/>
                  </a:cubicBezTo>
                  <a:cubicBezTo>
                    <a:pt x="33774" y="129133"/>
                    <a:pt x="60761" y="216445"/>
                    <a:pt x="57586" y="215916"/>
                  </a:cubicBezTo>
                  <a:cubicBezTo>
                    <a:pt x="54411" y="215387"/>
                    <a:pt x="42240" y="173053"/>
                    <a:pt x="35361" y="142891"/>
                  </a:cubicBezTo>
                  <a:cubicBezTo>
                    <a:pt x="28482" y="112729"/>
                    <a:pt x="2553" y="-1572"/>
                    <a:pt x="436" y="16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88" name="フリーフォーム 1287">
              <a:extLst>
                <a:ext uri="{FF2B5EF4-FFF2-40B4-BE49-F238E27FC236}">
                  <a16:creationId xmlns:a16="http://schemas.microsoft.com/office/drawing/2014/main" id="{4C5C8641-3360-2C13-94DC-D373530C7B98}"/>
                </a:ext>
              </a:extLst>
            </p:cNvPr>
            <p:cNvSpPr/>
            <p:nvPr/>
          </p:nvSpPr>
          <p:spPr>
            <a:xfrm>
              <a:off x="6602646" y="8720977"/>
              <a:ext cx="283525" cy="821084"/>
            </a:xfrm>
            <a:custGeom>
              <a:avLst/>
              <a:gdLst>
                <a:gd name="connsiteX0" fmla="*/ 45804 w 283525"/>
                <a:gd name="connsiteY0" fmla="*/ 748 h 821084"/>
                <a:gd name="connsiteX1" fmla="*/ 141054 w 283525"/>
                <a:gd name="connsiteY1" fmla="*/ 118223 h 821084"/>
                <a:gd name="connsiteX2" fmla="*/ 280754 w 283525"/>
                <a:gd name="connsiteY2" fmla="*/ 140448 h 821084"/>
                <a:gd name="connsiteX3" fmla="*/ 233129 w 283525"/>
                <a:gd name="connsiteY3" fmla="*/ 197598 h 821084"/>
                <a:gd name="connsiteX4" fmla="*/ 220429 w 283525"/>
                <a:gd name="connsiteY4" fmla="*/ 273798 h 821084"/>
                <a:gd name="connsiteX5" fmla="*/ 68029 w 283525"/>
                <a:gd name="connsiteY5" fmla="*/ 426198 h 821084"/>
                <a:gd name="connsiteX6" fmla="*/ 134704 w 283525"/>
                <a:gd name="connsiteY6" fmla="*/ 423023 h 821084"/>
                <a:gd name="connsiteX7" fmla="*/ 90254 w 283525"/>
                <a:gd name="connsiteY7" fmla="*/ 511923 h 821084"/>
                <a:gd name="connsiteX8" fmla="*/ 4529 w 283525"/>
                <a:gd name="connsiteY8" fmla="*/ 797673 h 821084"/>
                <a:gd name="connsiteX9" fmla="*/ 33104 w 283525"/>
                <a:gd name="connsiteY9" fmla="*/ 734173 h 821084"/>
                <a:gd name="connsiteX10" fmla="*/ 210904 w 283525"/>
                <a:gd name="connsiteY10" fmla="*/ 178548 h 821084"/>
                <a:gd name="connsiteX11" fmla="*/ 90254 w 283525"/>
                <a:gd name="connsiteY11" fmla="*/ 115048 h 821084"/>
                <a:gd name="connsiteX12" fmla="*/ 147404 w 283525"/>
                <a:gd name="connsiteY12" fmla="*/ 181723 h 821084"/>
                <a:gd name="connsiteX13" fmla="*/ 45804 w 283525"/>
                <a:gd name="connsiteY13" fmla="*/ 748 h 8210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83525" h="821084">
                  <a:moveTo>
                    <a:pt x="45804" y="748"/>
                  </a:moveTo>
                  <a:cubicBezTo>
                    <a:pt x="44746" y="-9835"/>
                    <a:pt x="101896" y="94940"/>
                    <a:pt x="141054" y="118223"/>
                  </a:cubicBezTo>
                  <a:cubicBezTo>
                    <a:pt x="180212" y="141506"/>
                    <a:pt x="265408" y="127219"/>
                    <a:pt x="280754" y="140448"/>
                  </a:cubicBezTo>
                  <a:cubicBezTo>
                    <a:pt x="296100" y="153677"/>
                    <a:pt x="243183" y="175373"/>
                    <a:pt x="233129" y="197598"/>
                  </a:cubicBezTo>
                  <a:cubicBezTo>
                    <a:pt x="223075" y="219823"/>
                    <a:pt x="247946" y="235698"/>
                    <a:pt x="220429" y="273798"/>
                  </a:cubicBezTo>
                  <a:cubicBezTo>
                    <a:pt x="192912" y="311898"/>
                    <a:pt x="82317" y="401327"/>
                    <a:pt x="68029" y="426198"/>
                  </a:cubicBezTo>
                  <a:cubicBezTo>
                    <a:pt x="53742" y="451069"/>
                    <a:pt x="131000" y="408736"/>
                    <a:pt x="134704" y="423023"/>
                  </a:cubicBezTo>
                  <a:cubicBezTo>
                    <a:pt x="138408" y="437310"/>
                    <a:pt x="111950" y="449481"/>
                    <a:pt x="90254" y="511923"/>
                  </a:cubicBezTo>
                  <a:cubicBezTo>
                    <a:pt x="68558" y="574365"/>
                    <a:pt x="14054" y="760631"/>
                    <a:pt x="4529" y="797673"/>
                  </a:cubicBezTo>
                  <a:cubicBezTo>
                    <a:pt x="-4996" y="834715"/>
                    <a:pt x="-1292" y="837360"/>
                    <a:pt x="33104" y="734173"/>
                  </a:cubicBezTo>
                  <a:cubicBezTo>
                    <a:pt x="67500" y="630986"/>
                    <a:pt x="201379" y="281735"/>
                    <a:pt x="210904" y="178548"/>
                  </a:cubicBezTo>
                  <a:cubicBezTo>
                    <a:pt x="220429" y="75361"/>
                    <a:pt x="100837" y="114519"/>
                    <a:pt x="90254" y="115048"/>
                  </a:cubicBezTo>
                  <a:cubicBezTo>
                    <a:pt x="79671" y="115577"/>
                    <a:pt x="154283" y="197069"/>
                    <a:pt x="147404" y="181723"/>
                  </a:cubicBezTo>
                  <a:cubicBezTo>
                    <a:pt x="140525" y="166377"/>
                    <a:pt x="46862" y="11331"/>
                    <a:pt x="45804" y="748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89" name="フリーフォーム 1288">
              <a:extLst>
                <a:ext uri="{FF2B5EF4-FFF2-40B4-BE49-F238E27FC236}">
                  <a16:creationId xmlns:a16="http://schemas.microsoft.com/office/drawing/2014/main" id="{A8E33BF2-DB64-21ED-0769-F5DF9A8886A5}"/>
                </a:ext>
              </a:extLst>
            </p:cNvPr>
            <p:cNvSpPr/>
            <p:nvPr/>
          </p:nvSpPr>
          <p:spPr>
            <a:xfrm>
              <a:off x="6473707" y="8435969"/>
              <a:ext cx="251662" cy="390698"/>
            </a:xfrm>
            <a:custGeom>
              <a:avLst/>
              <a:gdLst>
                <a:gd name="connsiteX0" fmla="*/ 118 w 251662"/>
                <a:gd name="connsiteY0" fmla="*/ 6 h 390698"/>
                <a:gd name="connsiteX1" fmla="*/ 73143 w 251662"/>
                <a:gd name="connsiteY1" fmla="*/ 177806 h 390698"/>
                <a:gd name="connsiteX2" fmla="*/ 247768 w 251662"/>
                <a:gd name="connsiteY2" fmla="*/ 377831 h 390698"/>
                <a:gd name="connsiteX3" fmla="*/ 181093 w 251662"/>
                <a:gd name="connsiteY3" fmla="*/ 352431 h 390698"/>
                <a:gd name="connsiteX4" fmla="*/ 28693 w 251662"/>
                <a:gd name="connsiteY4" fmla="*/ 203206 h 390698"/>
                <a:gd name="connsiteX5" fmla="*/ 206493 w 251662"/>
                <a:gd name="connsiteY5" fmla="*/ 377831 h 390698"/>
                <a:gd name="connsiteX6" fmla="*/ 104893 w 251662"/>
                <a:gd name="connsiteY6" fmla="*/ 254006 h 390698"/>
                <a:gd name="connsiteX7" fmla="*/ 57268 w 251662"/>
                <a:gd name="connsiteY7" fmla="*/ 171456 h 390698"/>
                <a:gd name="connsiteX8" fmla="*/ 118 w 251662"/>
                <a:gd name="connsiteY8" fmla="*/ 6 h 3906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51662" h="390698">
                  <a:moveTo>
                    <a:pt x="118" y="6"/>
                  </a:moveTo>
                  <a:cubicBezTo>
                    <a:pt x="2764" y="1064"/>
                    <a:pt x="31868" y="114835"/>
                    <a:pt x="73143" y="177806"/>
                  </a:cubicBezTo>
                  <a:cubicBezTo>
                    <a:pt x="114418" y="240777"/>
                    <a:pt x="229776" y="348727"/>
                    <a:pt x="247768" y="377831"/>
                  </a:cubicBezTo>
                  <a:cubicBezTo>
                    <a:pt x="265760" y="406935"/>
                    <a:pt x="217605" y="381535"/>
                    <a:pt x="181093" y="352431"/>
                  </a:cubicBezTo>
                  <a:cubicBezTo>
                    <a:pt x="144581" y="323327"/>
                    <a:pt x="24460" y="198973"/>
                    <a:pt x="28693" y="203206"/>
                  </a:cubicBezTo>
                  <a:cubicBezTo>
                    <a:pt x="32926" y="207439"/>
                    <a:pt x="193793" y="369364"/>
                    <a:pt x="206493" y="377831"/>
                  </a:cubicBezTo>
                  <a:cubicBezTo>
                    <a:pt x="219193" y="386298"/>
                    <a:pt x="129764" y="288402"/>
                    <a:pt x="104893" y="254006"/>
                  </a:cubicBezTo>
                  <a:cubicBezTo>
                    <a:pt x="80022" y="219610"/>
                    <a:pt x="74730" y="215377"/>
                    <a:pt x="57268" y="171456"/>
                  </a:cubicBezTo>
                  <a:cubicBezTo>
                    <a:pt x="39806" y="127535"/>
                    <a:pt x="-2528" y="-1052"/>
                    <a:pt x="118" y="6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90" name="フリーフォーム 1289">
              <a:extLst>
                <a:ext uri="{FF2B5EF4-FFF2-40B4-BE49-F238E27FC236}">
                  <a16:creationId xmlns:a16="http://schemas.microsoft.com/office/drawing/2014/main" id="{FF2DAE90-2687-7A4A-C7B8-F015D9A526A6}"/>
                </a:ext>
              </a:extLst>
            </p:cNvPr>
            <p:cNvSpPr/>
            <p:nvPr/>
          </p:nvSpPr>
          <p:spPr>
            <a:xfrm>
              <a:off x="6403951" y="8658223"/>
              <a:ext cx="241928" cy="467987"/>
            </a:xfrm>
            <a:custGeom>
              <a:avLst/>
              <a:gdLst>
                <a:gd name="connsiteX0" fmla="*/ 24 w 241928"/>
                <a:gd name="connsiteY0" fmla="*/ 2 h 467987"/>
                <a:gd name="connsiteX1" fmla="*/ 187349 w 241928"/>
                <a:gd name="connsiteY1" fmla="*/ 117477 h 467987"/>
                <a:gd name="connsiteX2" fmla="*/ 241324 w 241928"/>
                <a:gd name="connsiteY2" fmla="*/ 225427 h 467987"/>
                <a:gd name="connsiteX3" fmla="*/ 161949 w 241928"/>
                <a:gd name="connsiteY3" fmla="*/ 358777 h 467987"/>
                <a:gd name="connsiteX4" fmla="*/ 219099 w 241928"/>
                <a:gd name="connsiteY4" fmla="*/ 346077 h 467987"/>
                <a:gd name="connsiteX5" fmla="*/ 92099 w 241928"/>
                <a:gd name="connsiteY5" fmla="*/ 463552 h 467987"/>
                <a:gd name="connsiteX6" fmla="*/ 152424 w 241928"/>
                <a:gd name="connsiteY6" fmla="*/ 422277 h 467987"/>
                <a:gd name="connsiteX7" fmla="*/ 234974 w 241928"/>
                <a:gd name="connsiteY7" fmla="*/ 228602 h 467987"/>
                <a:gd name="connsiteX8" fmla="*/ 174649 w 241928"/>
                <a:gd name="connsiteY8" fmla="*/ 114302 h 467987"/>
                <a:gd name="connsiteX9" fmla="*/ 24 w 241928"/>
                <a:gd name="connsiteY9" fmla="*/ 2 h 4679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41928" h="467987">
                  <a:moveTo>
                    <a:pt x="24" y="2"/>
                  </a:moveTo>
                  <a:cubicBezTo>
                    <a:pt x="2141" y="531"/>
                    <a:pt x="147132" y="79906"/>
                    <a:pt x="187349" y="117477"/>
                  </a:cubicBezTo>
                  <a:cubicBezTo>
                    <a:pt x="227566" y="155048"/>
                    <a:pt x="245557" y="185210"/>
                    <a:pt x="241324" y="225427"/>
                  </a:cubicBezTo>
                  <a:cubicBezTo>
                    <a:pt x="237091" y="265644"/>
                    <a:pt x="165653" y="338669"/>
                    <a:pt x="161949" y="358777"/>
                  </a:cubicBezTo>
                  <a:cubicBezTo>
                    <a:pt x="158245" y="378885"/>
                    <a:pt x="230741" y="328615"/>
                    <a:pt x="219099" y="346077"/>
                  </a:cubicBezTo>
                  <a:cubicBezTo>
                    <a:pt x="207457" y="363539"/>
                    <a:pt x="103211" y="450852"/>
                    <a:pt x="92099" y="463552"/>
                  </a:cubicBezTo>
                  <a:cubicBezTo>
                    <a:pt x="80987" y="476252"/>
                    <a:pt x="128612" y="461435"/>
                    <a:pt x="152424" y="422277"/>
                  </a:cubicBezTo>
                  <a:cubicBezTo>
                    <a:pt x="176237" y="383119"/>
                    <a:pt x="231270" y="279931"/>
                    <a:pt x="234974" y="228602"/>
                  </a:cubicBezTo>
                  <a:cubicBezTo>
                    <a:pt x="238678" y="177273"/>
                    <a:pt x="213278" y="155577"/>
                    <a:pt x="174649" y="114302"/>
                  </a:cubicBezTo>
                  <a:cubicBezTo>
                    <a:pt x="136020" y="73027"/>
                    <a:pt x="-2093" y="-527"/>
                    <a:pt x="24" y="2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91" name="フリーフォーム 1290">
              <a:extLst>
                <a:ext uri="{FF2B5EF4-FFF2-40B4-BE49-F238E27FC236}">
                  <a16:creationId xmlns:a16="http://schemas.microsoft.com/office/drawing/2014/main" id="{2B8210C1-D55E-3E45-A56F-C7AAAF2A25C7}"/>
                </a:ext>
              </a:extLst>
            </p:cNvPr>
            <p:cNvSpPr/>
            <p:nvPr/>
          </p:nvSpPr>
          <p:spPr>
            <a:xfrm>
              <a:off x="6206896" y="8648613"/>
              <a:ext cx="330790" cy="85823"/>
            </a:xfrm>
            <a:custGeom>
              <a:avLst/>
              <a:gdLst>
                <a:gd name="connsiteX0" fmla="*/ 9754 w 330790"/>
                <a:gd name="connsiteY0" fmla="*/ 35012 h 85823"/>
                <a:gd name="connsiteX1" fmla="*/ 285979 w 330790"/>
                <a:gd name="connsiteY1" fmla="*/ 60412 h 85823"/>
                <a:gd name="connsiteX2" fmla="*/ 324079 w 330790"/>
                <a:gd name="connsiteY2" fmla="*/ 85812 h 85823"/>
                <a:gd name="connsiteX3" fmla="*/ 219304 w 330790"/>
                <a:gd name="connsiteY3" fmla="*/ 57237 h 85823"/>
                <a:gd name="connsiteX4" fmla="*/ 203429 w 330790"/>
                <a:gd name="connsiteY4" fmla="*/ 87 h 85823"/>
                <a:gd name="connsiteX5" fmla="*/ 289154 w 330790"/>
                <a:gd name="connsiteY5" fmla="*/ 44537 h 85823"/>
                <a:gd name="connsiteX6" fmla="*/ 79604 w 330790"/>
                <a:gd name="connsiteY6" fmla="*/ 57237 h 85823"/>
                <a:gd name="connsiteX7" fmla="*/ 9754 w 330790"/>
                <a:gd name="connsiteY7" fmla="*/ 35012 h 858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30790" h="85823">
                  <a:moveTo>
                    <a:pt x="9754" y="35012"/>
                  </a:moveTo>
                  <a:cubicBezTo>
                    <a:pt x="44150" y="35541"/>
                    <a:pt x="233592" y="51945"/>
                    <a:pt x="285979" y="60412"/>
                  </a:cubicBezTo>
                  <a:cubicBezTo>
                    <a:pt x="338366" y="68879"/>
                    <a:pt x="335191" y="86341"/>
                    <a:pt x="324079" y="85812"/>
                  </a:cubicBezTo>
                  <a:cubicBezTo>
                    <a:pt x="312967" y="85283"/>
                    <a:pt x="239412" y="71524"/>
                    <a:pt x="219304" y="57237"/>
                  </a:cubicBezTo>
                  <a:cubicBezTo>
                    <a:pt x="199196" y="42950"/>
                    <a:pt x="191787" y="2204"/>
                    <a:pt x="203429" y="87"/>
                  </a:cubicBezTo>
                  <a:cubicBezTo>
                    <a:pt x="215071" y="-2030"/>
                    <a:pt x="309791" y="35012"/>
                    <a:pt x="289154" y="44537"/>
                  </a:cubicBezTo>
                  <a:cubicBezTo>
                    <a:pt x="268517" y="54062"/>
                    <a:pt x="119291" y="55120"/>
                    <a:pt x="79604" y="57237"/>
                  </a:cubicBezTo>
                  <a:cubicBezTo>
                    <a:pt x="39917" y="59354"/>
                    <a:pt x="-24642" y="34483"/>
                    <a:pt x="9754" y="35012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92" name="フリーフォーム 1291">
              <a:extLst>
                <a:ext uri="{FF2B5EF4-FFF2-40B4-BE49-F238E27FC236}">
                  <a16:creationId xmlns:a16="http://schemas.microsoft.com/office/drawing/2014/main" id="{C830CE59-52FD-7AAA-8CFF-5F71C727555F}"/>
                </a:ext>
              </a:extLst>
            </p:cNvPr>
            <p:cNvSpPr/>
            <p:nvPr/>
          </p:nvSpPr>
          <p:spPr>
            <a:xfrm>
              <a:off x="6276828" y="8750940"/>
              <a:ext cx="314708" cy="253360"/>
            </a:xfrm>
            <a:custGeom>
              <a:avLst/>
              <a:gdLst>
                <a:gd name="connsiteX0" fmla="*/ 147 w 314708"/>
                <a:gd name="connsiteY0" fmla="*/ 18410 h 253360"/>
                <a:gd name="connsiteX1" fmla="*/ 149372 w 314708"/>
                <a:gd name="connsiteY1" fmla="*/ 5710 h 253360"/>
                <a:gd name="connsiteX2" fmla="*/ 254147 w 314708"/>
                <a:gd name="connsiteY2" fmla="*/ 37460 h 253360"/>
                <a:gd name="connsiteX3" fmla="*/ 235097 w 314708"/>
                <a:gd name="connsiteY3" fmla="*/ 18410 h 253360"/>
                <a:gd name="connsiteX4" fmla="*/ 311297 w 314708"/>
                <a:gd name="connsiteY4" fmla="*/ 94610 h 253360"/>
                <a:gd name="connsiteX5" fmla="*/ 298597 w 314708"/>
                <a:gd name="connsiteY5" fmla="*/ 142235 h 253360"/>
                <a:gd name="connsiteX6" fmla="*/ 314472 w 314708"/>
                <a:gd name="connsiteY6" fmla="*/ 88260 h 253360"/>
                <a:gd name="connsiteX7" fmla="*/ 308122 w 314708"/>
                <a:gd name="connsiteY7" fmla="*/ 224785 h 253360"/>
                <a:gd name="connsiteX8" fmla="*/ 308122 w 314708"/>
                <a:gd name="connsiteY8" fmla="*/ 253360 h 253360"/>
                <a:gd name="connsiteX9" fmla="*/ 308122 w 314708"/>
                <a:gd name="connsiteY9" fmla="*/ 224785 h 253360"/>
                <a:gd name="connsiteX10" fmla="*/ 295422 w 314708"/>
                <a:gd name="connsiteY10" fmla="*/ 69210 h 253360"/>
                <a:gd name="connsiteX11" fmla="*/ 177947 w 314708"/>
                <a:gd name="connsiteY11" fmla="*/ 2535 h 253360"/>
                <a:gd name="connsiteX12" fmla="*/ 147 w 314708"/>
                <a:gd name="connsiteY12" fmla="*/ 18410 h 2533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14708" h="253360">
                  <a:moveTo>
                    <a:pt x="147" y="18410"/>
                  </a:moveTo>
                  <a:cubicBezTo>
                    <a:pt x="-4616" y="18939"/>
                    <a:pt x="107039" y="2535"/>
                    <a:pt x="149372" y="5710"/>
                  </a:cubicBezTo>
                  <a:cubicBezTo>
                    <a:pt x="191705" y="8885"/>
                    <a:pt x="239860" y="35343"/>
                    <a:pt x="254147" y="37460"/>
                  </a:cubicBezTo>
                  <a:cubicBezTo>
                    <a:pt x="268435" y="39577"/>
                    <a:pt x="235097" y="18410"/>
                    <a:pt x="235097" y="18410"/>
                  </a:cubicBezTo>
                  <a:cubicBezTo>
                    <a:pt x="244622" y="27935"/>
                    <a:pt x="300714" y="73973"/>
                    <a:pt x="311297" y="94610"/>
                  </a:cubicBezTo>
                  <a:cubicBezTo>
                    <a:pt x="321880" y="115248"/>
                    <a:pt x="298068" y="143293"/>
                    <a:pt x="298597" y="142235"/>
                  </a:cubicBezTo>
                  <a:cubicBezTo>
                    <a:pt x="299126" y="141177"/>
                    <a:pt x="312885" y="74502"/>
                    <a:pt x="314472" y="88260"/>
                  </a:cubicBezTo>
                  <a:cubicBezTo>
                    <a:pt x="316059" y="102018"/>
                    <a:pt x="309180" y="197268"/>
                    <a:pt x="308122" y="224785"/>
                  </a:cubicBezTo>
                  <a:cubicBezTo>
                    <a:pt x="307064" y="252302"/>
                    <a:pt x="308122" y="253360"/>
                    <a:pt x="308122" y="253360"/>
                  </a:cubicBezTo>
                  <a:lnTo>
                    <a:pt x="308122" y="224785"/>
                  </a:lnTo>
                  <a:cubicBezTo>
                    <a:pt x="306005" y="194093"/>
                    <a:pt x="317118" y="106252"/>
                    <a:pt x="295422" y="69210"/>
                  </a:cubicBezTo>
                  <a:cubicBezTo>
                    <a:pt x="273726" y="32168"/>
                    <a:pt x="221339" y="13118"/>
                    <a:pt x="177947" y="2535"/>
                  </a:cubicBezTo>
                  <a:cubicBezTo>
                    <a:pt x="134555" y="-8048"/>
                    <a:pt x="4910" y="17881"/>
                    <a:pt x="147" y="18410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93" name="フリーフォーム 1292">
              <a:extLst>
                <a:ext uri="{FF2B5EF4-FFF2-40B4-BE49-F238E27FC236}">
                  <a16:creationId xmlns:a16="http://schemas.microsoft.com/office/drawing/2014/main" id="{15DF511F-55B3-B016-0A94-05881ABDD071}"/>
                </a:ext>
              </a:extLst>
            </p:cNvPr>
            <p:cNvSpPr/>
            <p:nvPr/>
          </p:nvSpPr>
          <p:spPr>
            <a:xfrm>
              <a:off x="6273504" y="8621921"/>
              <a:ext cx="137267" cy="376225"/>
            </a:xfrm>
            <a:custGeom>
              <a:avLst/>
              <a:gdLst>
                <a:gd name="connsiteX0" fmla="*/ 136821 w 137267"/>
                <a:gd name="connsiteY0" fmla="*/ 4554 h 376225"/>
                <a:gd name="connsiteX1" fmla="*/ 12996 w 137267"/>
                <a:gd name="connsiteY1" fmla="*/ 195054 h 376225"/>
                <a:gd name="connsiteX2" fmla="*/ 32046 w 137267"/>
                <a:gd name="connsiteY2" fmla="*/ 376029 h 376225"/>
                <a:gd name="connsiteX3" fmla="*/ 296 w 137267"/>
                <a:gd name="connsiteY3" fmla="*/ 160129 h 376225"/>
                <a:gd name="connsiteX4" fmla="*/ 16171 w 137267"/>
                <a:gd name="connsiteY4" fmla="*/ 118854 h 376225"/>
                <a:gd name="connsiteX5" fmla="*/ 16171 w 137267"/>
                <a:gd name="connsiteY5" fmla="*/ 210929 h 376225"/>
                <a:gd name="connsiteX6" fmla="*/ 47921 w 137267"/>
                <a:gd name="connsiteY6" fmla="*/ 90279 h 376225"/>
                <a:gd name="connsiteX7" fmla="*/ 54271 w 137267"/>
                <a:gd name="connsiteY7" fmla="*/ 61704 h 376225"/>
                <a:gd name="connsiteX8" fmla="*/ 136821 w 137267"/>
                <a:gd name="connsiteY8" fmla="*/ 4554 h 3762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7267" h="376225">
                  <a:moveTo>
                    <a:pt x="136821" y="4554"/>
                  </a:moveTo>
                  <a:cubicBezTo>
                    <a:pt x="129942" y="26779"/>
                    <a:pt x="30458" y="133142"/>
                    <a:pt x="12996" y="195054"/>
                  </a:cubicBezTo>
                  <a:cubicBezTo>
                    <a:pt x="-4466" y="256966"/>
                    <a:pt x="34163" y="381850"/>
                    <a:pt x="32046" y="376029"/>
                  </a:cubicBezTo>
                  <a:cubicBezTo>
                    <a:pt x="29929" y="370208"/>
                    <a:pt x="2942" y="202991"/>
                    <a:pt x="296" y="160129"/>
                  </a:cubicBezTo>
                  <a:cubicBezTo>
                    <a:pt x="-2350" y="117267"/>
                    <a:pt x="13525" y="110387"/>
                    <a:pt x="16171" y="118854"/>
                  </a:cubicBezTo>
                  <a:cubicBezTo>
                    <a:pt x="18817" y="127321"/>
                    <a:pt x="10879" y="215692"/>
                    <a:pt x="16171" y="210929"/>
                  </a:cubicBezTo>
                  <a:cubicBezTo>
                    <a:pt x="21463" y="206167"/>
                    <a:pt x="41571" y="115150"/>
                    <a:pt x="47921" y="90279"/>
                  </a:cubicBezTo>
                  <a:cubicBezTo>
                    <a:pt x="54271" y="65408"/>
                    <a:pt x="39454" y="75462"/>
                    <a:pt x="54271" y="61704"/>
                  </a:cubicBezTo>
                  <a:cubicBezTo>
                    <a:pt x="69088" y="47946"/>
                    <a:pt x="143700" y="-17671"/>
                    <a:pt x="136821" y="4554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94" name="フリーフォーム 1293">
              <a:extLst>
                <a:ext uri="{FF2B5EF4-FFF2-40B4-BE49-F238E27FC236}">
                  <a16:creationId xmlns:a16="http://schemas.microsoft.com/office/drawing/2014/main" id="{5B161CF9-D171-8413-8F89-36E3559D9EA6}"/>
                </a:ext>
              </a:extLst>
            </p:cNvPr>
            <p:cNvSpPr/>
            <p:nvPr/>
          </p:nvSpPr>
          <p:spPr>
            <a:xfrm>
              <a:off x="6164816" y="8750991"/>
              <a:ext cx="345580" cy="418526"/>
            </a:xfrm>
            <a:custGeom>
              <a:avLst/>
              <a:gdLst>
                <a:gd name="connsiteX0" fmla="*/ 10559 w 345580"/>
                <a:gd name="connsiteY0" fmla="*/ 5659 h 418526"/>
                <a:gd name="connsiteX1" fmla="*/ 274084 w 345580"/>
                <a:gd name="connsiteY1" fmla="*/ 142184 h 418526"/>
                <a:gd name="connsiteX2" fmla="*/ 340759 w 345580"/>
                <a:gd name="connsiteY2" fmla="*/ 297759 h 418526"/>
                <a:gd name="connsiteX3" fmla="*/ 337584 w 345580"/>
                <a:gd name="connsiteY3" fmla="*/ 199334 h 418526"/>
                <a:gd name="connsiteX4" fmla="*/ 315359 w 345580"/>
                <a:gd name="connsiteY4" fmla="*/ 323159 h 418526"/>
                <a:gd name="connsiteX5" fmla="*/ 264559 w 345580"/>
                <a:gd name="connsiteY5" fmla="*/ 418409 h 418526"/>
                <a:gd name="connsiteX6" fmla="*/ 293134 w 345580"/>
                <a:gd name="connsiteY6" fmla="*/ 304109 h 418526"/>
                <a:gd name="connsiteX7" fmla="*/ 255034 w 345580"/>
                <a:gd name="connsiteY7" fmla="*/ 158059 h 418526"/>
                <a:gd name="connsiteX8" fmla="*/ 305834 w 345580"/>
                <a:gd name="connsiteY8" fmla="*/ 275534 h 418526"/>
                <a:gd name="connsiteX9" fmla="*/ 261384 w 345580"/>
                <a:gd name="connsiteY9" fmla="*/ 145359 h 418526"/>
                <a:gd name="connsiteX10" fmla="*/ 70884 w 345580"/>
                <a:gd name="connsiteY10" fmla="*/ 37409 h 418526"/>
                <a:gd name="connsiteX11" fmla="*/ 10559 w 345580"/>
                <a:gd name="connsiteY11" fmla="*/ 5659 h 4185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45580" h="418526">
                  <a:moveTo>
                    <a:pt x="10559" y="5659"/>
                  </a:moveTo>
                  <a:cubicBezTo>
                    <a:pt x="44426" y="23122"/>
                    <a:pt x="219051" y="93501"/>
                    <a:pt x="274084" y="142184"/>
                  </a:cubicBezTo>
                  <a:cubicBezTo>
                    <a:pt x="329117" y="190867"/>
                    <a:pt x="330176" y="288234"/>
                    <a:pt x="340759" y="297759"/>
                  </a:cubicBezTo>
                  <a:cubicBezTo>
                    <a:pt x="351342" y="307284"/>
                    <a:pt x="341817" y="195101"/>
                    <a:pt x="337584" y="199334"/>
                  </a:cubicBezTo>
                  <a:cubicBezTo>
                    <a:pt x="333351" y="203567"/>
                    <a:pt x="327530" y="286647"/>
                    <a:pt x="315359" y="323159"/>
                  </a:cubicBezTo>
                  <a:cubicBezTo>
                    <a:pt x="303188" y="359671"/>
                    <a:pt x="268263" y="421584"/>
                    <a:pt x="264559" y="418409"/>
                  </a:cubicBezTo>
                  <a:cubicBezTo>
                    <a:pt x="260855" y="415234"/>
                    <a:pt x="294722" y="347501"/>
                    <a:pt x="293134" y="304109"/>
                  </a:cubicBezTo>
                  <a:cubicBezTo>
                    <a:pt x="291547" y="260717"/>
                    <a:pt x="252917" y="162821"/>
                    <a:pt x="255034" y="158059"/>
                  </a:cubicBezTo>
                  <a:cubicBezTo>
                    <a:pt x="257151" y="153297"/>
                    <a:pt x="304776" y="277651"/>
                    <a:pt x="305834" y="275534"/>
                  </a:cubicBezTo>
                  <a:cubicBezTo>
                    <a:pt x="306892" y="273417"/>
                    <a:pt x="300542" y="185047"/>
                    <a:pt x="261384" y="145359"/>
                  </a:cubicBezTo>
                  <a:cubicBezTo>
                    <a:pt x="222226" y="105672"/>
                    <a:pt x="110042" y="60163"/>
                    <a:pt x="70884" y="37409"/>
                  </a:cubicBezTo>
                  <a:cubicBezTo>
                    <a:pt x="31726" y="14655"/>
                    <a:pt x="-23308" y="-11804"/>
                    <a:pt x="10559" y="5659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95" name="フリーフォーム 1294">
              <a:extLst>
                <a:ext uri="{FF2B5EF4-FFF2-40B4-BE49-F238E27FC236}">
                  <a16:creationId xmlns:a16="http://schemas.microsoft.com/office/drawing/2014/main" id="{A43094B1-DE1B-3E34-FF7D-1D06C60A71EF}"/>
                </a:ext>
              </a:extLst>
            </p:cNvPr>
            <p:cNvSpPr/>
            <p:nvPr/>
          </p:nvSpPr>
          <p:spPr>
            <a:xfrm>
              <a:off x="6066512" y="8684928"/>
              <a:ext cx="296296" cy="555332"/>
            </a:xfrm>
            <a:custGeom>
              <a:avLst/>
              <a:gdLst>
                <a:gd name="connsiteX0" fmla="*/ 286663 w 296296"/>
                <a:gd name="connsiteY0" fmla="*/ 5047 h 555332"/>
                <a:gd name="connsiteX1" fmla="*/ 58063 w 296296"/>
                <a:gd name="connsiteY1" fmla="*/ 141572 h 555332"/>
                <a:gd name="connsiteX2" fmla="*/ 54888 w 296296"/>
                <a:gd name="connsiteY2" fmla="*/ 271747 h 555332"/>
                <a:gd name="connsiteX3" fmla="*/ 83463 w 296296"/>
                <a:gd name="connsiteY3" fmla="*/ 319372 h 555332"/>
                <a:gd name="connsiteX4" fmla="*/ 143788 w 296296"/>
                <a:gd name="connsiteY4" fmla="*/ 347947 h 555332"/>
                <a:gd name="connsiteX5" fmla="*/ 261263 w 296296"/>
                <a:gd name="connsiteY5" fmla="*/ 551147 h 555332"/>
                <a:gd name="connsiteX6" fmla="*/ 232688 w 296296"/>
                <a:gd name="connsiteY6" fmla="*/ 471772 h 555332"/>
                <a:gd name="connsiteX7" fmla="*/ 26313 w 296296"/>
                <a:gd name="connsiteY7" fmla="*/ 313022 h 555332"/>
                <a:gd name="connsiteX8" fmla="*/ 7263 w 296296"/>
                <a:gd name="connsiteY8" fmla="*/ 141572 h 555332"/>
                <a:gd name="connsiteX9" fmla="*/ 67588 w 296296"/>
                <a:gd name="connsiteY9" fmla="*/ 271747 h 555332"/>
                <a:gd name="connsiteX10" fmla="*/ 70763 w 296296"/>
                <a:gd name="connsiteY10" fmla="*/ 122522 h 555332"/>
                <a:gd name="connsiteX11" fmla="*/ 35838 w 296296"/>
                <a:gd name="connsiteY11" fmla="*/ 173322 h 555332"/>
                <a:gd name="connsiteX12" fmla="*/ 232688 w 296296"/>
                <a:gd name="connsiteY12" fmla="*/ 43147 h 555332"/>
                <a:gd name="connsiteX13" fmla="*/ 286663 w 296296"/>
                <a:gd name="connsiteY13" fmla="*/ 5047 h 5553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96296" h="555332">
                  <a:moveTo>
                    <a:pt x="286663" y="5047"/>
                  </a:moveTo>
                  <a:cubicBezTo>
                    <a:pt x="257559" y="21451"/>
                    <a:pt x="96692" y="97122"/>
                    <a:pt x="58063" y="141572"/>
                  </a:cubicBezTo>
                  <a:cubicBezTo>
                    <a:pt x="19434" y="186022"/>
                    <a:pt x="50655" y="242114"/>
                    <a:pt x="54888" y="271747"/>
                  </a:cubicBezTo>
                  <a:cubicBezTo>
                    <a:pt x="59121" y="301380"/>
                    <a:pt x="68646" y="306672"/>
                    <a:pt x="83463" y="319372"/>
                  </a:cubicBezTo>
                  <a:cubicBezTo>
                    <a:pt x="98280" y="332072"/>
                    <a:pt x="114155" y="309318"/>
                    <a:pt x="143788" y="347947"/>
                  </a:cubicBezTo>
                  <a:cubicBezTo>
                    <a:pt x="173421" y="386576"/>
                    <a:pt x="246446" y="530510"/>
                    <a:pt x="261263" y="551147"/>
                  </a:cubicBezTo>
                  <a:cubicBezTo>
                    <a:pt x="276080" y="571784"/>
                    <a:pt x="271846" y="511460"/>
                    <a:pt x="232688" y="471772"/>
                  </a:cubicBezTo>
                  <a:cubicBezTo>
                    <a:pt x="193530" y="432085"/>
                    <a:pt x="63884" y="368055"/>
                    <a:pt x="26313" y="313022"/>
                  </a:cubicBezTo>
                  <a:cubicBezTo>
                    <a:pt x="-11258" y="257989"/>
                    <a:pt x="384" y="148451"/>
                    <a:pt x="7263" y="141572"/>
                  </a:cubicBezTo>
                  <a:cubicBezTo>
                    <a:pt x="14142" y="134693"/>
                    <a:pt x="57005" y="274922"/>
                    <a:pt x="67588" y="271747"/>
                  </a:cubicBezTo>
                  <a:cubicBezTo>
                    <a:pt x="78171" y="268572"/>
                    <a:pt x="76055" y="138926"/>
                    <a:pt x="70763" y="122522"/>
                  </a:cubicBezTo>
                  <a:cubicBezTo>
                    <a:pt x="65471" y="106118"/>
                    <a:pt x="8850" y="186551"/>
                    <a:pt x="35838" y="173322"/>
                  </a:cubicBezTo>
                  <a:cubicBezTo>
                    <a:pt x="62825" y="160093"/>
                    <a:pt x="191942" y="71193"/>
                    <a:pt x="232688" y="43147"/>
                  </a:cubicBezTo>
                  <a:cubicBezTo>
                    <a:pt x="273434" y="15101"/>
                    <a:pt x="315767" y="-11357"/>
                    <a:pt x="286663" y="5047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96" name="フリーフォーム 1295">
              <a:extLst>
                <a:ext uri="{FF2B5EF4-FFF2-40B4-BE49-F238E27FC236}">
                  <a16:creationId xmlns:a16="http://schemas.microsoft.com/office/drawing/2014/main" id="{CAA9C89B-5983-679E-05E8-366AB92A4990}"/>
                </a:ext>
              </a:extLst>
            </p:cNvPr>
            <p:cNvSpPr/>
            <p:nvPr/>
          </p:nvSpPr>
          <p:spPr>
            <a:xfrm>
              <a:off x="6222984" y="8732041"/>
              <a:ext cx="409919" cy="309168"/>
            </a:xfrm>
            <a:custGeom>
              <a:avLst/>
              <a:gdLst>
                <a:gd name="connsiteX0" fmla="*/ 16 w 409919"/>
                <a:gd name="connsiteY0" fmla="*/ 116684 h 309168"/>
                <a:gd name="connsiteX1" fmla="*/ 158766 w 409919"/>
                <a:gd name="connsiteY1" fmla="*/ 30959 h 309168"/>
                <a:gd name="connsiteX2" fmla="*/ 282591 w 409919"/>
                <a:gd name="connsiteY2" fmla="*/ 53184 h 309168"/>
                <a:gd name="connsiteX3" fmla="*/ 225441 w 409919"/>
                <a:gd name="connsiteY3" fmla="*/ 119859 h 309168"/>
                <a:gd name="connsiteX4" fmla="*/ 298466 w 409919"/>
                <a:gd name="connsiteY4" fmla="*/ 135734 h 309168"/>
                <a:gd name="connsiteX5" fmla="*/ 358791 w 409919"/>
                <a:gd name="connsiteY5" fmla="*/ 199234 h 309168"/>
                <a:gd name="connsiteX6" fmla="*/ 307991 w 409919"/>
                <a:gd name="connsiteY6" fmla="*/ 297659 h 309168"/>
                <a:gd name="connsiteX7" fmla="*/ 234966 w 409919"/>
                <a:gd name="connsiteY7" fmla="*/ 304009 h 309168"/>
                <a:gd name="connsiteX8" fmla="*/ 409591 w 409919"/>
                <a:gd name="connsiteY8" fmla="*/ 269084 h 309168"/>
                <a:gd name="connsiteX9" fmla="*/ 279416 w 409919"/>
                <a:gd name="connsiteY9" fmla="*/ 78584 h 309168"/>
                <a:gd name="connsiteX10" fmla="*/ 304816 w 409919"/>
                <a:gd name="connsiteY10" fmla="*/ 81759 h 309168"/>
                <a:gd name="connsiteX11" fmla="*/ 317516 w 409919"/>
                <a:gd name="connsiteY11" fmla="*/ 100809 h 309168"/>
                <a:gd name="connsiteX12" fmla="*/ 111141 w 409919"/>
                <a:gd name="connsiteY12" fmla="*/ 2384 h 309168"/>
                <a:gd name="connsiteX13" fmla="*/ 168291 w 409919"/>
                <a:gd name="connsiteY13" fmla="*/ 37309 h 309168"/>
                <a:gd name="connsiteX14" fmla="*/ 16 w 409919"/>
                <a:gd name="connsiteY14" fmla="*/ 116684 h 3091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409919" h="309168">
                  <a:moveTo>
                    <a:pt x="16" y="116684"/>
                  </a:moveTo>
                  <a:cubicBezTo>
                    <a:pt x="-1572" y="115626"/>
                    <a:pt x="111670" y="41542"/>
                    <a:pt x="158766" y="30959"/>
                  </a:cubicBezTo>
                  <a:cubicBezTo>
                    <a:pt x="205862" y="20376"/>
                    <a:pt x="271479" y="38368"/>
                    <a:pt x="282591" y="53184"/>
                  </a:cubicBezTo>
                  <a:cubicBezTo>
                    <a:pt x="293703" y="68000"/>
                    <a:pt x="222795" y="106101"/>
                    <a:pt x="225441" y="119859"/>
                  </a:cubicBezTo>
                  <a:cubicBezTo>
                    <a:pt x="228087" y="133617"/>
                    <a:pt x="276241" y="122505"/>
                    <a:pt x="298466" y="135734"/>
                  </a:cubicBezTo>
                  <a:cubicBezTo>
                    <a:pt x="320691" y="148963"/>
                    <a:pt x="357204" y="172247"/>
                    <a:pt x="358791" y="199234"/>
                  </a:cubicBezTo>
                  <a:cubicBezTo>
                    <a:pt x="360378" y="226221"/>
                    <a:pt x="328628" y="280197"/>
                    <a:pt x="307991" y="297659"/>
                  </a:cubicBezTo>
                  <a:cubicBezTo>
                    <a:pt x="287354" y="315121"/>
                    <a:pt x="218033" y="308771"/>
                    <a:pt x="234966" y="304009"/>
                  </a:cubicBezTo>
                  <a:cubicBezTo>
                    <a:pt x="251899" y="299247"/>
                    <a:pt x="402183" y="306655"/>
                    <a:pt x="409591" y="269084"/>
                  </a:cubicBezTo>
                  <a:cubicBezTo>
                    <a:pt x="416999" y="231513"/>
                    <a:pt x="296878" y="109805"/>
                    <a:pt x="279416" y="78584"/>
                  </a:cubicBezTo>
                  <a:cubicBezTo>
                    <a:pt x="261954" y="47363"/>
                    <a:pt x="298466" y="78055"/>
                    <a:pt x="304816" y="81759"/>
                  </a:cubicBezTo>
                  <a:cubicBezTo>
                    <a:pt x="311166" y="85463"/>
                    <a:pt x="349795" y="114038"/>
                    <a:pt x="317516" y="100809"/>
                  </a:cubicBezTo>
                  <a:cubicBezTo>
                    <a:pt x="285237" y="87580"/>
                    <a:pt x="136012" y="12967"/>
                    <a:pt x="111141" y="2384"/>
                  </a:cubicBezTo>
                  <a:cubicBezTo>
                    <a:pt x="86270" y="-8199"/>
                    <a:pt x="184695" y="18788"/>
                    <a:pt x="168291" y="37309"/>
                  </a:cubicBezTo>
                  <a:cubicBezTo>
                    <a:pt x="151887" y="55830"/>
                    <a:pt x="1604" y="117742"/>
                    <a:pt x="16" y="116684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97" name="フリーフォーム 1296">
              <a:extLst>
                <a:ext uri="{FF2B5EF4-FFF2-40B4-BE49-F238E27FC236}">
                  <a16:creationId xmlns:a16="http://schemas.microsoft.com/office/drawing/2014/main" id="{14AA142B-4F9D-2B8F-64E6-8381E9341A30}"/>
                </a:ext>
              </a:extLst>
            </p:cNvPr>
            <p:cNvSpPr/>
            <p:nvPr/>
          </p:nvSpPr>
          <p:spPr>
            <a:xfrm>
              <a:off x="6165707" y="8764066"/>
              <a:ext cx="188264" cy="459882"/>
            </a:xfrm>
            <a:custGeom>
              <a:avLst/>
              <a:gdLst>
                <a:gd name="connsiteX0" fmla="*/ 92218 w 188264"/>
                <a:gd name="connsiteY0" fmla="*/ 2109 h 459882"/>
                <a:gd name="connsiteX1" fmla="*/ 143 w 188264"/>
                <a:gd name="connsiteY1" fmla="*/ 164034 h 459882"/>
                <a:gd name="connsiteX2" fmla="*/ 117618 w 188264"/>
                <a:gd name="connsiteY2" fmla="*/ 224359 h 459882"/>
                <a:gd name="connsiteX3" fmla="*/ 143018 w 188264"/>
                <a:gd name="connsiteY3" fmla="*/ 265634 h 459882"/>
                <a:gd name="connsiteX4" fmla="*/ 146193 w 188264"/>
                <a:gd name="connsiteY4" fmla="*/ 278334 h 459882"/>
                <a:gd name="connsiteX5" fmla="*/ 184293 w 188264"/>
                <a:gd name="connsiteY5" fmla="*/ 459309 h 459882"/>
                <a:gd name="connsiteX6" fmla="*/ 168418 w 188264"/>
                <a:gd name="connsiteY6" fmla="*/ 329134 h 459882"/>
                <a:gd name="connsiteX7" fmla="*/ 19193 w 188264"/>
                <a:gd name="connsiteY7" fmla="*/ 151334 h 459882"/>
                <a:gd name="connsiteX8" fmla="*/ 35068 w 188264"/>
                <a:gd name="connsiteY8" fmla="*/ 78309 h 459882"/>
                <a:gd name="connsiteX9" fmla="*/ 92218 w 188264"/>
                <a:gd name="connsiteY9" fmla="*/ 2109 h 4598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8264" h="459882">
                  <a:moveTo>
                    <a:pt x="92218" y="2109"/>
                  </a:moveTo>
                  <a:cubicBezTo>
                    <a:pt x="86397" y="16396"/>
                    <a:pt x="-4090" y="126992"/>
                    <a:pt x="143" y="164034"/>
                  </a:cubicBezTo>
                  <a:cubicBezTo>
                    <a:pt x="4376" y="201076"/>
                    <a:pt x="93806" y="207426"/>
                    <a:pt x="117618" y="224359"/>
                  </a:cubicBezTo>
                  <a:cubicBezTo>
                    <a:pt x="141431" y="241292"/>
                    <a:pt x="138256" y="256638"/>
                    <a:pt x="143018" y="265634"/>
                  </a:cubicBezTo>
                  <a:cubicBezTo>
                    <a:pt x="147780" y="274630"/>
                    <a:pt x="139314" y="246055"/>
                    <a:pt x="146193" y="278334"/>
                  </a:cubicBezTo>
                  <a:cubicBezTo>
                    <a:pt x="153072" y="310613"/>
                    <a:pt x="180589" y="450842"/>
                    <a:pt x="184293" y="459309"/>
                  </a:cubicBezTo>
                  <a:cubicBezTo>
                    <a:pt x="187997" y="467776"/>
                    <a:pt x="195935" y="380463"/>
                    <a:pt x="168418" y="329134"/>
                  </a:cubicBezTo>
                  <a:cubicBezTo>
                    <a:pt x="140901" y="277805"/>
                    <a:pt x="41418" y="193138"/>
                    <a:pt x="19193" y="151334"/>
                  </a:cubicBezTo>
                  <a:cubicBezTo>
                    <a:pt x="-3032" y="109530"/>
                    <a:pt x="23426" y="106884"/>
                    <a:pt x="35068" y="78309"/>
                  </a:cubicBezTo>
                  <a:cubicBezTo>
                    <a:pt x="46710" y="49734"/>
                    <a:pt x="98039" y="-12178"/>
                    <a:pt x="92218" y="2109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98" name="フリーフォーム 1297">
              <a:extLst>
                <a:ext uri="{FF2B5EF4-FFF2-40B4-BE49-F238E27FC236}">
                  <a16:creationId xmlns:a16="http://schemas.microsoft.com/office/drawing/2014/main" id="{27A413E3-0CB6-B7A9-6752-A816B88B170C}"/>
                </a:ext>
              </a:extLst>
            </p:cNvPr>
            <p:cNvSpPr/>
            <p:nvPr/>
          </p:nvSpPr>
          <p:spPr>
            <a:xfrm>
              <a:off x="6127905" y="8790879"/>
              <a:ext cx="228033" cy="423920"/>
            </a:xfrm>
            <a:custGeom>
              <a:avLst/>
              <a:gdLst>
                <a:gd name="connsiteX0" fmla="*/ 117320 w 228033"/>
                <a:gd name="connsiteY0" fmla="*/ 696 h 423920"/>
                <a:gd name="connsiteX1" fmla="*/ 34770 w 228033"/>
                <a:gd name="connsiteY1" fmla="*/ 143571 h 423920"/>
                <a:gd name="connsiteX2" fmla="*/ 110970 w 228033"/>
                <a:gd name="connsiteY2" fmla="*/ 207071 h 423920"/>
                <a:gd name="connsiteX3" fmla="*/ 114145 w 228033"/>
                <a:gd name="connsiteY3" fmla="*/ 238821 h 423920"/>
                <a:gd name="connsiteX4" fmla="*/ 196695 w 228033"/>
                <a:gd name="connsiteY4" fmla="*/ 337246 h 423920"/>
                <a:gd name="connsiteX5" fmla="*/ 222095 w 228033"/>
                <a:gd name="connsiteY5" fmla="*/ 422971 h 423920"/>
                <a:gd name="connsiteX6" fmla="*/ 91920 w 228033"/>
                <a:gd name="connsiteY6" fmla="*/ 280096 h 423920"/>
                <a:gd name="connsiteX7" fmla="*/ 3020 w 228033"/>
                <a:gd name="connsiteY7" fmla="*/ 140396 h 423920"/>
                <a:gd name="connsiteX8" fmla="*/ 22070 w 228033"/>
                <a:gd name="connsiteY8" fmla="*/ 184846 h 423920"/>
                <a:gd name="connsiteX9" fmla="*/ 34770 w 228033"/>
                <a:gd name="connsiteY9" fmla="*/ 92771 h 423920"/>
                <a:gd name="connsiteX10" fmla="*/ 117320 w 228033"/>
                <a:gd name="connsiteY10" fmla="*/ 696 h 4239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28033" h="423920">
                  <a:moveTo>
                    <a:pt x="117320" y="696"/>
                  </a:moveTo>
                  <a:cubicBezTo>
                    <a:pt x="117320" y="9163"/>
                    <a:pt x="35828" y="109175"/>
                    <a:pt x="34770" y="143571"/>
                  </a:cubicBezTo>
                  <a:cubicBezTo>
                    <a:pt x="33712" y="177967"/>
                    <a:pt x="97741" y="191196"/>
                    <a:pt x="110970" y="207071"/>
                  </a:cubicBezTo>
                  <a:cubicBezTo>
                    <a:pt x="124199" y="222946"/>
                    <a:pt x="99857" y="217125"/>
                    <a:pt x="114145" y="238821"/>
                  </a:cubicBezTo>
                  <a:cubicBezTo>
                    <a:pt x="128433" y="260517"/>
                    <a:pt x="178703" y="306554"/>
                    <a:pt x="196695" y="337246"/>
                  </a:cubicBezTo>
                  <a:cubicBezTo>
                    <a:pt x="214687" y="367938"/>
                    <a:pt x="239558" y="432496"/>
                    <a:pt x="222095" y="422971"/>
                  </a:cubicBezTo>
                  <a:cubicBezTo>
                    <a:pt x="204633" y="413446"/>
                    <a:pt x="128433" y="327192"/>
                    <a:pt x="91920" y="280096"/>
                  </a:cubicBezTo>
                  <a:cubicBezTo>
                    <a:pt x="55407" y="233000"/>
                    <a:pt x="14662" y="156271"/>
                    <a:pt x="3020" y="140396"/>
                  </a:cubicBezTo>
                  <a:cubicBezTo>
                    <a:pt x="-8622" y="124521"/>
                    <a:pt x="16778" y="192783"/>
                    <a:pt x="22070" y="184846"/>
                  </a:cubicBezTo>
                  <a:cubicBezTo>
                    <a:pt x="27362" y="176909"/>
                    <a:pt x="23128" y="122404"/>
                    <a:pt x="34770" y="92771"/>
                  </a:cubicBezTo>
                  <a:cubicBezTo>
                    <a:pt x="46412" y="63138"/>
                    <a:pt x="117320" y="-7771"/>
                    <a:pt x="117320" y="696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99" name="フリーフォーム 1298">
              <a:extLst>
                <a:ext uri="{FF2B5EF4-FFF2-40B4-BE49-F238E27FC236}">
                  <a16:creationId xmlns:a16="http://schemas.microsoft.com/office/drawing/2014/main" id="{92C7EF6C-99EF-6427-69E6-86AC30E1AEC7}"/>
                </a:ext>
              </a:extLst>
            </p:cNvPr>
            <p:cNvSpPr/>
            <p:nvPr/>
          </p:nvSpPr>
          <p:spPr>
            <a:xfrm>
              <a:off x="6177673" y="8825509"/>
              <a:ext cx="352453" cy="334382"/>
            </a:xfrm>
            <a:custGeom>
              <a:avLst/>
              <a:gdLst>
                <a:gd name="connsiteX0" fmla="*/ 7227 w 352453"/>
                <a:gd name="connsiteY0" fmla="*/ 991 h 334382"/>
                <a:gd name="connsiteX1" fmla="*/ 70727 w 352453"/>
                <a:gd name="connsiteY1" fmla="*/ 29566 h 334382"/>
                <a:gd name="connsiteX2" fmla="*/ 251702 w 352453"/>
                <a:gd name="connsiteY2" fmla="*/ 172441 h 334382"/>
                <a:gd name="connsiteX3" fmla="*/ 216777 w 352453"/>
                <a:gd name="connsiteY3" fmla="*/ 169266 h 334382"/>
                <a:gd name="connsiteX4" fmla="*/ 258052 w 352453"/>
                <a:gd name="connsiteY4" fmla="*/ 267691 h 334382"/>
                <a:gd name="connsiteX5" fmla="*/ 54852 w 352453"/>
                <a:gd name="connsiteY5" fmla="*/ 289916 h 334382"/>
                <a:gd name="connsiteX6" fmla="*/ 188202 w 352453"/>
                <a:gd name="connsiteY6" fmla="*/ 299441 h 334382"/>
                <a:gd name="connsiteX7" fmla="*/ 248527 w 352453"/>
                <a:gd name="connsiteY7" fmla="*/ 315316 h 334382"/>
                <a:gd name="connsiteX8" fmla="*/ 877 w 352453"/>
                <a:gd name="connsiteY8" fmla="*/ 334366 h 334382"/>
                <a:gd name="connsiteX9" fmla="*/ 350127 w 352453"/>
                <a:gd name="connsiteY9" fmla="*/ 318491 h 334382"/>
                <a:gd name="connsiteX10" fmla="*/ 156452 w 352453"/>
                <a:gd name="connsiteY10" fmla="*/ 312141 h 334382"/>
                <a:gd name="connsiteX11" fmla="*/ 226302 w 352453"/>
                <a:gd name="connsiteY11" fmla="*/ 232766 h 334382"/>
                <a:gd name="connsiteX12" fmla="*/ 169152 w 352453"/>
                <a:gd name="connsiteY12" fmla="*/ 127991 h 334382"/>
                <a:gd name="connsiteX13" fmla="*/ 245352 w 352453"/>
                <a:gd name="connsiteY13" fmla="*/ 150216 h 334382"/>
                <a:gd name="connsiteX14" fmla="*/ 99302 w 352453"/>
                <a:gd name="connsiteY14" fmla="*/ 48616 h 334382"/>
                <a:gd name="connsiteX15" fmla="*/ 7227 w 352453"/>
                <a:gd name="connsiteY15" fmla="*/ 991 h 3343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352453" h="334382">
                  <a:moveTo>
                    <a:pt x="7227" y="991"/>
                  </a:moveTo>
                  <a:cubicBezTo>
                    <a:pt x="2465" y="-2184"/>
                    <a:pt x="29981" y="991"/>
                    <a:pt x="70727" y="29566"/>
                  </a:cubicBezTo>
                  <a:cubicBezTo>
                    <a:pt x="111473" y="58141"/>
                    <a:pt x="227360" y="149158"/>
                    <a:pt x="251702" y="172441"/>
                  </a:cubicBezTo>
                  <a:cubicBezTo>
                    <a:pt x="276044" y="195724"/>
                    <a:pt x="215719" y="153391"/>
                    <a:pt x="216777" y="169266"/>
                  </a:cubicBezTo>
                  <a:cubicBezTo>
                    <a:pt x="217835" y="185141"/>
                    <a:pt x="285040" y="247583"/>
                    <a:pt x="258052" y="267691"/>
                  </a:cubicBezTo>
                  <a:cubicBezTo>
                    <a:pt x="231065" y="287799"/>
                    <a:pt x="66494" y="284624"/>
                    <a:pt x="54852" y="289916"/>
                  </a:cubicBezTo>
                  <a:cubicBezTo>
                    <a:pt x="43210" y="295208"/>
                    <a:pt x="155923" y="295208"/>
                    <a:pt x="188202" y="299441"/>
                  </a:cubicBezTo>
                  <a:cubicBezTo>
                    <a:pt x="220481" y="303674"/>
                    <a:pt x="279748" y="309495"/>
                    <a:pt x="248527" y="315316"/>
                  </a:cubicBezTo>
                  <a:cubicBezTo>
                    <a:pt x="217306" y="321137"/>
                    <a:pt x="-16056" y="333837"/>
                    <a:pt x="877" y="334366"/>
                  </a:cubicBezTo>
                  <a:cubicBezTo>
                    <a:pt x="17810" y="334895"/>
                    <a:pt x="324198" y="322195"/>
                    <a:pt x="350127" y="318491"/>
                  </a:cubicBezTo>
                  <a:cubicBezTo>
                    <a:pt x="376056" y="314787"/>
                    <a:pt x="177089" y="326428"/>
                    <a:pt x="156452" y="312141"/>
                  </a:cubicBezTo>
                  <a:cubicBezTo>
                    <a:pt x="135815" y="297854"/>
                    <a:pt x="224185" y="263458"/>
                    <a:pt x="226302" y="232766"/>
                  </a:cubicBezTo>
                  <a:cubicBezTo>
                    <a:pt x="228419" y="202074"/>
                    <a:pt x="165977" y="141749"/>
                    <a:pt x="169152" y="127991"/>
                  </a:cubicBezTo>
                  <a:cubicBezTo>
                    <a:pt x="172327" y="114233"/>
                    <a:pt x="256994" y="163445"/>
                    <a:pt x="245352" y="150216"/>
                  </a:cubicBezTo>
                  <a:cubicBezTo>
                    <a:pt x="233710" y="136987"/>
                    <a:pt x="134756" y="72429"/>
                    <a:pt x="99302" y="48616"/>
                  </a:cubicBezTo>
                  <a:cubicBezTo>
                    <a:pt x="63848" y="24804"/>
                    <a:pt x="11989" y="4166"/>
                    <a:pt x="7227" y="991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00" name="フリーフォーム 1299">
              <a:extLst>
                <a:ext uri="{FF2B5EF4-FFF2-40B4-BE49-F238E27FC236}">
                  <a16:creationId xmlns:a16="http://schemas.microsoft.com/office/drawing/2014/main" id="{983BD2CD-42C0-4EB8-B5AB-68420B382752}"/>
                </a:ext>
              </a:extLst>
            </p:cNvPr>
            <p:cNvSpPr/>
            <p:nvPr/>
          </p:nvSpPr>
          <p:spPr>
            <a:xfrm>
              <a:off x="5787885" y="8048530"/>
              <a:ext cx="200569" cy="220422"/>
            </a:xfrm>
            <a:custGeom>
              <a:avLst/>
              <a:gdLst>
                <a:gd name="connsiteX0" fmla="*/ 140 w 200569"/>
                <a:gd name="connsiteY0" fmla="*/ 95 h 220422"/>
                <a:gd name="connsiteX1" fmla="*/ 168415 w 200569"/>
                <a:gd name="connsiteY1" fmla="*/ 120745 h 220422"/>
                <a:gd name="connsiteX2" fmla="*/ 196990 w 200569"/>
                <a:gd name="connsiteY2" fmla="*/ 219170 h 220422"/>
                <a:gd name="connsiteX3" fmla="*/ 193815 w 200569"/>
                <a:gd name="connsiteY3" fmla="*/ 171545 h 220422"/>
                <a:gd name="connsiteX4" fmla="*/ 139840 w 200569"/>
                <a:gd name="connsiteY4" fmla="*/ 101695 h 220422"/>
                <a:gd name="connsiteX5" fmla="*/ 140 w 200569"/>
                <a:gd name="connsiteY5" fmla="*/ 95 h 2204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0569" h="220422">
                  <a:moveTo>
                    <a:pt x="140" y="95"/>
                  </a:moveTo>
                  <a:cubicBezTo>
                    <a:pt x="4902" y="3270"/>
                    <a:pt x="135607" y="84233"/>
                    <a:pt x="168415" y="120745"/>
                  </a:cubicBezTo>
                  <a:cubicBezTo>
                    <a:pt x="201223" y="157258"/>
                    <a:pt x="192757" y="210703"/>
                    <a:pt x="196990" y="219170"/>
                  </a:cubicBezTo>
                  <a:cubicBezTo>
                    <a:pt x="201223" y="227637"/>
                    <a:pt x="203340" y="191124"/>
                    <a:pt x="193815" y="171545"/>
                  </a:cubicBezTo>
                  <a:cubicBezTo>
                    <a:pt x="184290" y="151966"/>
                    <a:pt x="166827" y="129741"/>
                    <a:pt x="139840" y="101695"/>
                  </a:cubicBezTo>
                  <a:cubicBezTo>
                    <a:pt x="112853" y="73649"/>
                    <a:pt x="-4622" y="-3080"/>
                    <a:pt x="140" y="95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01" name="フリーフォーム 1300">
              <a:extLst>
                <a:ext uri="{FF2B5EF4-FFF2-40B4-BE49-F238E27FC236}">
                  <a16:creationId xmlns:a16="http://schemas.microsoft.com/office/drawing/2014/main" id="{6C8101FB-7A95-D2D6-2410-3687B50C82D1}"/>
                </a:ext>
              </a:extLst>
            </p:cNvPr>
            <p:cNvSpPr/>
            <p:nvPr/>
          </p:nvSpPr>
          <p:spPr>
            <a:xfrm>
              <a:off x="5961722" y="8308536"/>
              <a:ext cx="184581" cy="404696"/>
            </a:xfrm>
            <a:custGeom>
              <a:avLst/>
              <a:gdLst>
                <a:gd name="connsiteX0" fmla="*/ 146978 w 184581"/>
                <a:gd name="connsiteY0" fmla="*/ 439 h 404696"/>
                <a:gd name="connsiteX1" fmla="*/ 112053 w 184581"/>
                <a:gd name="connsiteY1" fmla="*/ 190939 h 404696"/>
                <a:gd name="connsiteX2" fmla="*/ 181903 w 184581"/>
                <a:gd name="connsiteY2" fmla="*/ 397314 h 404696"/>
                <a:gd name="connsiteX3" fmla="*/ 153328 w 184581"/>
                <a:gd name="connsiteY3" fmla="*/ 330639 h 404696"/>
                <a:gd name="connsiteX4" fmla="*/ 928 w 184581"/>
                <a:gd name="connsiteY4" fmla="*/ 63939 h 404696"/>
                <a:gd name="connsiteX5" fmla="*/ 89828 w 184581"/>
                <a:gd name="connsiteY5" fmla="*/ 206814 h 404696"/>
                <a:gd name="connsiteX6" fmla="*/ 99353 w 184581"/>
                <a:gd name="connsiteY6" fmla="*/ 140139 h 404696"/>
                <a:gd name="connsiteX7" fmla="*/ 146978 w 184581"/>
                <a:gd name="connsiteY7" fmla="*/ 439 h 4046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4581" h="404696">
                  <a:moveTo>
                    <a:pt x="146978" y="439"/>
                  </a:moveTo>
                  <a:cubicBezTo>
                    <a:pt x="149095" y="8906"/>
                    <a:pt x="106232" y="124793"/>
                    <a:pt x="112053" y="190939"/>
                  </a:cubicBezTo>
                  <a:cubicBezTo>
                    <a:pt x="117874" y="257085"/>
                    <a:pt x="175024" y="374031"/>
                    <a:pt x="181903" y="397314"/>
                  </a:cubicBezTo>
                  <a:cubicBezTo>
                    <a:pt x="188782" y="420597"/>
                    <a:pt x="183490" y="386201"/>
                    <a:pt x="153328" y="330639"/>
                  </a:cubicBezTo>
                  <a:cubicBezTo>
                    <a:pt x="123166" y="275077"/>
                    <a:pt x="11511" y="84577"/>
                    <a:pt x="928" y="63939"/>
                  </a:cubicBezTo>
                  <a:cubicBezTo>
                    <a:pt x="-9655" y="43302"/>
                    <a:pt x="73424" y="194114"/>
                    <a:pt x="89828" y="206814"/>
                  </a:cubicBezTo>
                  <a:cubicBezTo>
                    <a:pt x="106232" y="219514"/>
                    <a:pt x="91416" y="171889"/>
                    <a:pt x="99353" y="140139"/>
                  </a:cubicBezTo>
                  <a:cubicBezTo>
                    <a:pt x="107290" y="108389"/>
                    <a:pt x="144861" y="-8028"/>
                    <a:pt x="146978" y="439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02" name="フリーフォーム 1301">
              <a:extLst>
                <a:ext uri="{FF2B5EF4-FFF2-40B4-BE49-F238E27FC236}">
                  <a16:creationId xmlns:a16="http://schemas.microsoft.com/office/drawing/2014/main" id="{81034B6F-C513-2326-E72A-F02776431E79}"/>
                </a:ext>
              </a:extLst>
            </p:cNvPr>
            <p:cNvSpPr/>
            <p:nvPr/>
          </p:nvSpPr>
          <p:spPr>
            <a:xfrm>
              <a:off x="6887779" y="9439272"/>
              <a:ext cx="177487" cy="549357"/>
            </a:xfrm>
            <a:custGeom>
              <a:avLst/>
              <a:gdLst>
                <a:gd name="connsiteX0" fmla="*/ 62296 w 177487"/>
                <a:gd name="connsiteY0" fmla="*/ 3 h 549357"/>
                <a:gd name="connsiteX1" fmla="*/ 30546 w 177487"/>
                <a:gd name="connsiteY1" fmla="*/ 288928 h 549357"/>
                <a:gd name="connsiteX2" fmla="*/ 176596 w 177487"/>
                <a:gd name="connsiteY2" fmla="*/ 542928 h 549357"/>
                <a:gd name="connsiteX3" fmla="*/ 87696 w 177487"/>
                <a:gd name="connsiteY3" fmla="*/ 454028 h 549357"/>
                <a:gd name="connsiteX4" fmla="*/ 1971 w 177487"/>
                <a:gd name="connsiteY4" fmla="*/ 244478 h 549357"/>
                <a:gd name="connsiteX5" fmla="*/ 30546 w 177487"/>
                <a:gd name="connsiteY5" fmla="*/ 282578 h 549357"/>
                <a:gd name="connsiteX6" fmla="*/ 62296 w 177487"/>
                <a:gd name="connsiteY6" fmla="*/ 3 h 5493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7487" h="549357">
                  <a:moveTo>
                    <a:pt x="62296" y="3"/>
                  </a:moveTo>
                  <a:cubicBezTo>
                    <a:pt x="62296" y="1061"/>
                    <a:pt x="11496" y="198440"/>
                    <a:pt x="30546" y="288928"/>
                  </a:cubicBezTo>
                  <a:cubicBezTo>
                    <a:pt x="49596" y="379416"/>
                    <a:pt x="167071" y="515411"/>
                    <a:pt x="176596" y="542928"/>
                  </a:cubicBezTo>
                  <a:cubicBezTo>
                    <a:pt x="186121" y="570445"/>
                    <a:pt x="116800" y="503770"/>
                    <a:pt x="87696" y="454028"/>
                  </a:cubicBezTo>
                  <a:cubicBezTo>
                    <a:pt x="58592" y="404286"/>
                    <a:pt x="11496" y="273053"/>
                    <a:pt x="1971" y="244478"/>
                  </a:cubicBezTo>
                  <a:cubicBezTo>
                    <a:pt x="-7554" y="215903"/>
                    <a:pt x="19963" y="320149"/>
                    <a:pt x="30546" y="282578"/>
                  </a:cubicBezTo>
                  <a:cubicBezTo>
                    <a:pt x="41129" y="245007"/>
                    <a:pt x="62296" y="-1055"/>
                    <a:pt x="62296" y="3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03" name="フリーフォーム 1302">
              <a:extLst>
                <a:ext uri="{FF2B5EF4-FFF2-40B4-BE49-F238E27FC236}">
                  <a16:creationId xmlns:a16="http://schemas.microsoft.com/office/drawing/2014/main" id="{355940BD-934F-EEEA-D27E-97A7A3686EC9}"/>
                </a:ext>
              </a:extLst>
            </p:cNvPr>
            <p:cNvSpPr/>
            <p:nvPr/>
          </p:nvSpPr>
          <p:spPr>
            <a:xfrm>
              <a:off x="7086028" y="8791352"/>
              <a:ext cx="226019" cy="247923"/>
            </a:xfrm>
            <a:custGeom>
              <a:avLst/>
              <a:gdLst>
                <a:gd name="connsiteX0" fmla="*/ 225997 w 226019"/>
                <a:gd name="connsiteY0" fmla="*/ 223 h 247923"/>
                <a:gd name="connsiteX1" fmla="*/ 200597 w 226019"/>
                <a:gd name="connsiteY1" fmla="*/ 158973 h 247923"/>
                <a:gd name="connsiteX2" fmla="*/ 124397 w 226019"/>
                <a:gd name="connsiteY2" fmla="*/ 206598 h 247923"/>
                <a:gd name="connsiteX3" fmla="*/ 572 w 226019"/>
                <a:gd name="connsiteY3" fmla="*/ 216123 h 247923"/>
                <a:gd name="connsiteX4" fmla="*/ 178372 w 226019"/>
                <a:gd name="connsiteY4" fmla="*/ 209773 h 247923"/>
                <a:gd name="connsiteX5" fmla="*/ 206947 w 226019"/>
                <a:gd name="connsiteY5" fmla="*/ 206598 h 247923"/>
                <a:gd name="connsiteX6" fmla="*/ 191072 w 226019"/>
                <a:gd name="connsiteY6" fmla="*/ 247873 h 247923"/>
                <a:gd name="connsiteX7" fmla="*/ 197422 w 226019"/>
                <a:gd name="connsiteY7" fmla="*/ 197073 h 247923"/>
                <a:gd name="connsiteX8" fmla="*/ 225997 w 226019"/>
                <a:gd name="connsiteY8" fmla="*/ 223 h 2479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26019" h="247923">
                  <a:moveTo>
                    <a:pt x="225997" y="223"/>
                  </a:moveTo>
                  <a:cubicBezTo>
                    <a:pt x="226526" y="-6127"/>
                    <a:pt x="217530" y="124577"/>
                    <a:pt x="200597" y="158973"/>
                  </a:cubicBezTo>
                  <a:cubicBezTo>
                    <a:pt x="183664" y="193369"/>
                    <a:pt x="157734" y="197073"/>
                    <a:pt x="124397" y="206598"/>
                  </a:cubicBezTo>
                  <a:cubicBezTo>
                    <a:pt x="91059" y="216123"/>
                    <a:pt x="-8424" y="215594"/>
                    <a:pt x="572" y="216123"/>
                  </a:cubicBezTo>
                  <a:cubicBezTo>
                    <a:pt x="9568" y="216652"/>
                    <a:pt x="143976" y="211361"/>
                    <a:pt x="178372" y="209773"/>
                  </a:cubicBezTo>
                  <a:cubicBezTo>
                    <a:pt x="212768" y="208186"/>
                    <a:pt x="204830" y="200248"/>
                    <a:pt x="206947" y="206598"/>
                  </a:cubicBezTo>
                  <a:cubicBezTo>
                    <a:pt x="209064" y="212948"/>
                    <a:pt x="192659" y="249460"/>
                    <a:pt x="191072" y="247873"/>
                  </a:cubicBezTo>
                  <a:cubicBezTo>
                    <a:pt x="189485" y="246286"/>
                    <a:pt x="187897" y="237290"/>
                    <a:pt x="197422" y="197073"/>
                  </a:cubicBezTo>
                  <a:cubicBezTo>
                    <a:pt x="206947" y="156856"/>
                    <a:pt x="225468" y="6573"/>
                    <a:pt x="225997" y="223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04" name="フリーフォーム 1303">
              <a:extLst>
                <a:ext uri="{FF2B5EF4-FFF2-40B4-BE49-F238E27FC236}">
                  <a16:creationId xmlns:a16="http://schemas.microsoft.com/office/drawing/2014/main" id="{0A40DB52-1AC1-7B3A-0EB2-83C70E5FD5E8}"/>
                </a:ext>
              </a:extLst>
            </p:cNvPr>
            <p:cNvSpPr/>
            <p:nvPr/>
          </p:nvSpPr>
          <p:spPr>
            <a:xfrm>
              <a:off x="7826307" y="9339473"/>
              <a:ext cx="377897" cy="970758"/>
            </a:xfrm>
            <a:custGeom>
              <a:avLst/>
              <a:gdLst>
                <a:gd name="connsiteX0" fmla="*/ 377893 w 377897"/>
                <a:gd name="connsiteY0" fmla="*/ 1377 h 970758"/>
                <a:gd name="connsiteX1" fmla="*/ 146118 w 377897"/>
                <a:gd name="connsiteY1" fmla="*/ 388727 h 970758"/>
                <a:gd name="connsiteX2" fmla="*/ 298518 w 377897"/>
                <a:gd name="connsiteY2" fmla="*/ 858627 h 970758"/>
                <a:gd name="connsiteX3" fmla="*/ 206443 w 377897"/>
                <a:gd name="connsiteY3" fmla="*/ 817352 h 970758"/>
                <a:gd name="connsiteX4" fmla="*/ 301693 w 377897"/>
                <a:gd name="connsiteY4" fmla="*/ 969752 h 970758"/>
                <a:gd name="connsiteX5" fmla="*/ 68 w 377897"/>
                <a:gd name="connsiteY5" fmla="*/ 887202 h 970758"/>
                <a:gd name="connsiteX6" fmla="*/ 273118 w 377897"/>
                <a:gd name="connsiteY6" fmla="*/ 963402 h 970758"/>
                <a:gd name="connsiteX7" fmla="*/ 187393 w 377897"/>
                <a:gd name="connsiteY7" fmla="*/ 737977 h 970758"/>
                <a:gd name="connsiteX8" fmla="*/ 108018 w 377897"/>
                <a:gd name="connsiteY8" fmla="*/ 490327 h 970758"/>
                <a:gd name="connsiteX9" fmla="*/ 149293 w 377897"/>
                <a:gd name="connsiteY9" fmla="*/ 503027 h 970758"/>
                <a:gd name="connsiteX10" fmla="*/ 152468 w 377897"/>
                <a:gd name="connsiteY10" fmla="*/ 268077 h 970758"/>
                <a:gd name="connsiteX11" fmla="*/ 377893 w 377897"/>
                <a:gd name="connsiteY11" fmla="*/ 1377 h 9707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77897" h="970758">
                  <a:moveTo>
                    <a:pt x="377893" y="1377"/>
                  </a:moveTo>
                  <a:cubicBezTo>
                    <a:pt x="376835" y="21485"/>
                    <a:pt x="159347" y="245852"/>
                    <a:pt x="146118" y="388727"/>
                  </a:cubicBezTo>
                  <a:cubicBezTo>
                    <a:pt x="132889" y="531602"/>
                    <a:pt x="288464" y="787190"/>
                    <a:pt x="298518" y="858627"/>
                  </a:cubicBezTo>
                  <a:cubicBezTo>
                    <a:pt x="308572" y="930064"/>
                    <a:pt x="205914" y="798831"/>
                    <a:pt x="206443" y="817352"/>
                  </a:cubicBezTo>
                  <a:cubicBezTo>
                    <a:pt x="206972" y="835873"/>
                    <a:pt x="336089" y="958110"/>
                    <a:pt x="301693" y="969752"/>
                  </a:cubicBezTo>
                  <a:cubicBezTo>
                    <a:pt x="267297" y="981394"/>
                    <a:pt x="4830" y="888260"/>
                    <a:pt x="68" y="887202"/>
                  </a:cubicBezTo>
                  <a:cubicBezTo>
                    <a:pt x="-4694" y="886144"/>
                    <a:pt x="241897" y="988273"/>
                    <a:pt x="273118" y="963402"/>
                  </a:cubicBezTo>
                  <a:cubicBezTo>
                    <a:pt x="304339" y="938531"/>
                    <a:pt x="214910" y="816823"/>
                    <a:pt x="187393" y="737977"/>
                  </a:cubicBezTo>
                  <a:cubicBezTo>
                    <a:pt x="159876" y="659131"/>
                    <a:pt x="114368" y="529485"/>
                    <a:pt x="108018" y="490327"/>
                  </a:cubicBezTo>
                  <a:cubicBezTo>
                    <a:pt x="101668" y="451169"/>
                    <a:pt x="141885" y="540069"/>
                    <a:pt x="149293" y="503027"/>
                  </a:cubicBezTo>
                  <a:cubicBezTo>
                    <a:pt x="156701" y="465985"/>
                    <a:pt x="117543" y="349569"/>
                    <a:pt x="152468" y="268077"/>
                  </a:cubicBezTo>
                  <a:cubicBezTo>
                    <a:pt x="187393" y="186585"/>
                    <a:pt x="378951" y="-18731"/>
                    <a:pt x="377893" y="1377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05" name="フリーフォーム 1304">
              <a:extLst>
                <a:ext uri="{FF2B5EF4-FFF2-40B4-BE49-F238E27FC236}">
                  <a16:creationId xmlns:a16="http://schemas.microsoft.com/office/drawing/2014/main" id="{8031109A-561B-33A7-F22F-90FE2A940454}"/>
                </a:ext>
              </a:extLst>
            </p:cNvPr>
            <p:cNvSpPr/>
            <p:nvPr/>
          </p:nvSpPr>
          <p:spPr>
            <a:xfrm>
              <a:off x="7575550" y="10404475"/>
              <a:ext cx="759296" cy="512575"/>
            </a:xfrm>
            <a:custGeom>
              <a:avLst/>
              <a:gdLst>
                <a:gd name="connsiteX0" fmla="*/ 0 w 759296"/>
                <a:gd name="connsiteY0" fmla="*/ 0 h 512575"/>
                <a:gd name="connsiteX1" fmla="*/ 342900 w 759296"/>
                <a:gd name="connsiteY1" fmla="*/ 155575 h 512575"/>
                <a:gd name="connsiteX2" fmla="*/ 590550 w 759296"/>
                <a:gd name="connsiteY2" fmla="*/ 273050 h 512575"/>
                <a:gd name="connsiteX3" fmla="*/ 752475 w 759296"/>
                <a:gd name="connsiteY3" fmla="*/ 504825 h 512575"/>
                <a:gd name="connsiteX4" fmla="*/ 711200 w 759296"/>
                <a:gd name="connsiteY4" fmla="*/ 438150 h 512575"/>
                <a:gd name="connsiteX5" fmla="*/ 549275 w 759296"/>
                <a:gd name="connsiteY5" fmla="*/ 247650 h 512575"/>
                <a:gd name="connsiteX6" fmla="*/ 0 w 759296"/>
                <a:gd name="connsiteY6" fmla="*/ 0 h 512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59296" h="512575">
                  <a:moveTo>
                    <a:pt x="0" y="0"/>
                  </a:moveTo>
                  <a:lnTo>
                    <a:pt x="342900" y="155575"/>
                  </a:lnTo>
                  <a:cubicBezTo>
                    <a:pt x="441325" y="201083"/>
                    <a:pt x="522288" y="214842"/>
                    <a:pt x="590550" y="273050"/>
                  </a:cubicBezTo>
                  <a:cubicBezTo>
                    <a:pt x="658812" y="331258"/>
                    <a:pt x="732367" y="477308"/>
                    <a:pt x="752475" y="504825"/>
                  </a:cubicBezTo>
                  <a:cubicBezTo>
                    <a:pt x="772583" y="532342"/>
                    <a:pt x="745067" y="481013"/>
                    <a:pt x="711200" y="438150"/>
                  </a:cubicBezTo>
                  <a:cubicBezTo>
                    <a:pt x="677333" y="395287"/>
                    <a:pt x="660929" y="317500"/>
                    <a:pt x="549275" y="247650"/>
                  </a:cubicBezTo>
                  <a:cubicBezTo>
                    <a:pt x="437621" y="177800"/>
                    <a:pt x="34396" y="15346"/>
                    <a:pt x="0" y="0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06" name="フリーフォーム 1305">
              <a:extLst>
                <a:ext uri="{FF2B5EF4-FFF2-40B4-BE49-F238E27FC236}">
                  <a16:creationId xmlns:a16="http://schemas.microsoft.com/office/drawing/2014/main" id="{DC1AE389-E7DA-0E73-23BF-E44059D4B86C}"/>
                </a:ext>
              </a:extLst>
            </p:cNvPr>
            <p:cNvSpPr/>
            <p:nvPr/>
          </p:nvSpPr>
          <p:spPr>
            <a:xfrm>
              <a:off x="6587641" y="7641207"/>
              <a:ext cx="162643" cy="310774"/>
            </a:xfrm>
            <a:custGeom>
              <a:avLst/>
              <a:gdLst>
                <a:gd name="connsiteX0" fmla="*/ 162409 w 162643"/>
                <a:gd name="connsiteY0" fmla="*/ 1018 h 310774"/>
                <a:gd name="connsiteX1" fmla="*/ 95734 w 162643"/>
                <a:gd name="connsiteY1" fmla="*/ 181993 h 310774"/>
                <a:gd name="connsiteX2" fmla="*/ 484 w 162643"/>
                <a:gd name="connsiteY2" fmla="*/ 308993 h 310774"/>
                <a:gd name="connsiteX3" fmla="*/ 60809 w 162643"/>
                <a:gd name="connsiteY3" fmla="*/ 248668 h 310774"/>
                <a:gd name="connsiteX4" fmla="*/ 108434 w 162643"/>
                <a:gd name="connsiteY4" fmla="*/ 140718 h 310774"/>
                <a:gd name="connsiteX5" fmla="*/ 117959 w 162643"/>
                <a:gd name="connsiteY5" fmla="*/ 108968 h 310774"/>
                <a:gd name="connsiteX6" fmla="*/ 162409 w 162643"/>
                <a:gd name="connsiteY6" fmla="*/ 1018 h 3107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2643" h="310774">
                  <a:moveTo>
                    <a:pt x="162409" y="1018"/>
                  </a:moveTo>
                  <a:cubicBezTo>
                    <a:pt x="158705" y="13189"/>
                    <a:pt x="122721" y="130664"/>
                    <a:pt x="95734" y="181993"/>
                  </a:cubicBezTo>
                  <a:cubicBezTo>
                    <a:pt x="68746" y="233322"/>
                    <a:pt x="6305" y="297881"/>
                    <a:pt x="484" y="308993"/>
                  </a:cubicBezTo>
                  <a:cubicBezTo>
                    <a:pt x="-5337" y="320105"/>
                    <a:pt x="42817" y="276714"/>
                    <a:pt x="60809" y="248668"/>
                  </a:cubicBezTo>
                  <a:cubicBezTo>
                    <a:pt x="78801" y="220622"/>
                    <a:pt x="98909" y="164001"/>
                    <a:pt x="108434" y="140718"/>
                  </a:cubicBezTo>
                  <a:cubicBezTo>
                    <a:pt x="117959" y="117435"/>
                    <a:pt x="111080" y="128547"/>
                    <a:pt x="117959" y="108968"/>
                  </a:cubicBezTo>
                  <a:cubicBezTo>
                    <a:pt x="124838" y="89389"/>
                    <a:pt x="166113" y="-11153"/>
                    <a:pt x="162409" y="1018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09" name="フリーフォーム 1308">
              <a:extLst>
                <a:ext uri="{FF2B5EF4-FFF2-40B4-BE49-F238E27FC236}">
                  <a16:creationId xmlns:a16="http://schemas.microsoft.com/office/drawing/2014/main" id="{12E37D40-9050-53A9-A0E3-B2513D0665A4}"/>
                </a:ext>
              </a:extLst>
            </p:cNvPr>
            <p:cNvSpPr/>
            <p:nvPr/>
          </p:nvSpPr>
          <p:spPr>
            <a:xfrm>
              <a:off x="5959283" y="7740548"/>
              <a:ext cx="582128" cy="560666"/>
            </a:xfrm>
            <a:custGeom>
              <a:avLst/>
              <a:gdLst>
                <a:gd name="connsiteX0" fmla="*/ 368492 w 582128"/>
                <a:gd name="connsiteY0" fmla="*/ 102 h 560666"/>
                <a:gd name="connsiteX1" fmla="*/ 511367 w 582128"/>
                <a:gd name="connsiteY1" fmla="*/ 114402 h 560666"/>
                <a:gd name="connsiteX2" fmla="*/ 425642 w 582128"/>
                <a:gd name="connsiteY2" fmla="*/ 174727 h 560666"/>
                <a:gd name="connsiteX3" fmla="*/ 581217 w 582128"/>
                <a:gd name="connsiteY3" fmla="*/ 114402 h 560666"/>
                <a:gd name="connsiteX4" fmla="*/ 339917 w 582128"/>
                <a:gd name="connsiteY4" fmla="*/ 365227 h 560666"/>
                <a:gd name="connsiteX5" fmla="*/ 190692 w 582128"/>
                <a:gd name="connsiteY5" fmla="*/ 555727 h 560666"/>
                <a:gd name="connsiteX6" fmla="*/ 257367 w 582128"/>
                <a:gd name="connsiteY6" fmla="*/ 501752 h 560666"/>
                <a:gd name="connsiteX7" fmla="*/ 165292 w 582128"/>
                <a:gd name="connsiteY7" fmla="*/ 470002 h 560666"/>
                <a:gd name="connsiteX8" fmla="*/ 192 w 582128"/>
                <a:gd name="connsiteY8" fmla="*/ 470002 h 560666"/>
                <a:gd name="connsiteX9" fmla="*/ 200217 w 582128"/>
                <a:gd name="connsiteY9" fmla="*/ 289027 h 560666"/>
                <a:gd name="connsiteX10" fmla="*/ 22417 w 582128"/>
                <a:gd name="connsiteY10" fmla="*/ 387452 h 560666"/>
                <a:gd name="connsiteX11" fmla="*/ 311342 w 582128"/>
                <a:gd name="connsiteY11" fmla="*/ 127102 h 560666"/>
                <a:gd name="connsiteX12" fmla="*/ 266892 w 582128"/>
                <a:gd name="connsiteY12" fmla="*/ 203302 h 560666"/>
                <a:gd name="connsiteX13" fmla="*/ 374842 w 582128"/>
                <a:gd name="connsiteY13" fmla="*/ 95352 h 560666"/>
                <a:gd name="connsiteX14" fmla="*/ 368492 w 582128"/>
                <a:gd name="connsiteY14" fmla="*/ 102 h 560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582128" h="560666">
                  <a:moveTo>
                    <a:pt x="368492" y="102"/>
                  </a:moveTo>
                  <a:cubicBezTo>
                    <a:pt x="391246" y="3277"/>
                    <a:pt x="501842" y="85298"/>
                    <a:pt x="511367" y="114402"/>
                  </a:cubicBezTo>
                  <a:cubicBezTo>
                    <a:pt x="520892" y="143506"/>
                    <a:pt x="414000" y="174727"/>
                    <a:pt x="425642" y="174727"/>
                  </a:cubicBezTo>
                  <a:cubicBezTo>
                    <a:pt x="437284" y="174727"/>
                    <a:pt x="595505" y="82652"/>
                    <a:pt x="581217" y="114402"/>
                  </a:cubicBezTo>
                  <a:cubicBezTo>
                    <a:pt x="566930" y="146152"/>
                    <a:pt x="405004" y="291673"/>
                    <a:pt x="339917" y="365227"/>
                  </a:cubicBezTo>
                  <a:cubicBezTo>
                    <a:pt x="274830" y="438781"/>
                    <a:pt x="204450" y="532973"/>
                    <a:pt x="190692" y="555727"/>
                  </a:cubicBezTo>
                  <a:cubicBezTo>
                    <a:pt x="176934" y="578481"/>
                    <a:pt x="261600" y="516039"/>
                    <a:pt x="257367" y="501752"/>
                  </a:cubicBezTo>
                  <a:cubicBezTo>
                    <a:pt x="253134" y="487465"/>
                    <a:pt x="208154" y="475294"/>
                    <a:pt x="165292" y="470002"/>
                  </a:cubicBezTo>
                  <a:cubicBezTo>
                    <a:pt x="122430" y="464710"/>
                    <a:pt x="-5629" y="500165"/>
                    <a:pt x="192" y="470002"/>
                  </a:cubicBezTo>
                  <a:cubicBezTo>
                    <a:pt x="6013" y="439839"/>
                    <a:pt x="196513" y="302785"/>
                    <a:pt x="200217" y="289027"/>
                  </a:cubicBezTo>
                  <a:cubicBezTo>
                    <a:pt x="203921" y="275269"/>
                    <a:pt x="3896" y="414439"/>
                    <a:pt x="22417" y="387452"/>
                  </a:cubicBezTo>
                  <a:cubicBezTo>
                    <a:pt x="40938" y="360465"/>
                    <a:pt x="270596" y="157794"/>
                    <a:pt x="311342" y="127102"/>
                  </a:cubicBezTo>
                  <a:cubicBezTo>
                    <a:pt x="352088" y="96410"/>
                    <a:pt x="256309" y="208594"/>
                    <a:pt x="266892" y="203302"/>
                  </a:cubicBezTo>
                  <a:cubicBezTo>
                    <a:pt x="277475" y="198010"/>
                    <a:pt x="357379" y="122340"/>
                    <a:pt x="374842" y="95352"/>
                  </a:cubicBezTo>
                  <a:cubicBezTo>
                    <a:pt x="392305" y="68364"/>
                    <a:pt x="345738" y="-3073"/>
                    <a:pt x="368492" y="102"/>
                  </a:cubicBezTo>
                  <a:close/>
                </a:path>
              </a:pathLst>
            </a:custGeom>
            <a:solidFill>
              <a:srgbClr val="FF0000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10" name="フリーフォーム 1309">
              <a:extLst>
                <a:ext uri="{FF2B5EF4-FFF2-40B4-BE49-F238E27FC236}">
                  <a16:creationId xmlns:a16="http://schemas.microsoft.com/office/drawing/2014/main" id="{29C26352-6439-2A82-A00E-3FFE37D154E2}"/>
                </a:ext>
              </a:extLst>
            </p:cNvPr>
            <p:cNvSpPr/>
            <p:nvPr/>
          </p:nvSpPr>
          <p:spPr>
            <a:xfrm>
              <a:off x="6536925" y="7968248"/>
              <a:ext cx="428352" cy="544112"/>
            </a:xfrm>
            <a:custGeom>
              <a:avLst/>
              <a:gdLst>
                <a:gd name="connsiteX0" fmla="*/ 406800 w 428352"/>
                <a:gd name="connsiteY0" fmla="*/ 4177 h 544112"/>
                <a:gd name="connsiteX1" fmla="*/ 381400 w 428352"/>
                <a:gd name="connsiteY1" fmla="*/ 134352 h 544112"/>
                <a:gd name="connsiteX2" fmla="*/ 419500 w 428352"/>
                <a:gd name="connsiteY2" fmla="*/ 359777 h 544112"/>
                <a:gd name="connsiteX3" fmla="*/ 184550 w 428352"/>
                <a:gd name="connsiteY3" fmla="*/ 429627 h 544112"/>
                <a:gd name="connsiteX4" fmla="*/ 400 w 428352"/>
                <a:gd name="connsiteY4" fmla="*/ 543927 h 544112"/>
                <a:gd name="connsiteX5" fmla="*/ 133750 w 428352"/>
                <a:gd name="connsiteY5" fmla="*/ 451852 h 544112"/>
                <a:gd name="connsiteX6" fmla="*/ 79775 w 428352"/>
                <a:gd name="connsiteY6" fmla="*/ 283577 h 544112"/>
                <a:gd name="connsiteX7" fmla="*/ 63900 w 428352"/>
                <a:gd name="connsiteY7" fmla="*/ 404227 h 544112"/>
                <a:gd name="connsiteX8" fmla="*/ 98825 w 428352"/>
                <a:gd name="connsiteY8" fmla="*/ 280402 h 544112"/>
                <a:gd name="connsiteX9" fmla="*/ 292500 w 428352"/>
                <a:gd name="connsiteY9" fmla="*/ 229602 h 544112"/>
                <a:gd name="connsiteX10" fmla="*/ 108350 w 428352"/>
                <a:gd name="connsiteY10" fmla="*/ 286752 h 544112"/>
                <a:gd name="connsiteX11" fmla="*/ 406800 w 428352"/>
                <a:gd name="connsiteY11" fmla="*/ 4177 h 5441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28352" h="544112">
                  <a:moveTo>
                    <a:pt x="406800" y="4177"/>
                  </a:moveTo>
                  <a:cubicBezTo>
                    <a:pt x="452308" y="-21223"/>
                    <a:pt x="379283" y="75085"/>
                    <a:pt x="381400" y="134352"/>
                  </a:cubicBezTo>
                  <a:cubicBezTo>
                    <a:pt x="383517" y="193619"/>
                    <a:pt x="452308" y="310565"/>
                    <a:pt x="419500" y="359777"/>
                  </a:cubicBezTo>
                  <a:cubicBezTo>
                    <a:pt x="386692" y="408990"/>
                    <a:pt x="254400" y="398935"/>
                    <a:pt x="184550" y="429627"/>
                  </a:cubicBezTo>
                  <a:cubicBezTo>
                    <a:pt x="114700" y="460319"/>
                    <a:pt x="8867" y="540223"/>
                    <a:pt x="400" y="543927"/>
                  </a:cubicBezTo>
                  <a:cubicBezTo>
                    <a:pt x="-8067" y="547631"/>
                    <a:pt x="120521" y="495244"/>
                    <a:pt x="133750" y="451852"/>
                  </a:cubicBezTo>
                  <a:cubicBezTo>
                    <a:pt x="146979" y="408460"/>
                    <a:pt x="91417" y="291515"/>
                    <a:pt x="79775" y="283577"/>
                  </a:cubicBezTo>
                  <a:cubicBezTo>
                    <a:pt x="68133" y="275640"/>
                    <a:pt x="60725" y="404756"/>
                    <a:pt x="63900" y="404227"/>
                  </a:cubicBezTo>
                  <a:cubicBezTo>
                    <a:pt x="67075" y="403698"/>
                    <a:pt x="60725" y="309506"/>
                    <a:pt x="98825" y="280402"/>
                  </a:cubicBezTo>
                  <a:cubicBezTo>
                    <a:pt x="136925" y="251298"/>
                    <a:pt x="290912" y="228544"/>
                    <a:pt x="292500" y="229602"/>
                  </a:cubicBezTo>
                  <a:cubicBezTo>
                    <a:pt x="294088" y="230660"/>
                    <a:pt x="93533" y="322206"/>
                    <a:pt x="108350" y="286752"/>
                  </a:cubicBezTo>
                  <a:cubicBezTo>
                    <a:pt x="123167" y="251298"/>
                    <a:pt x="361292" y="29577"/>
                    <a:pt x="406800" y="4177"/>
                  </a:cubicBezTo>
                  <a:close/>
                </a:path>
              </a:pathLst>
            </a:custGeom>
            <a:solidFill>
              <a:srgbClr val="FF0000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12" name="フリーフォーム 1311">
              <a:extLst>
                <a:ext uri="{FF2B5EF4-FFF2-40B4-BE49-F238E27FC236}">
                  <a16:creationId xmlns:a16="http://schemas.microsoft.com/office/drawing/2014/main" id="{50C0A7FE-E812-7CDA-80AF-8AF834B983AA}"/>
                </a:ext>
              </a:extLst>
            </p:cNvPr>
            <p:cNvSpPr/>
            <p:nvPr/>
          </p:nvSpPr>
          <p:spPr>
            <a:xfrm>
              <a:off x="2461629" y="5888265"/>
              <a:ext cx="3720010" cy="2312844"/>
            </a:xfrm>
            <a:custGeom>
              <a:avLst/>
              <a:gdLst>
                <a:gd name="connsiteX0" fmla="*/ 527756 w 3720010"/>
                <a:gd name="connsiteY0" fmla="*/ 553566 h 2312844"/>
                <a:gd name="connsiteX1" fmla="*/ 2034171 w 3720010"/>
                <a:gd name="connsiteY1" fmla="*/ 1297981 h 2312844"/>
                <a:gd name="connsiteX2" fmla="*/ 1776263 w 3720010"/>
                <a:gd name="connsiteY2" fmla="*/ 1280397 h 2312844"/>
                <a:gd name="connsiteX3" fmla="*/ 3716433 w 3720010"/>
                <a:gd name="connsiteY3" fmla="*/ 1538304 h 2312844"/>
                <a:gd name="connsiteX4" fmla="*/ 2292079 w 3720010"/>
                <a:gd name="connsiteY4" fmla="*/ 1544166 h 2312844"/>
                <a:gd name="connsiteX5" fmla="*/ 3605063 w 3720010"/>
                <a:gd name="connsiteY5" fmla="*/ 1825520 h 2312844"/>
                <a:gd name="connsiteX6" fmla="*/ 1031848 w 3720010"/>
                <a:gd name="connsiteY6" fmla="*/ 2071704 h 2312844"/>
                <a:gd name="connsiteX7" fmla="*/ 340186 w 3720010"/>
                <a:gd name="connsiteY7" fmla="*/ 2235827 h 2312844"/>
                <a:gd name="connsiteX8" fmla="*/ 1547663 w 3720010"/>
                <a:gd name="connsiteY8" fmla="*/ 2306166 h 2312844"/>
                <a:gd name="connsiteX9" fmla="*/ 533617 w 3720010"/>
                <a:gd name="connsiteY9" fmla="*/ 2077566 h 2312844"/>
                <a:gd name="connsiteX10" fmla="*/ 568786 w 3720010"/>
                <a:gd name="connsiteY10" fmla="*/ 1508997 h 2312844"/>
                <a:gd name="connsiteX11" fmla="*/ 217 w 3720010"/>
                <a:gd name="connsiteY11" fmla="*/ 535981 h 2312844"/>
                <a:gd name="connsiteX12" fmla="*/ 498448 w 3720010"/>
                <a:gd name="connsiteY12" fmla="*/ 1122135 h 2312844"/>
                <a:gd name="connsiteX13" fmla="*/ 269848 w 3720010"/>
                <a:gd name="connsiteY13" fmla="*/ 2581 h 2312844"/>
                <a:gd name="connsiteX14" fmla="*/ 902894 w 3720010"/>
                <a:gd name="connsiteY14" fmla="*/ 1497273 h 2312844"/>
                <a:gd name="connsiteX15" fmla="*/ 527756 w 3720010"/>
                <a:gd name="connsiteY15" fmla="*/ 553566 h 23128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3720010" h="2312844">
                  <a:moveTo>
                    <a:pt x="527756" y="553566"/>
                  </a:moveTo>
                  <a:cubicBezTo>
                    <a:pt x="716302" y="520351"/>
                    <a:pt x="1826087" y="1176843"/>
                    <a:pt x="2034171" y="1297981"/>
                  </a:cubicBezTo>
                  <a:cubicBezTo>
                    <a:pt x="2242256" y="1419120"/>
                    <a:pt x="1776263" y="1280397"/>
                    <a:pt x="1776263" y="1280397"/>
                  </a:cubicBezTo>
                  <a:cubicBezTo>
                    <a:pt x="2056640" y="1320451"/>
                    <a:pt x="3630464" y="1494343"/>
                    <a:pt x="3716433" y="1538304"/>
                  </a:cubicBezTo>
                  <a:cubicBezTo>
                    <a:pt x="3802402" y="1582265"/>
                    <a:pt x="2310641" y="1496297"/>
                    <a:pt x="2292079" y="1544166"/>
                  </a:cubicBezTo>
                  <a:cubicBezTo>
                    <a:pt x="2273517" y="1592035"/>
                    <a:pt x="3815102" y="1737597"/>
                    <a:pt x="3605063" y="1825520"/>
                  </a:cubicBezTo>
                  <a:cubicBezTo>
                    <a:pt x="3395025" y="1913443"/>
                    <a:pt x="1575994" y="2003320"/>
                    <a:pt x="1031848" y="2071704"/>
                  </a:cubicBezTo>
                  <a:cubicBezTo>
                    <a:pt x="487702" y="2140089"/>
                    <a:pt x="254217" y="2196750"/>
                    <a:pt x="340186" y="2235827"/>
                  </a:cubicBezTo>
                  <a:cubicBezTo>
                    <a:pt x="426155" y="2274904"/>
                    <a:pt x="1515425" y="2332543"/>
                    <a:pt x="1547663" y="2306166"/>
                  </a:cubicBezTo>
                  <a:cubicBezTo>
                    <a:pt x="1579901" y="2279789"/>
                    <a:pt x="696763" y="2210428"/>
                    <a:pt x="533617" y="2077566"/>
                  </a:cubicBezTo>
                  <a:cubicBezTo>
                    <a:pt x="370471" y="1944705"/>
                    <a:pt x="657686" y="1765928"/>
                    <a:pt x="568786" y="1508997"/>
                  </a:cubicBezTo>
                  <a:cubicBezTo>
                    <a:pt x="479886" y="1252066"/>
                    <a:pt x="11940" y="600458"/>
                    <a:pt x="217" y="535981"/>
                  </a:cubicBezTo>
                  <a:cubicBezTo>
                    <a:pt x="-11506" y="471504"/>
                    <a:pt x="453509" y="1211035"/>
                    <a:pt x="498448" y="1122135"/>
                  </a:cubicBezTo>
                  <a:cubicBezTo>
                    <a:pt x="543387" y="1033235"/>
                    <a:pt x="202441" y="-59942"/>
                    <a:pt x="269848" y="2581"/>
                  </a:cubicBezTo>
                  <a:cubicBezTo>
                    <a:pt x="337255" y="65104"/>
                    <a:pt x="856002" y="1404465"/>
                    <a:pt x="902894" y="1497273"/>
                  </a:cubicBezTo>
                  <a:cubicBezTo>
                    <a:pt x="949786" y="1590081"/>
                    <a:pt x="339210" y="586781"/>
                    <a:pt x="527756" y="553566"/>
                  </a:cubicBezTo>
                  <a:close/>
                </a:path>
              </a:pathLst>
            </a:custGeom>
            <a:solidFill>
              <a:schemeClr val="accent5">
                <a:lumMod val="75000"/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13" name="フリーフォーム 1312">
              <a:extLst>
                <a:ext uri="{FF2B5EF4-FFF2-40B4-BE49-F238E27FC236}">
                  <a16:creationId xmlns:a16="http://schemas.microsoft.com/office/drawing/2014/main" id="{73E196CE-B3FB-5CD9-F874-F3C917A01FC9}"/>
                </a:ext>
              </a:extLst>
            </p:cNvPr>
            <p:cNvSpPr/>
            <p:nvPr/>
          </p:nvSpPr>
          <p:spPr>
            <a:xfrm>
              <a:off x="2699453" y="4907787"/>
              <a:ext cx="2986373" cy="3198345"/>
            </a:xfrm>
            <a:custGeom>
              <a:avLst/>
              <a:gdLst>
                <a:gd name="connsiteX0" fmla="*/ 747940 w 2986373"/>
                <a:gd name="connsiteY0" fmla="*/ 1440461 h 3198345"/>
                <a:gd name="connsiteX1" fmla="*/ 1042230 w 2986373"/>
                <a:gd name="connsiteY1" fmla="*/ 2176185 h 3198345"/>
                <a:gd name="connsiteX2" fmla="*/ 1147333 w 2986373"/>
                <a:gd name="connsiteY2" fmla="*/ 2459965 h 3198345"/>
                <a:gd name="connsiteX3" fmla="*/ 1956630 w 2986373"/>
                <a:gd name="connsiteY3" fmla="*/ 2502006 h 3198345"/>
                <a:gd name="connsiteX4" fmla="*/ 1693871 w 2986373"/>
                <a:gd name="connsiteY4" fmla="*/ 2638641 h 3198345"/>
                <a:gd name="connsiteX5" fmla="*/ 2965623 w 2986373"/>
                <a:gd name="connsiteY5" fmla="*/ 2733234 h 3198345"/>
                <a:gd name="connsiteX6" fmla="*/ 495692 w 2986373"/>
                <a:gd name="connsiteY6" fmla="*/ 3143137 h 3198345"/>
                <a:gd name="connsiteX7" fmla="*/ 264464 w 2986373"/>
                <a:gd name="connsiteY7" fmla="*/ 3132627 h 3198345"/>
                <a:gd name="connsiteX8" fmla="*/ 338037 w 2986373"/>
                <a:gd name="connsiteY8" fmla="*/ 2575579 h 3198345"/>
                <a:gd name="connsiteX9" fmla="*/ 75278 w 2986373"/>
                <a:gd name="connsiteY9" fmla="*/ 1776792 h 3198345"/>
                <a:gd name="connsiteX10" fmla="*/ 453650 w 2986373"/>
                <a:gd name="connsiteY10" fmla="*/ 2365372 h 3198345"/>
                <a:gd name="connsiteX11" fmla="*/ 401099 w 2986373"/>
                <a:gd name="connsiteY11" fmla="*/ 1230254 h 3198345"/>
                <a:gd name="connsiteX12" fmla="*/ 600795 w 2986373"/>
                <a:gd name="connsiteY12" fmla="*/ 2186696 h 3198345"/>
                <a:gd name="connsiteX13" fmla="*/ 1706 w 2986373"/>
                <a:gd name="connsiteY13" fmla="*/ 544 h 3198345"/>
                <a:gd name="connsiteX14" fmla="*/ 821513 w 2986373"/>
                <a:gd name="connsiteY14" fmla="*/ 2417923 h 3198345"/>
                <a:gd name="connsiteX15" fmla="*/ 747940 w 2986373"/>
                <a:gd name="connsiteY15" fmla="*/ 1440461 h 31983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986373" h="3198345">
                  <a:moveTo>
                    <a:pt x="747940" y="1440461"/>
                  </a:moveTo>
                  <a:cubicBezTo>
                    <a:pt x="784726" y="1400171"/>
                    <a:pt x="975665" y="2006268"/>
                    <a:pt x="1042230" y="2176185"/>
                  </a:cubicBezTo>
                  <a:cubicBezTo>
                    <a:pt x="1108795" y="2346102"/>
                    <a:pt x="994933" y="2405662"/>
                    <a:pt x="1147333" y="2459965"/>
                  </a:cubicBezTo>
                  <a:cubicBezTo>
                    <a:pt x="1299733" y="2514268"/>
                    <a:pt x="1865540" y="2472227"/>
                    <a:pt x="1956630" y="2502006"/>
                  </a:cubicBezTo>
                  <a:cubicBezTo>
                    <a:pt x="2047720" y="2531785"/>
                    <a:pt x="1525706" y="2600103"/>
                    <a:pt x="1693871" y="2638641"/>
                  </a:cubicBezTo>
                  <a:cubicBezTo>
                    <a:pt x="1862036" y="2677179"/>
                    <a:pt x="3165319" y="2649151"/>
                    <a:pt x="2965623" y="2733234"/>
                  </a:cubicBezTo>
                  <a:cubicBezTo>
                    <a:pt x="2765927" y="2817317"/>
                    <a:pt x="945885" y="3076572"/>
                    <a:pt x="495692" y="3143137"/>
                  </a:cubicBezTo>
                  <a:cubicBezTo>
                    <a:pt x="45499" y="3209703"/>
                    <a:pt x="290740" y="3227220"/>
                    <a:pt x="264464" y="3132627"/>
                  </a:cubicBezTo>
                  <a:cubicBezTo>
                    <a:pt x="238188" y="3038034"/>
                    <a:pt x="369568" y="2801552"/>
                    <a:pt x="338037" y="2575579"/>
                  </a:cubicBezTo>
                  <a:cubicBezTo>
                    <a:pt x="306506" y="2349607"/>
                    <a:pt x="56009" y="1811826"/>
                    <a:pt x="75278" y="1776792"/>
                  </a:cubicBezTo>
                  <a:cubicBezTo>
                    <a:pt x="94547" y="1741758"/>
                    <a:pt x="399346" y="2456462"/>
                    <a:pt x="453650" y="2365372"/>
                  </a:cubicBezTo>
                  <a:cubicBezTo>
                    <a:pt x="507953" y="2274282"/>
                    <a:pt x="376575" y="1260033"/>
                    <a:pt x="401099" y="1230254"/>
                  </a:cubicBezTo>
                  <a:cubicBezTo>
                    <a:pt x="425623" y="1200475"/>
                    <a:pt x="667360" y="2391648"/>
                    <a:pt x="600795" y="2186696"/>
                  </a:cubicBezTo>
                  <a:cubicBezTo>
                    <a:pt x="534230" y="1981744"/>
                    <a:pt x="-35080" y="-37994"/>
                    <a:pt x="1706" y="544"/>
                  </a:cubicBezTo>
                  <a:cubicBezTo>
                    <a:pt x="38492" y="39082"/>
                    <a:pt x="700644" y="2179689"/>
                    <a:pt x="821513" y="2417923"/>
                  </a:cubicBezTo>
                  <a:cubicBezTo>
                    <a:pt x="942382" y="2656158"/>
                    <a:pt x="711154" y="1480751"/>
                    <a:pt x="747940" y="1440461"/>
                  </a:cubicBezTo>
                  <a:close/>
                </a:path>
              </a:pathLst>
            </a:custGeom>
            <a:solidFill>
              <a:schemeClr val="accent5">
                <a:lumMod val="75000"/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14" name="フリーフォーム 1313">
              <a:extLst>
                <a:ext uri="{FF2B5EF4-FFF2-40B4-BE49-F238E27FC236}">
                  <a16:creationId xmlns:a16="http://schemas.microsoft.com/office/drawing/2014/main" id="{A970AFB4-ECC5-1B33-EA86-3E62759DD623}"/>
                </a:ext>
              </a:extLst>
            </p:cNvPr>
            <p:cNvSpPr/>
            <p:nvPr/>
          </p:nvSpPr>
          <p:spPr>
            <a:xfrm>
              <a:off x="1101657" y="5239819"/>
              <a:ext cx="1738729" cy="3042333"/>
            </a:xfrm>
            <a:custGeom>
              <a:avLst/>
              <a:gdLst>
                <a:gd name="connsiteX0" fmla="*/ 12440 w 1738729"/>
                <a:gd name="connsiteY0" fmla="*/ 4843 h 3042333"/>
                <a:gd name="connsiteX1" fmla="*/ 1294702 w 1738729"/>
                <a:gd name="connsiteY1" fmla="*/ 1823133 h 3042333"/>
                <a:gd name="connsiteX2" fmla="*/ 1242150 w 1738729"/>
                <a:gd name="connsiteY2" fmla="*/ 1591905 h 3042333"/>
                <a:gd name="connsiteX3" fmla="*/ 1578481 w 1738729"/>
                <a:gd name="connsiteY3" fmla="*/ 2096402 h 3042333"/>
                <a:gd name="connsiteX4" fmla="*/ 1694095 w 1738729"/>
                <a:gd name="connsiteY4" fmla="*/ 3042333 h 3042333"/>
                <a:gd name="connsiteX5" fmla="*/ 1694095 w 1738729"/>
                <a:gd name="connsiteY5" fmla="*/ 3042333 h 3042333"/>
                <a:gd name="connsiteX6" fmla="*/ 1610012 w 1738729"/>
                <a:gd name="connsiteY6" fmla="*/ 2190995 h 3042333"/>
                <a:gd name="connsiteX7" fmla="*/ 264688 w 1738729"/>
                <a:gd name="connsiteY7" fmla="*/ 509340 h 3042333"/>
                <a:gd name="connsiteX8" fmla="*/ 622040 w 1738729"/>
                <a:gd name="connsiteY8" fmla="*/ 1266084 h 3042333"/>
                <a:gd name="connsiteX9" fmla="*/ 12440 w 1738729"/>
                <a:gd name="connsiteY9" fmla="*/ 4843 h 3042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738729" h="3042333">
                  <a:moveTo>
                    <a:pt x="12440" y="4843"/>
                  </a:moveTo>
                  <a:cubicBezTo>
                    <a:pt x="124550" y="97684"/>
                    <a:pt x="1089750" y="1558623"/>
                    <a:pt x="1294702" y="1823133"/>
                  </a:cubicBezTo>
                  <a:cubicBezTo>
                    <a:pt x="1499654" y="2087643"/>
                    <a:pt x="1194854" y="1546360"/>
                    <a:pt x="1242150" y="1591905"/>
                  </a:cubicBezTo>
                  <a:cubicBezTo>
                    <a:pt x="1289447" y="1637450"/>
                    <a:pt x="1503157" y="1854664"/>
                    <a:pt x="1578481" y="2096402"/>
                  </a:cubicBezTo>
                  <a:cubicBezTo>
                    <a:pt x="1653805" y="2338140"/>
                    <a:pt x="1694095" y="3042333"/>
                    <a:pt x="1694095" y="3042333"/>
                  </a:cubicBezTo>
                  <a:lnTo>
                    <a:pt x="1694095" y="3042333"/>
                  </a:lnTo>
                  <a:cubicBezTo>
                    <a:pt x="1680081" y="2900443"/>
                    <a:pt x="1848247" y="2613161"/>
                    <a:pt x="1610012" y="2190995"/>
                  </a:cubicBezTo>
                  <a:cubicBezTo>
                    <a:pt x="1371778" y="1768830"/>
                    <a:pt x="429350" y="663492"/>
                    <a:pt x="264688" y="509340"/>
                  </a:cubicBezTo>
                  <a:cubicBezTo>
                    <a:pt x="100026" y="355188"/>
                    <a:pt x="662330" y="1348415"/>
                    <a:pt x="622040" y="1266084"/>
                  </a:cubicBezTo>
                  <a:cubicBezTo>
                    <a:pt x="581750" y="1183753"/>
                    <a:pt x="-99670" y="-87998"/>
                    <a:pt x="12440" y="4843"/>
                  </a:cubicBezTo>
                  <a:close/>
                </a:path>
              </a:pathLst>
            </a:custGeom>
            <a:solidFill>
              <a:srgbClr val="FF8AD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16" name="フリーフォーム 1315">
              <a:extLst>
                <a:ext uri="{FF2B5EF4-FFF2-40B4-BE49-F238E27FC236}">
                  <a16:creationId xmlns:a16="http://schemas.microsoft.com/office/drawing/2014/main" id="{81711232-0187-BCB9-2F42-7238AE2439AD}"/>
                </a:ext>
              </a:extLst>
            </p:cNvPr>
            <p:cNvSpPr/>
            <p:nvPr/>
          </p:nvSpPr>
          <p:spPr>
            <a:xfrm>
              <a:off x="4584096" y="955327"/>
              <a:ext cx="1785561" cy="2640390"/>
            </a:xfrm>
            <a:custGeom>
              <a:avLst/>
              <a:gdLst>
                <a:gd name="connsiteX0" fmla="*/ 29945 w 1785561"/>
                <a:gd name="connsiteY0" fmla="*/ 106218 h 2640390"/>
                <a:gd name="connsiteX1" fmla="*/ 177090 w 1785561"/>
                <a:gd name="connsiteY1" fmla="*/ 326935 h 2640390"/>
                <a:gd name="connsiteX2" fmla="*/ 1448842 w 1785561"/>
                <a:gd name="connsiteY2" fmla="*/ 2502576 h 2640390"/>
                <a:gd name="connsiteX3" fmla="*/ 1459352 w 1785561"/>
                <a:gd name="connsiteY3" fmla="*/ 2397473 h 2640390"/>
                <a:gd name="connsiteX4" fmla="*/ 1785173 w 1785561"/>
                <a:gd name="connsiteY4" fmla="*/ 2239818 h 2640390"/>
                <a:gd name="connsiteX5" fmla="*/ 1385780 w 1785561"/>
                <a:gd name="connsiteY5" fmla="*/ 2586659 h 2640390"/>
                <a:gd name="connsiteX6" fmla="*/ 1354249 w 1785561"/>
                <a:gd name="connsiteY6" fmla="*/ 2239818 h 2640390"/>
                <a:gd name="connsiteX7" fmla="*/ 1333228 w 1785561"/>
                <a:gd name="connsiteY7" fmla="*/ 1535625 h 2640390"/>
                <a:gd name="connsiteX8" fmla="*/ 1059959 w 1785561"/>
                <a:gd name="connsiteY8" fmla="*/ 2103183 h 2640390"/>
                <a:gd name="connsiteX9" fmla="*/ 502911 w 1785561"/>
                <a:gd name="connsiteY9" fmla="*/ 1304397 h 2640390"/>
                <a:gd name="connsiteX10" fmla="*/ 303214 w 1785561"/>
                <a:gd name="connsiteY10" fmla="*/ 1314907 h 2640390"/>
                <a:gd name="connsiteX11" fmla="*/ 366276 w 1785561"/>
                <a:gd name="connsiteY11" fmla="*/ 1283376 h 2640390"/>
                <a:gd name="connsiteX12" fmla="*/ 29945 w 1785561"/>
                <a:gd name="connsiteY12" fmla="*/ 106218 h 26403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785561" h="2640390">
                  <a:moveTo>
                    <a:pt x="29945" y="106218"/>
                  </a:moveTo>
                  <a:cubicBezTo>
                    <a:pt x="-1586" y="-53189"/>
                    <a:pt x="-59393" y="-72458"/>
                    <a:pt x="177090" y="326935"/>
                  </a:cubicBezTo>
                  <a:cubicBezTo>
                    <a:pt x="413573" y="726328"/>
                    <a:pt x="1235132" y="2157486"/>
                    <a:pt x="1448842" y="2502576"/>
                  </a:cubicBezTo>
                  <a:cubicBezTo>
                    <a:pt x="1662552" y="2847666"/>
                    <a:pt x="1403297" y="2441266"/>
                    <a:pt x="1459352" y="2397473"/>
                  </a:cubicBezTo>
                  <a:cubicBezTo>
                    <a:pt x="1515407" y="2353680"/>
                    <a:pt x="1797435" y="2208287"/>
                    <a:pt x="1785173" y="2239818"/>
                  </a:cubicBezTo>
                  <a:cubicBezTo>
                    <a:pt x="1772911" y="2271349"/>
                    <a:pt x="1457601" y="2586659"/>
                    <a:pt x="1385780" y="2586659"/>
                  </a:cubicBezTo>
                  <a:cubicBezTo>
                    <a:pt x="1313959" y="2586659"/>
                    <a:pt x="1363008" y="2414990"/>
                    <a:pt x="1354249" y="2239818"/>
                  </a:cubicBezTo>
                  <a:cubicBezTo>
                    <a:pt x="1345490" y="2064646"/>
                    <a:pt x="1382276" y="1558397"/>
                    <a:pt x="1333228" y="1535625"/>
                  </a:cubicBezTo>
                  <a:cubicBezTo>
                    <a:pt x="1284180" y="1512853"/>
                    <a:pt x="1198345" y="2141721"/>
                    <a:pt x="1059959" y="2103183"/>
                  </a:cubicBezTo>
                  <a:cubicBezTo>
                    <a:pt x="921573" y="2064645"/>
                    <a:pt x="629035" y="1435776"/>
                    <a:pt x="502911" y="1304397"/>
                  </a:cubicBezTo>
                  <a:cubicBezTo>
                    <a:pt x="376787" y="1173018"/>
                    <a:pt x="325986" y="1318410"/>
                    <a:pt x="303214" y="1314907"/>
                  </a:cubicBezTo>
                  <a:cubicBezTo>
                    <a:pt x="280442" y="1311404"/>
                    <a:pt x="418828" y="1488328"/>
                    <a:pt x="366276" y="1283376"/>
                  </a:cubicBezTo>
                  <a:cubicBezTo>
                    <a:pt x="313724" y="1078424"/>
                    <a:pt x="61476" y="265625"/>
                    <a:pt x="29945" y="106218"/>
                  </a:cubicBezTo>
                  <a:close/>
                </a:path>
              </a:pathLst>
            </a:custGeom>
            <a:solidFill>
              <a:schemeClr val="accent5">
                <a:lumMod val="75000"/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17" name="フリーフォーム 1316">
              <a:extLst>
                <a:ext uri="{FF2B5EF4-FFF2-40B4-BE49-F238E27FC236}">
                  <a16:creationId xmlns:a16="http://schemas.microsoft.com/office/drawing/2014/main" id="{863C5BFD-2D2E-3560-5F60-D480ED24D103}"/>
                </a:ext>
              </a:extLst>
            </p:cNvPr>
            <p:cNvSpPr/>
            <p:nvPr/>
          </p:nvSpPr>
          <p:spPr>
            <a:xfrm>
              <a:off x="3346022" y="1017022"/>
              <a:ext cx="2419100" cy="3024231"/>
            </a:xfrm>
            <a:custGeom>
              <a:avLst/>
              <a:gdLst>
                <a:gd name="connsiteX0" fmla="*/ 2382116 w 2419100"/>
                <a:gd name="connsiteY0" fmla="*/ 2892826 h 3024231"/>
                <a:gd name="connsiteX1" fmla="*/ 1961702 w 2419100"/>
                <a:gd name="connsiteY1" fmla="*/ 2262206 h 3024231"/>
                <a:gd name="connsiteX2" fmla="*/ 1173426 w 2419100"/>
                <a:gd name="connsiteY2" fmla="*/ 738206 h 3024231"/>
                <a:gd name="connsiteX3" fmla="*/ 6778 w 2419100"/>
                <a:gd name="connsiteY3" fmla="*/ 12992 h 3024231"/>
                <a:gd name="connsiteX4" fmla="*/ 679440 w 2419100"/>
                <a:gd name="connsiteY4" fmla="*/ 338812 h 3024231"/>
                <a:gd name="connsiteX5" fmla="*/ 374640 w 2419100"/>
                <a:gd name="connsiteY5" fmla="*/ 1158619 h 3024231"/>
                <a:gd name="connsiteX6" fmla="*/ 1436185 w 2419100"/>
                <a:gd name="connsiteY6" fmla="*/ 2567006 h 3024231"/>
                <a:gd name="connsiteX7" fmla="*/ 973730 w 2419100"/>
                <a:gd name="connsiteY7" fmla="*/ 2199144 h 3024231"/>
                <a:gd name="connsiteX8" fmla="*/ 647909 w 2419100"/>
                <a:gd name="connsiteY8" fmla="*/ 3018950 h 3024231"/>
                <a:gd name="connsiteX9" fmla="*/ 1026281 w 2419100"/>
                <a:gd name="connsiteY9" fmla="*/ 2567006 h 3024231"/>
                <a:gd name="connsiteX10" fmla="*/ 2382116 w 2419100"/>
                <a:gd name="connsiteY10" fmla="*/ 2892826 h 30242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19100" h="3024231">
                  <a:moveTo>
                    <a:pt x="2382116" y="2892826"/>
                  </a:moveTo>
                  <a:cubicBezTo>
                    <a:pt x="2538019" y="2842026"/>
                    <a:pt x="2163150" y="2621309"/>
                    <a:pt x="1961702" y="2262206"/>
                  </a:cubicBezTo>
                  <a:cubicBezTo>
                    <a:pt x="1760254" y="1903103"/>
                    <a:pt x="1499247" y="1113075"/>
                    <a:pt x="1173426" y="738206"/>
                  </a:cubicBezTo>
                  <a:cubicBezTo>
                    <a:pt x="847605" y="363337"/>
                    <a:pt x="89109" y="79558"/>
                    <a:pt x="6778" y="12992"/>
                  </a:cubicBezTo>
                  <a:cubicBezTo>
                    <a:pt x="-75553" y="-53574"/>
                    <a:pt x="618130" y="147874"/>
                    <a:pt x="679440" y="338812"/>
                  </a:cubicBezTo>
                  <a:cubicBezTo>
                    <a:pt x="740750" y="529750"/>
                    <a:pt x="248516" y="787253"/>
                    <a:pt x="374640" y="1158619"/>
                  </a:cubicBezTo>
                  <a:cubicBezTo>
                    <a:pt x="500764" y="1529985"/>
                    <a:pt x="1336337" y="2393585"/>
                    <a:pt x="1436185" y="2567006"/>
                  </a:cubicBezTo>
                  <a:cubicBezTo>
                    <a:pt x="1536033" y="2740427"/>
                    <a:pt x="1105109" y="2123820"/>
                    <a:pt x="973730" y="2199144"/>
                  </a:cubicBezTo>
                  <a:cubicBezTo>
                    <a:pt x="842351" y="2274468"/>
                    <a:pt x="639151" y="2957640"/>
                    <a:pt x="647909" y="3018950"/>
                  </a:cubicBezTo>
                  <a:cubicBezTo>
                    <a:pt x="656667" y="3080260"/>
                    <a:pt x="738998" y="2588027"/>
                    <a:pt x="1026281" y="2567006"/>
                  </a:cubicBezTo>
                  <a:cubicBezTo>
                    <a:pt x="1313564" y="2545985"/>
                    <a:pt x="2226213" y="2943626"/>
                    <a:pt x="2382116" y="2892826"/>
                  </a:cubicBezTo>
                  <a:close/>
                </a:path>
              </a:pathLst>
            </a:custGeom>
            <a:solidFill>
              <a:schemeClr val="accent5">
                <a:lumMod val="75000"/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18" name="フリーフォーム 1317">
              <a:extLst>
                <a:ext uri="{FF2B5EF4-FFF2-40B4-BE49-F238E27FC236}">
                  <a16:creationId xmlns:a16="http://schemas.microsoft.com/office/drawing/2014/main" id="{29372B62-18E6-90CE-6271-2D40E3E7443D}"/>
                </a:ext>
              </a:extLst>
            </p:cNvPr>
            <p:cNvSpPr/>
            <p:nvPr/>
          </p:nvSpPr>
          <p:spPr>
            <a:xfrm>
              <a:off x="2533008" y="2816171"/>
              <a:ext cx="3922814" cy="4658082"/>
            </a:xfrm>
            <a:custGeom>
              <a:avLst/>
              <a:gdLst>
                <a:gd name="connsiteX0" fmla="*/ 1545006 w 3922814"/>
                <a:gd name="connsiteY0" fmla="*/ 601 h 4658082"/>
                <a:gd name="connsiteX1" fmla="*/ 1734192 w 3922814"/>
                <a:gd name="connsiteY1" fmla="*/ 1598174 h 4658082"/>
                <a:gd name="connsiteX2" fmla="*/ 1051020 w 3922814"/>
                <a:gd name="connsiteY2" fmla="*/ 2481043 h 4658082"/>
                <a:gd name="connsiteX3" fmla="*/ 1954909 w 3922814"/>
                <a:gd name="connsiteY3" fmla="*/ 2333898 h 4658082"/>
                <a:gd name="connsiteX4" fmla="*/ 1723682 w 3922814"/>
                <a:gd name="connsiteY4" fmla="*/ 3122174 h 4658082"/>
                <a:gd name="connsiteX5" fmla="*/ 3899323 w 3922814"/>
                <a:gd name="connsiteY5" fmla="*/ 4520050 h 4658082"/>
                <a:gd name="connsiteX6" fmla="*/ 2858799 w 3922814"/>
                <a:gd name="connsiteY6" fmla="*/ 4446477 h 4658082"/>
                <a:gd name="connsiteX7" fmla="*/ 2575020 w 3922814"/>
                <a:gd name="connsiteY7" fmla="*/ 4646174 h 4658082"/>
                <a:gd name="connsiteX8" fmla="*/ 1008978 w 3922814"/>
                <a:gd name="connsiteY8" fmla="*/ 4036574 h 4658082"/>
                <a:gd name="connsiteX9" fmla="*/ 21006 w 3922814"/>
                <a:gd name="connsiteY9" fmla="*/ 1997567 h 4658082"/>
                <a:gd name="connsiteX10" fmla="*/ 367847 w 3922814"/>
                <a:gd name="connsiteY10" fmla="*/ 2134201 h 4658082"/>
                <a:gd name="connsiteX11" fmla="*/ 767240 w 3922814"/>
                <a:gd name="connsiteY11" fmla="*/ 410505 h 4658082"/>
                <a:gd name="connsiteX12" fmla="*/ 620095 w 3922814"/>
                <a:gd name="connsiteY12" fmla="*/ 1398477 h 4658082"/>
                <a:gd name="connsiteX13" fmla="*/ 1545006 w 3922814"/>
                <a:gd name="connsiteY13" fmla="*/ 601 h 46580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922814" h="4658082">
                  <a:moveTo>
                    <a:pt x="1545006" y="601"/>
                  </a:moveTo>
                  <a:cubicBezTo>
                    <a:pt x="1730689" y="33884"/>
                    <a:pt x="1816523" y="1184767"/>
                    <a:pt x="1734192" y="1598174"/>
                  </a:cubicBezTo>
                  <a:cubicBezTo>
                    <a:pt x="1651861" y="2011581"/>
                    <a:pt x="1014234" y="2358422"/>
                    <a:pt x="1051020" y="2481043"/>
                  </a:cubicBezTo>
                  <a:cubicBezTo>
                    <a:pt x="1087806" y="2603664"/>
                    <a:pt x="1842799" y="2227043"/>
                    <a:pt x="1954909" y="2333898"/>
                  </a:cubicBezTo>
                  <a:cubicBezTo>
                    <a:pt x="2067019" y="2440753"/>
                    <a:pt x="1399613" y="2757815"/>
                    <a:pt x="1723682" y="3122174"/>
                  </a:cubicBezTo>
                  <a:cubicBezTo>
                    <a:pt x="2047751" y="3486533"/>
                    <a:pt x="3710137" y="4299333"/>
                    <a:pt x="3899323" y="4520050"/>
                  </a:cubicBezTo>
                  <a:cubicBezTo>
                    <a:pt x="4088509" y="4740767"/>
                    <a:pt x="3079516" y="4425456"/>
                    <a:pt x="2858799" y="4446477"/>
                  </a:cubicBezTo>
                  <a:cubicBezTo>
                    <a:pt x="2638082" y="4467498"/>
                    <a:pt x="2883323" y="4714491"/>
                    <a:pt x="2575020" y="4646174"/>
                  </a:cubicBezTo>
                  <a:cubicBezTo>
                    <a:pt x="2266717" y="4577857"/>
                    <a:pt x="1434647" y="4478009"/>
                    <a:pt x="1008978" y="4036574"/>
                  </a:cubicBezTo>
                  <a:cubicBezTo>
                    <a:pt x="583309" y="3595140"/>
                    <a:pt x="127861" y="2314629"/>
                    <a:pt x="21006" y="1997567"/>
                  </a:cubicBezTo>
                  <a:cubicBezTo>
                    <a:pt x="-85849" y="1680505"/>
                    <a:pt x="243475" y="2398711"/>
                    <a:pt x="367847" y="2134201"/>
                  </a:cubicBezTo>
                  <a:cubicBezTo>
                    <a:pt x="492219" y="1869691"/>
                    <a:pt x="725199" y="533126"/>
                    <a:pt x="767240" y="410505"/>
                  </a:cubicBezTo>
                  <a:cubicBezTo>
                    <a:pt x="809281" y="287884"/>
                    <a:pt x="495723" y="1470298"/>
                    <a:pt x="620095" y="1398477"/>
                  </a:cubicBezTo>
                  <a:cubicBezTo>
                    <a:pt x="744467" y="1326656"/>
                    <a:pt x="1359323" y="-32682"/>
                    <a:pt x="1545006" y="601"/>
                  </a:cubicBezTo>
                  <a:close/>
                </a:path>
              </a:pathLst>
            </a:custGeom>
            <a:solidFill>
              <a:schemeClr val="accent5">
                <a:lumMod val="75000"/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19" name="フリーフォーム 1318">
              <a:extLst>
                <a:ext uri="{FF2B5EF4-FFF2-40B4-BE49-F238E27FC236}">
                  <a16:creationId xmlns:a16="http://schemas.microsoft.com/office/drawing/2014/main" id="{B3D80EA2-BBE9-321A-22C0-3247A3E00D86}"/>
                </a:ext>
              </a:extLst>
            </p:cNvPr>
            <p:cNvSpPr/>
            <p:nvPr/>
          </p:nvSpPr>
          <p:spPr>
            <a:xfrm>
              <a:off x="3120684" y="1885841"/>
              <a:ext cx="2166555" cy="4099315"/>
            </a:xfrm>
            <a:custGeom>
              <a:avLst/>
              <a:gdLst>
                <a:gd name="connsiteX0" fmla="*/ 599978 w 2166555"/>
                <a:gd name="connsiteY0" fmla="*/ 142656 h 4099315"/>
                <a:gd name="connsiteX1" fmla="*/ 631509 w 2166555"/>
                <a:gd name="connsiteY1" fmla="*/ 216228 h 4099315"/>
                <a:gd name="connsiteX2" fmla="*/ 1209578 w 2166555"/>
                <a:gd name="connsiteY2" fmla="*/ 2160642 h 4099315"/>
                <a:gd name="connsiteX3" fmla="*/ 1419785 w 2166555"/>
                <a:gd name="connsiteY3" fmla="*/ 1918904 h 4099315"/>
                <a:gd name="connsiteX4" fmla="*/ 1125495 w 2166555"/>
                <a:gd name="connsiteY4" fmla="*/ 2843814 h 4099315"/>
                <a:gd name="connsiteX5" fmla="*/ 1934792 w 2166555"/>
                <a:gd name="connsiteY5" fmla="*/ 3337800 h 4099315"/>
                <a:gd name="connsiteX6" fmla="*/ 1440806 w 2166555"/>
                <a:gd name="connsiteY6" fmla="*/ 3474435 h 4099315"/>
                <a:gd name="connsiteX7" fmla="*/ 2166019 w 2166555"/>
                <a:gd name="connsiteY7" fmla="*/ 3758214 h 4099315"/>
                <a:gd name="connsiteX8" fmla="*/ 1304171 w 2166555"/>
                <a:gd name="connsiteY8" fmla="*/ 3348311 h 4099315"/>
                <a:gd name="connsiteX9" fmla="*/ 610488 w 2166555"/>
                <a:gd name="connsiteY9" fmla="*/ 4094545 h 4099315"/>
                <a:gd name="connsiteX10" fmla="*/ 726102 w 2166555"/>
                <a:gd name="connsiteY10" fmla="*/ 2917387 h 4099315"/>
                <a:gd name="connsiteX11" fmla="*/ 200585 w 2166555"/>
                <a:gd name="connsiteY11" fmla="*/ 1298793 h 4099315"/>
                <a:gd name="connsiteX12" fmla="*/ 263647 w 2166555"/>
                <a:gd name="connsiteY12" fmla="*/ 3432393 h 4099315"/>
                <a:gd name="connsiteX13" fmla="*/ 888 w 2166555"/>
                <a:gd name="connsiteY13" fmla="*/ 2602076 h 4099315"/>
                <a:gd name="connsiteX14" fmla="*/ 368750 w 2166555"/>
                <a:gd name="connsiteY14" fmla="*/ 1340835 h 4099315"/>
                <a:gd name="connsiteX15" fmla="*/ 599978 w 2166555"/>
                <a:gd name="connsiteY15" fmla="*/ 79593 h 4099315"/>
                <a:gd name="connsiteX16" fmla="*/ 599978 w 2166555"/>
                <a:gd name="connsiteY16" fmla="*/ 142656 h 40993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166555" h="4099315">
                  <a:moveTo>
                    <a:pt x="599978" y="142656"/>
                  </a:moveTo>
                  <a:cubicBezTo>
                    <a:pt x="605233" y="165429"/>
                    <a:pt x="529909" y="-120103"/>
                    <a:pt x="631509" y="216228"/>
                  </a:cubicBezTo>
                  <a:cubicBezTo>
                    <a:pt x="733109" y="552559"/>
                    <a:pt x="1078199" y="1876863"/>
                    <a:pt x="1209578" y="2160642"/>
                  </a:cubicBezTo>
                  <a:cubicBezTo>
                    <a:pt x="1340957" y="2444421"/>
                    <a:pt x="1433799" y="1805042"/>
                    <a:pt x="1419785" y="1918904"/>
                  </a:cubicBezTo>
                  <a:cubicBezTo>
                    <a:pt x="1405771" y="2032766"/>
                    <a:pt x="1039661" y="2607331"/>
                    <a:pt x="1125495" y="2843814"/>
                  </a:cubicBezTo>
                  <a:cubicBezTo>
                    <a:pt x="1211330" y="3080297"/>
                    <a:pt x="1882240" y="3232697"/>
                    <a:pt x="1934792" y="3337800"/>
                  </a:cubicBezTo>
                  <a:cubicBezTo>
                    <a:pt x="1987344" y="3442904"/>
                    <a:pt x="1402268" y="3404366"/>
                    <a:pt x="1440806" y="3474435"/>
                  </a:cubicBezTo>
                  <a:cubicBezTo>
                    <a:pt x="1479344" y="3544504"/>
                    <a:pt x="2188791" y="3779235"/>
                    <a:pt x="2166019" y="3758214"/>
                  </a:cubicBezTo>
                  <a:cubicBezTo>
                    <a:pt x="2143247" y="3737193"/>
                    <a:pt x="1563426" y="3292256"/>
                    <a:pt x="1304171" y="3348311"/>
                  </a:cubicBezTo>
                  <a:cubicBezTo>
                    <a:pt x="1044916" y="3404366"/>
                    <a:pt x="706833" y="4166366"/>
                    <a:pt x="610488" y="4094545"/>
                  </a:cubicBezTo>
                  <a:cubicBezTo>
                    <a:pt x="514143" y="4022724"/>
                    <a:pt x="794419" y="3383346"/>
                    <a:pt x="726102" y="2917387"/>
                  </a:cubicBezTo>
                  <a:cubicBezTo>
                    <a:pt x="657785" y="2451428"/>
                    <a:pt x="277661" y="1212959"/>
                    <a:pt x="200585" y="1298793"/>
                  </a:cubicBezTo>
                  <a:cubicBezTo>
                    <a:pt x="123509" y="1384627"/>
                    <a:pt x="296930" y="3215179"/>
                    <a:pt x="263647" y="3432393"/>
                  </a:cubicBezTo>
                  <a:cubicBezTo>
                    <a:pt x="230364" y="3649607"/>
                    <a:pt x="-16629" y="2950669"/>
                    <a:pt x="888" y="2602076"/>
                  </a:cubicBezTo>
                  <a:cubicBezTo>
                    <a:pt x="18405" y="2253483"/>
                    <a:pt x="268902" y="1761249"/>
                    <a:pt x="368750" y="1340835"/>
                  </a:cubicBezTo>
                  <a:cubicBezTo>
                    <a:pt x="468598" y="920421"/>
                    <a:pt x="561440" y="281041"/>
                    <a:pt x="599978" y="79593"/>
                  </a:cubicBezTo>
                  <a:cubicBezTo>
                    <a:pt x="638516" y="-121855"/>
                    <a:pt x="594723" y="119883"/>
                    <a:pt x="599978" y="142656"/>
                  </a:cubicBezTo>
                  <a:close/>
                </a:path>
              </a:pathLst>
            </a:custGeom>
            <a:solidFill>
              <a:schemeClr val="accent5">
                <a:lumMod val="75000"/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20" name="フリーフォーム 1319">
              <a:extLst>
                <a:ext uri="{FF2B5EF4-FFF2-40B4-BE49-F238E27FC236}">
                  <a16:creationId xmlns:a16="http://schemas.microsoft.com/office/drawing/2014/main" id="{1EC5A42E-36D1-81F0-E65A-B07EE985A737}"/>
                </a:ext>
              </a:extLst>
            </p:cNvPr>
            <p:cNvSpPr/>
            <p:nvPr/>
          </p:nvSpPr>
          <p:spPr>
            <a:xfrm>
              <a:off x="4528778" y="1264570"/>
              <a:ext cx="1977130" cy="3264748"/>
            </a:xfrm>
            <a:custGeom>
              <a:avLst/>
              <a:gdLst>
                <a:gd name="connsiteX0" fmla="*/ 53732 w 1977130"/>
                <a:gd name="connsiteY0" fmla="*/ 59733 h 3264748"/>
                <a:gd name="connsiteX1" fmla="*/ 158836 w 1977130"/>
                <a:gd name="connsiteY1" fmla="*/ 175347 h 3264748"/>
                <a:gd name="connsiteX2" fmla="*/ 1451608 w 1977130"/>
                <a:gd name="connsiteY2" fmla="*/ 1688837 h 3264748"/>
                <a:gd name="connsiteX3" fmla="*/ 1262422 w 1977130"/>
                <a:gd name="connsiteY3" fmla="*/ 1857002 h 3264748"/>
                <a:gd name="connsiteX4" fmla="*/ 1977125 w 1977130"/>
                <a:gd name="connsiteY4" fmla="*/ 3233858 h 3264748"/>
                <a:gd name="connsiteX5" fmla="*/ 1272932 w 1977130"/>
                <a:gd name="connsiteY5" fmla="*/ 2708340 h 3264748"/>
                <a:gd name="connsiteX6" fmla="*/ 379553 w 1977130"/>
                <a:gd name="connsiteY6" fmla="*/ 1489140 h 3264748"/>
                <a:gd name="connsiteX7" fmla="*/ 1104767 w 1977130"/>
                <a:gd name="connsiteY7" fmla="*/ 2477113 h 3264748"/>
                <a:gd name="connsiteX8" fmla="*/ 705374 w 1977130"/>
                <a:gd name="connsiteY8" fmla="*/ 1741389 h 3264748"/>
                <a:gd name="connsiteX9" fmla="*/ 1181 w 1977130"/>
                <a:gd name="connsiteY9" fmla="*/ 511678 h 3264748"/>
                <a:gd name="connsiteX10" fmla="*/ 526698 w 1977130"/>
                <a:gd name="connsiteY10" fmla="*/ 1278933 h 3264748"/>
                <a:gd name="connsiteX11" fmla="*/ 53732 w 1977130"/>
                <a:gd name="connsiteY11" fmla="*/ 59733 h 32647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977130" h="3264748">
                  <a:moveTo>
                    <a:pt x="53732" y="59733"/>
                  </a:moveTo>
                  <a:cubicBezTo>
                    <a:pt x="-7578" y="-124198"/>
                    <a:pt x="158836" y="175347"/>
                    <a:pt x="158836" y="175347"/>
                  </a:cubicBezTo>
                  <a:cubicBezTo>
                    <a:pt x="391815" y="446864"/>
                    <a:pt x="1267677" y="1408561"/>
                    <a:pt x="1451608" y="1688837"/>
                  </a:cubicBezTo>
                  <a:cubicBezTo>
                    <a:pt x="1635539" y="1969113"/>
                    <a:pt x="1174836" y="1599499"/>
                    <a:pt x="1262422" y="1857002"/>
                  </a:cubicBezTo>
                  <a:cubicBezTo>
                    <a:pt x="1350008" y="2114506"/>
                    <a:pt x="1975373" y="3091968"/>
                    <a:pt x="1977125" y="3233858"/>
                  </a:cubicBezTo>
                  <a:cubicBezTo>
                    <a:pt x="1978877" y="3375748"/>
                    <a:pt x="1539194" y="2999126"/>
                    <a:pt x="1272932" y="2708340"/>
                  </a:cubicBezTo>
                  <a:cubicBezTo>
                    <a:pt x="1006670" y="2417554"/>
                    <a:pt x="407580" y="1527678"/>
                    <a:pt x="379553" y="1489140"/>
                  </a:cubicBezTo>
                  <a:cubicBezTo>
                    <a:pt x="351526" y="1450602"/>
                    <a:pt x="1050464" y="2435072"/>
                    <a:pt x="1104767" y="2477113"/>
                  </a:cubicBezTo>
                  <a:cubicBezTo>
                    <a:pt x="1159070" y="2519154"/>
                    <a:pt x="889305" y="2068961"/>
                    <a:pt x="705374" y="1741389"/>
                  </a:cubicBezTo>
                  <a:cubicBezTo>
                    <a:pt x="521443" y="1413817"/>
                    <a:pt x="30960" y="588754"/>
                    <a:pt x="1181" y="511678"/>
                  </a:cubicBezTo>
                  <a:cubicBezTo>
                    <a:pt x="-28598" y="434602"/>
                    <a:pt x="514436" y="1361264"/>
                    <a:pt x="526698" y="1278933"/>
                  </a:cubicBezTo>
                  <a:cubicBezTo>
                    <a:pt x="538960" y="1196602"/>
                    <a:pt x="115042" y="243664"/>
                    <a:pt x="53732" y="59733"/>
                  </a:cubicBezTo>
                  <a:close/>
                </a:path>
              </a:pathLst>
            </a:custGeom>
            <a:solidFill>
              <a:schemeClr val="accent5">
                <a:lumMod val="75000"/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22" name="フリーフォーム 1321">
              <a:extLst>
                <a:ext uri="{FF2B5EF4-FFF2-40B4-BE49-F238E27FC236}">
                  <a16:creationId xmlns:a16="http://schemas.microsoft.com/office/drawing/2014/main" id="{B0B91817-3B2E-E9D6-BDA3-503659EA9859}"/>
                </a:ext>
              </a:extLst>
            </p:cNvPr>
            <p:cNvSpPr/>
            <p:nvPr/>
          </p:nvSpPr>
          <p:spPr>
            <a:xfrm>
              <a:off x="2458270" y="10010124"/>
              <a:ext cx="5741406" cy="2816929"/>
            </a:xfrm>
            <a:custGeom>
              <a:avLst/>
              <a:gdLst>
                <a:gd name="connsiteX0" fmla="*/ 1167246 w 5741406"/>
                <a:gd name="connsiteY0" fmla="*/ 176613 h 2816929"/>
                <a:gd name="connsiteX1" fmla="*/ 4022741 w 5741406"/>
                <a:gd name="connsiteY1" fmla="*/ 1459981 h 2816929"/>
                <a:gd name="connsiteX2" fmla="*/ 3766067 w 5741406"/>
                <a:gd name="connsiteY2" fmla="*/ 1251434 h 2816929"/>
                <a:gd name="connsiteX3" fmla="*/ 5739246 w 5741406"/>
                <a:gd name="connsiteY3" fmla="*/ 2807518 h 2816929"/>
                <a:gd name="connsiteX4" fmla="*/ 3332930 w 5741406"/>
                <a:gd name="connsiteY4" fmla="*/ 1877076 h 2816929"/>
                <a:gd name="connsiteX5" fmla="*/ 1696635 w 5741406"/>
                <a:gd name="connsiteY5" fmla="*/ 1347687 h 2816929"/>
                <a:gd name="connsiteX6" fmla="*/ 4664425 w 5741406"/>
                <a:gd name="connsiteY6" fmla="*/ 2342297 h 2816929"/>
                <a:gd name="connsiteX7" fmla="*/ 2370404 w 5741406"/>
                <a:gd name="connsiteY7" fmla="*/ 625792 h 2816929"/>
                <a:gd name="connsiteX8" fmla="*/ 5322151 w 5741406"/>
                <a:gd name="connsiteY8" fmla="*/ 2326255 h 2816929"/>
                <a:gd name="connsiteX9" fmla="*/ 76383 w 5741406"/>
                <a:gd name="connsiteY9" fmla="*/ 1091013 h 2816929"/>
                <a:gd name="connsiteX10" fmla="*/ 2258109 w 5741406"/>
                <a:gd name="connsiteY10" fmla="*/ 2181876 h 2816929"/>
                <a:gd name="connsiteX11" fmla="*/ 76383 w 5741406"/>
                <a:gd name="connsiteY11" fmla="*/ 240781 h 2816929"/>
                <a:gd name="connsiteX12" fmla="*/ 5642993 w 5741406"/>
                <a:gd name="connsiteY12" fmla="*/ 2278129 h 2816929"/>
                <a:gd name="connsiteX13" fmla="*/ 3413141 w 5741406"/>
                <a:gd name="connsiteY13" fmla="*/ 150 h 2816929"/>
                <a:gd name="connsiteX14" fmla="*/ 4648383 w 5741406"/>
                <a:gd name="connsiteY14" fmla="*/ 2406465 h 2816929"/>
                <a:gd name="connsiteX15" fmla="*/ 2209983 w 5741406"/>
                <a:gd name="connsiteY15" fmla="*/ 802255 h 2816929"/>
                <a:gd name="connsiteX16" fmla="*/ 4921098 w 5741406"/>
                <a:gd name="connsiteY16" fmla="*/ 2053539 h 2816929"/>
                <a:gd name="connsiteX17" fmla="*/ 1167246 w 5741406"/>
                <a:gd name="connsiteY17" fmla="*/ 176613 h 28169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5741406" h="2816929">
                  <a:moveTo>
                    <a:pt x="1167246" y="176613"/>
                  </a:moveTo>
                  <a:cubicBezTo>
                    <a:pt x="1017520" y="77687"/>
                    <a:pt x="3589604" y="1280844"/>
                    <a:pt x="4022741" y="1459981"/>
                  </a:cubicBezTo>
                  <a:cubicBezTo>
                    <a:pt x="4455878" y="1639118"/>
                    <a:pt x="3766067" y="1251434"/>
                    <a:pt x="3766067" y="1251434"/>
                  </a:cubicBezTo>
                  <a:cubicBezTo>
                    <a:pt x="4052151" y="1476023"/>
                    <a:pt x="5811435" y="2703244"/>
                    <a:pt x="5739246" y="2807518"/>
                  </a:cubicBezTo>
                  <a:cubicBezTo>
                    <a:pt x="5667057" y="2911792"/>
                    <a:pt x="4006699" y="2120381"/>
                    <a:pt x="3332930" y="1877076"/>
                  </a:cubicBezTo>
                  <a:cubicBezTo>
                    <a:pt x="2659162" y="1633771"/>
                    <a:pt x="1474719" y="1270150"/>
                    <a:pt x="1696635" y="1347687"/>
                  </a:cubicBezTo>
                  <a:cubicBezTo>
                    <a:pt x="1918551" y="1425224"/>
                    <a:pt x="4552130" y="2462613"/>
                    <a:pt x="4664425" y="2342297"/>
                  </a:cubicBezTo>
                  <a:cubicBezTo>
                    <a:pt x="4776720" y="2221981"/>
                    <a:pt x="2260783" y="628466"/>
                    <a:pt x="2370404" y="625792"/>
                  </a:cubicBezTo>
                  <a:cubicBezTo>
                    <a:pt x="2480025" y="623118"/>
                    <a:pt x="5704488" y="2248718"/>
                    <a:pt x="5322151" y="2326255"/>
                  </a:cubicBezTo>
                  <a:cubicBezTo>
                    <a:pt x="4939814" y="2403792"/>
                    <a:pt x="587057" y="1115076"/>
                    <a:pt x="76383" y="1091013"/>
                  </a:cubicBezTo>
                  <a:cubicBezTo>
                    <a:pt x="-434291" y="1066950"/>
                    <a:pt x="2258109" y="2323581"/>
                    <a:pt x="2258109" y="2181876"/>
                  </a:cubicBezTo>
                  <a:cubicBezTo>
                    <a:pt x="2258109" y="2040171"/>
                    <a:pt x="-487764" y="224739"/>
                    <a:pt x="76383" y="240781"/>
                  </a:cubicBezTo>
                  <a:cubicBezTo>
                    <a:pt x="640530" y="256823"/>
                    <a:pt x="5086867" y="2318234"/>
                    <a:pt x="5642993" y="2278129"/>
                  </a:cubicBezTo>
                  <a:cubicBezTo>
                    <a:pt x="6199119" y="2238024"/>
                    <a:pt x="3578909" y="-21239"/>
                    <a:pt x="3413141" y="150"/>
                  </a:cubicBezTo>
                  <a:cubicBezTo>
                    <a:pt x="3247373" y="21539"/>
                    <a:pt x="4848909" y="2272781"/>
                    <a:pt x="4648383" y="2406465"/>
                  </a:cubicBezTo>
                  <a:cubicBezTo>
                    <a:pt x="4447857" y="2540149"/>
                    <a:pt x="2164531" y="861076"/>
                    <a:pt x="2209983" y="802255"/>
                  </a:cubicBezTo>
                  <a:cubicBezTo>
                    <a:pt x="2255436" y="743434"/>
                    <a:pt x="5094887" y="2157813"/>
                    <a:pt x="4921098" y="2053539"/>
                  </a:cubicBezTo>
                  <a:cubicBezTo>
                    <a:pt x="4747309" y="1949265"/>
                    <a:pt x="1316972" y="275539"/>
                    <a:pt x="1167246" y="176613"/>
                  </a:cubicBezTo>
                  <a:close/>
                </a:path>
              </a:pathLst>
            </a:custGeom>
            <a:solidFill>
              <a:srgbClr val="92D050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23" name="フリーフォーム 1322">
              <a:extLst>
                <a:ext uri="{FF2B5EF4-FFF2-40B4-BE49-F238E27FC236}">
                  <a16:creationId xmlns:a16="http://schemas.microsoft.com/office/drawing/2014/main" id="{A9C91953-DC1B-2F5C-183D-50AA8180B5A9}"/>
                </a:ext>
              </a:extLst>
            </p:cNvPr>
            <p:cNvSpPr/>
            <p:nvPr/>
          </p:nvSpPr>
          <p:spPr>
            <a:xfrm>
              <a:off x="3732222" y="9384482"/>
              <a:ext cx="3551187" cy="2201472"/>
            </a:xfrm>
            <a:custGeom>
              <a:avLst/>
              <a:gdLst>
                <a:gd name="connsiteX0" fmla="*/ 2042936 w 3551187"/>
                <a:gd name="connsiteY0" fmla="*/ 150 h 2201472"/>
                <a:gd name="connsiteX1" fmla="*/ 2235441 w 3551187"/>
                <a:gd name="connsiteY1" fmla="*/ 1235392 h 2201472"/>
                <a:gd name="connsiteX2" fmla="*/ 3550894 w 3551187"/>
                <a:gd name="connsiteY2" fmla="*/ 2197918 h 2201472"/>
                <a:gd name="connsiteX3" fmla="*/ 2331694 w 3551187"/>
                <a:gd name="connsiteY3" fmla="*/ 1524150 h 2201472"/>
                <a:gd name="connsiteX4" fmla="*/ 5589 w 3551187"/>
                <a:gd name="connsiteY4" fmla="*/ 577665 h 2201472"/>
                <a:gd name="connsiteX5" fmla="*/ 3053589 w 3551187"/>
                <a:gd name="connsiteY5" fmla="*/ 1861034 h 2201472"/>
                <a:gd name="connsiteX6" fmla="*/ 1994810 w 3551187"/>
                <a:gd name="connsiteY6" fmla="*/ 1492065 h 2201472"/>
                <a:gd name="connsiteX7" fmla="*/ 2091062 w 3551187"/>
                <a:gd name="connsiteY7" fmla="*/ 1042886 h 2201472"/>
                <a:gd name="connsiteX8" fmla="*/ 2107104 w 3551187"/>
                <a:gd name="connsiteY8" fmla="*/ 1315602 h 2201472"/>
                <a:gd name="connsiteX9" fmla="*/ 2042936 w 3551187"/>
                <a:gd name="connsiteY9" fmla="*/ 150 h 22014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551187" h="2201472">
                  <a:moveTo>
                    <a:pt x="2042936" y="150"/>
                  </a:moveTo>
                  <a:cubicBezTo>
                    <a:pt x="2064326" y="-13218"/>
                    <a:pt x="1984115" y="869097"/>
                    <a:pt x="2235441" y="1235392"/>
                  </a:cubicBezTo>
                  <a:cubicBezTo>
                    <a:pt x="2486767" y="1601687"/>
                    <a:pt x="3534852" y="2149792"/>
                    <a:pt x="3550894" y="2197918"/>
                  </a:cubicBezTo>
                  <a:cubicBezTo>
                    <a:pt x="3566936" y="2246044"/>
                    <a:pt x="2922578" y="1794192"/>
                    <a:pt x="2331694" y="1524150"/>
                  </a:cubicBezTo>
                  <a:cubicBezTo>
                    <a:pt x="1740810" y="1254108"/>
                    <a:pt x="-114727" y="521518"/>
                    <a:pt x="5589" y="577665"/>
                  </a:cubicBezTo>
                  <a:cubicBezTo>
                    <a:pt x="125905" y="633812"/>
                    <a:pt x="2722052" y="1708634"/>
                    <a:pt x="3053589" y="1861034"/>
                  </a:cubicBezTo>
                  <a:cubicBezTo>
                    <a:pt x="3385126" y="2013434"/>
                    <a:pt x="2155231" y="1628423"/>
                    <a:pt x="1994810" y="1492065"/>
                  </a:cubicBezTo>
                  <a:cubicBezTo>
                    <a:pt x="1834389" y="1355707"/>
                    <a:pt x="2072346" y="1072296"/>
                    <a:pt x="2091062" y="1042886"/>
                  </a:cubicBezTo>
                  <a:cubicBezTo>
                    <a:pt x="2109778" y="1013476"/>
                    <a:pt x="2109778" y="1484044"/>
                    <a:pt x="2107104" y="1315602"/>
                  </a:cubicBezTo>
                  <a:cubicBezTo>
                    <a:pt x="2104430" y="1147160"/>
                    <a:pt x="2021546" y="13518"/>
                    <a:pt x="2042936" y="150"/>
                  </a:cubicBezTo>
                  <a:close/>
                </a:path>
              </a:pathLst>
            </a:custGeom>
            <a:solidFill>
              <a:srgbClr val="92D050">
                <a:alpha val="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24" name="フリーフォーム 1323">
              <a:extLst>
                <a:ext uri="{FF2B5EF4-FFF2-40B4-BE49-F238E27FC236}">
                  <a16:creationId xmlns:a16="http://schemas.microsoft.com/office/drawing/2014/main" id="{0699B55A-2453-D3F6-54FE-402BF578CF14}"/>
                </a:ext>
              </a:extLst>
            </p:cNvPr>
            <p:cNvSpPr/>
            <p:nvPr/>
          </p:nvSpPr>
          <p:spPr>
            <a:xfrm>
              <a:off x="5470358" y="9079832"/>
              <a:ext cx="2807581" cy="2353275"/>
            </a:xfrm>
            <a:custGeom>
              <a:avLst/>
              <a:gdLst>
                <a:gd name="connsiteX0" fmla="*/ 0 w 2807581"/>
                <a:gd name="connsiteY0" fmla="*/ 0 h 2353275"/>
                <a:gd name="connsiteX1" fmla="*/ 1251284 w 2807581"/>
                <a:gd name="connsiteY1" fmla="*/ 1058779 h 2353275"/>
                <a:gd name="connsiteX2" fmla="*/ 1122947 w 2807581"/>
                <a:gd name="connsiteY2" fmla="*/ 962526 h 2353275"/>
                <a:gd name="connsiteX3" fmla="*/ 2165684 w 2807581"/>
                <a:gd name="connsiteY3" fmla="*/ 1652336 h 2353275"/>
                <a:gd name="connsiteX4" fmla="*/ 2326105 w 2807581"/>
                <a:gd name="connsiteY4" fmla="*/ 1876926 h 2353275"/>
                <a:gd name="connsiteX5" fmla="*/ 2791326 w 2807581"/>
                <a:gd name="connsiteY5" fmla="*/ 2342147 h 2353275"/>
                <a:gd name="connsiteX6" fmla="*/ 2598821 w 2807581"/>
                <a:gd name="connsiteY6" fmla="*/ 2133600 h 2353275"/>
                <a:gd name="connsiteX7" fmla="*/ 1636295 w 2807581"/>
                <a:gd name="connsiteY7" fmla="*/ 1331494 h 2353275"/>
                <a:gd name="connsiteX8" fmla="*/ 609600 w 2807581"/>
                <a:gd name="connsiteY8" fmla="*/ 657726 h 2353275"/>
                <a:gd name="connsiteX9" fmla="*/ 962526 w 2807581"/>
                <a:gd name="connsiteY9" fmla="*/ 1010652 h 2353275"/>
                <a:gd name="connsiteX10" fmla="*/ 0 w 2807581"/>
                <a:gd name="connsiteY10" fmla="*/ 0 h 2353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807581" h="2353275">
                  <a:moveTo>
                    <a:pt x="0" y="0"/>
                  </a:moveTo>
                  <a:lnTo>
                    <a:pt x="1251284" y="1058779"/>
                  </a:lnTo>
                  <a:cubicBezTo>
                    <a:pt x="1438442" y="1219200"/>
                    <a:pt x="970547" y="863600"/>
                    <a:pt x="1122947" y="962526"/>
                  </a:cubicBezTo>
                  <a:cubicBezTo>
                    <a:pt x="1275347" y="1061452"/>
                    <a:pt x="1965158" y="1499936"/>
                    <a:pt x="2165684" y="1652336"/>
                  </a:cubicBezTo>
                  <a:cubicBezTo>
                    <a:pt x="2366210" y="1804736"/>
                    <a:pt x="2221831" y="1761958"/>
                    <a:pt x="2326105" y="1876926"/>
                  </a:cubicBezTo>
                  <a:cubicBezTo>
                    <a:pt x="2430379" y="1991894"/>
                    <a:pt x="2745873" y="2299368"/>
                    <a:pt x="2791326" y="2342147"/>
                  </a:cubicBezTo>
                  <a:cubicBezTo>
                    <a:pt x="2836779" y="2384926"/>
                    <a:pt x="2791326" y="2302042"/>
                    <a:pt x="2598821" y="2133600"/>
                  </a:cubicBezTo>
                  <a:cubicBezTo>
                    <a:pt x="2406316" y="1965158"/>
                    <a:pt x="1967832" y="1577473"/>
                    <a:pt x="1636295" y="1331494"/>
                  </a:cubicBezTo>
                  <a:cubicBezTo>
                    <a:pt x="1304758" y="1085515"/>
                    <a:pt x="721895" y="711200"/>
                    <a:pt x="609600" y="657726"/>
                  </a:cubicBezTo>
                  <a:cubicBezTo>
                    <a:pt x="497305" y="604252"/>
                    <a:pt x="962526" y="1010652"/>
                    <a:pt x="962526" y="1010652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25" name="フリーフォーム 1324">
              <a:extLst>
                <a:ext uri="{FF2B5EF4-FFF2-40B4-BE49-F238E27FC236}">
                  <a16:creationId xmlns:a16="http://schemas.microsoft.com/office/drawing/2014/main" id="{F00C4E7F-BAF9-2F28-285E-C3D73FD16EC4}"/>
                </a:ext>
              </a:extLst>
            </p:cNvPr>
            <p:cNvSpPr/>
            <p:nvPr/>
          </p:nvSpPr>
          <p:spPr>
            <a:xfrm>
              <a:off x="5280933" y="1939768"/>
              <a:ext cx="1277511" cy="1593008"/>
            </a:xfrm>
            <a:custGeom>
              <a:avLst/>
              <a:gdLst>
                <a:gd name="connsiteX0" fmla="*/ 2267 w 1277511"/>
                <a:gd name="connsiteY0" fmla="*/ 308 h 1593008"/>
                <a:gd name="connsiteX1" fmla="*/ 650572 w 1277511"/>
                <a:gd name="connsiteY1" fmla="*/ 1127584 h 1593008"/>
                <a:gd name="connsiteX2" fmla="*/ 694115 w 1277511"/>
                <a:gd name="connsiteY2" fmla="*/ 1108232 h 1593008"/>
                <a:gd name="connsiteX3" fmla="*/ 824743 w 1277511"/>
                <a:gd name="connsiteY3" fmla="*/ 1461413 h 1593008"/>
                <a:gd name="connsiteX4" fmla="*/ 998915 w 1277511"/>
                <a:gd name="connsiteY4" fmla="*/ 1374327 h 1593008"/>
                <a:gd name="connsiteX5" fmla="*/ 1095677 w 1277511"/>
                <a:gd name="connsiteY5" fmla="*/ 1500118 h 1593008"/>
                <a:gd name="connsiteX6" fmla="*/ 1265010 w 1277511"/>
                <a:gd name="connsiteY6" fmla="*/ 1437222 h 1593008"/>
                <a:gd name="connsiteX7" fmla="*/ 723143 w 1277511"/>
                <a:gd name="connsiteY7" fmla="*/ 1567851 h 1593008"/>
                <a:gd name="connsiteX8" fmla="*/ 345772 w 1277511"/>
                <a:gd name="connsiteY8" fmla="*/ 851813 h 1593008"/>
                <a:gd name="connsiteX9" fmla="*/ 432857 w 1277511"/>
                <a:gd name="connsiteY9" fmla="*/ 1011470 h 1593008"/>
                <a:gd name="connsiteX10" fmla="*/ 2267 w 1277511"/>
                <a:gd name="connsiteY10" fmla="*/ 308 h 15930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277511" h="1593008">
                  <a:moveTo>
                    <a:pt x="2267" y="308"/>
                  </a:moveTo>
                  <a:cubicBezTo>
                    <a:pt x="38553" y="19660"/>
                    <a:pt x="535264" y="942930"/>
                    <a:pt x="650572" y="1127584"/>
                  </a:cubicBezTo>
                  <a:cubicBezTo>
                    <a:pt x="765880" y="1312238"/>
                    <a:pt x="665087" y="1052594"/>
                    <a:pt x="694115" y="1108232"/>
                  </a:cubicBezTo>
                  <a:cubicBezTo>
                    <a:pt x="723143" y="1163870"/>
                    <a:pt x="773943" y="1417064"/>
                    <a:pt x="824743" y="1461413"/>
                  </a:cubicBezTo>
                  <a:cubicBezTo>
                    <a:pt x="875543" y="1505762"/>
                    <a:pt x="953759" y="1367876"/>
                    <a:pt x="998915" y="1374327"/>
                  </a:cubicBezTo>
                  <a:cubicBezTo>
                    <a:pt x="1044071" y="1380778"/>
                    <a:pt x="1051328" y="1489636"/>
                    <a:pt x="1095677" y="1500118"/>
                  </a:cubicBezTo>
                  <a:cubicBezTo>
                    <a:pt x="1140026" y="1510600"/>
                    <a:pt x="1327099" y="1425933"/>
                    <a:pt x="1265010" y="1437222"/>
                  </a:cubicBezTo>
                  <a:cubicBezTo>
                    <a:pt x="1202921" y="1448511"/>
                    <a:pt x="876349" y="1665419"/>
                    <a:pt x="723143" y="1567851"/>
                  </a:cubicBezTo>
                  <a:cubicBezTo>
                    <a:pt x="569937" y="1470283"/>
                    <a:pt x="394153" y="944543"/>
                    <a:pt x="345772" y="851813"/>
                  </a:cubicBezTo>
                  <a:cubicBezTo>
                    <a:pt x="297391" y="759083"/>
                    <a:pt x="489301" y="1146130"/>
                    <a:pt x="432857" y="1011470"/>
                  </a:cubicBezTo>
                  <a:cubicBezTo>
                    <a:pt x="376413" y="876810"/>
                    <a:pt x="-34019" y="-19044"/>
                    <a:pt x="2267" y="308"/>
                  </a:cubicBezTo>
                  <a:close/>
                </a:path>
              </a:pathLst>
            </a:custGeom>
            <a:solidFill>
              <a:schemeClr val="accent5">
                <a:lumMod val="75000"/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26" name="フリーフォーム 1325">
              <a:extLst>
                <a:ext uri="{FF2B5EF4-FFF2-40B4-BE49-F238E27FC236}">
                  <a16:creationId xmlns:a16="http://schemas.microsoft.com/office/drawing/2014/main" id="{072D48FB-8BA3-5E88-F6EC-83D72D87D513}"/>
                </a:ext>
              </a:extLst>
            </p:cNvPr>
            <p:cNvSpPr/>
            <p:nvPr/>
          </p:nvSpPr>
          <p:spPr>
            <a:xfrm>
              <a:off x="5147133" y="3102685"/>
              <a:ext cx="577600" cy="822190"/>
            </a:xfrm>
            <a:custGeom>
              <a:avLst/>
              <a:gdLst>
                <a:gd name="connsiteX0" fmla="*/ 24791 w 577600"/>
                <a:gd name="connsiteY0" fmla="*/ 3372 h 822190"/>
                <a:gd name="connsiteX1" fmla="*/ 358619 w 577600"/>
                <a:gd name="connsiteY1" fmla="*/ 579105 h 822190"/>
                <a:gd name="connsiteX2" fmla="*/ 576334 w 577600"/>
                <a:gd name="connsiteY2" fmla="*/ 821010 h 822190"/>
                <a:gd name="connsiteX3" fmla="*/ 426353 w 577600"/>
                <a:gd name="connsiteY3" fmla="*/ 661353 h 822190"/>
                <a:gd name="connsiteX4" fmla="*/ 600 w 577600"/>
                <a:gd name="connsiteY4" fmla="*/ 433963 h 822190"/>
                <a:gd name="connsiteX5" fmla="*/ 329591 w 577600"/>
                <a:gd name="connsiteY5" fmla="*/ 593620 h 822190"/>
                <a:gd name="connsiteX6" fmla="*/ 189286 w 577600"/>
                <a:gd name="connsiteY6" fmla="*/ 371067 h 822190"/>
                <a:gd name="connsiteX7" fmla="*/ 150581 w 577600"/>
                <a:gd name="connsiteY7" fmla="*/ 506534 h 822190"/>
                <a:gd name="connsiteX8" fmla="*/ 39305 w 577600"/>
                <a:gd name="connsiteY8" fmla="*/ 346877 h 822190"/>
                <a:gd name="connsiteX9" fmla="*/ 24791 w 577600"/>
                <a:gd name="connsiteY9" fmla="*/ 3372 h 8221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77600" h="822190">
                  <a:moveTo>
                    <a:pt x="24791" y="3372"/>
                  </a:moveTo>
                  <a:cubicBezTo>
                    <a:pt x="78010" y="42077"/>
                    <a:pt x="266695" y="442832"/>
                    <a:pt x="358619" y="579105"/>
                  </a:cubicBezTo>
                  <a:cubicBezTo>
                    <a:pt x="450543" y="715378"/>
                    <a:pt x="565045" y="807302"/>
                    <a:pt x="576334" y="821010"/>
                  </a:cubicBezTo>
                  <a:cubicBezTo>
                    <a:pt x="587623" y="834718"/>
                    <a:pt x="522309" y="725861"/>
                    <a:pt x="426353" y="661353"/>
                  </a:cubicBezTo>
                  <a:cubicBezTo>
                    <a:pt x="330397" y="596845"/>
                    <a:pt x="16727" y="445252"/>
                    <a:pt x="600" y="433963"/>
                  </a:cubicBezTo>
                  <a:cubicBezTo>
                    <a:pt x="-15527" y="422674"/>
                    <a:pt x="298143" y="604103"/>
                    <a:pt x="329591" y="593620"/>
                  </a:cubicBezTo>
                  <a:cubicBezTo>
                    <a:pt x="361039" y="583137"/>
                    <a:pt x="219121" y="385581"/>
                    <a:pt x="189286" y="371067"/>
                  </a:cubicBezTo>
                  <a:cubicBezTo>
                    <a:pt x="159451" y="356553"/>
                    <a:pt x="175578" y="510566"/>
                    <a:pt x="150581" y="506534"/>
                  </a:cubicBezTo>
                  <a:cubicBezTo>
                    <a:pt x="125584" y="502502"/>
                    <a:pt x="61076" y="423480"/>
                    <a:pt x="39305" y="346877"/>
                  </a:cubicBezTo>
                  <a:cubicBezTo>
                    <a:pt x="17534" y="270274"/>
                    <a:pt x="-28428" y="-35333"/>
                    <a:pt x="24791" y="3372"/>
                  </a:cubicBezTo>
                  <a:close/>
                </a:path>
              </a:pathLst>
            </a:custGeom>
            <a:solidFill>
              <a:schemeClr val="accent5">
                <a:lumMod val="75000"/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27" name="フリーフォーム 1326">
              <a:extLst>
                <a:ext uri="{FF2B5EF4-FFF2-40B4-BE49-F238E27FC236}">
                  <a16:creationId xmlns:a16="http://schemas.microsoft.com/office/drawing/2014/main" id="{9AFF22FF-26A5-B903-EA87-B97C4EB6A4B0}"/>
                </a:ext>
              </a:extLst>
            </p:cNvPr>
            <p:cNvSpPr/>
            <p:nvPr/>
          </p:nvSpPr>
          <p:spPr>
            <a:xfrm>
              <a:off x="6402671" y="3247928"/>
              <a:ext cx="402425" cy="1445789"/>
            </a:xfrm>
            <a:custGeom>
              <a:avLst/>
              <a:gdLst>
                <a:gd name="connsiteX0" fmla="*/ 56186 w 402425"/>
                <a:gd name="connsiteY0" fmla="*/ 66167 h 1445789"/>
                <a:gd name="connsiteX1" fmla="*/ 104567 w 402425"/>
                <a:gd name="connsiteY1" fmla="*/ 104872 h 1445789"/>
                <a:gd name="connsiteX2" fmla="*/ 394853 w 402425"/>
                <a:gd name="connsiteY2" fmla="*/ 704796 h 1445789"/>
                <a:gd name="connsiteX3" fmla="*/ 317443 w 402425"/>
                <a:gd name="connsiteY3" fmla="*/ 564491 h 1445789"/>
                <a:gd name="connsiteX4" fmla="*/ 317443 w 402425"/>
                <a:gd name="connsiteY4" fmla="*/ 1435348 h 1445789"/>
                <a:gd name="connsiteX5" fmla="*/ 211005 w 402425"/>
                <a:gd name="connsiteY5" fmla="*/ 1004758 h 1445789"/>
                <a:gd name="connsiteX6" fmla="*/ 2967 w 402425"/>
                <a:gd name="connsiteY6" fmla="*/ 399996 h 1445789"/>
                <a:gd name="connsiteX7" fmla="*/ 85215 w 402425"/>
                <a:gd name="connsiteY7" fmla="*/ 787043 h 1445789"/>
                <a:gd name="connsiteX8" fmla="*/ 56186 w 402425"/>
                <a:gd name="connsiteY8" fmla="*/ 66167 h 14457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02425" h="1445789">
                  <a:moveTo>
                    <a:pt x="56186" y="66167"/>
                  </a:moveTo>
                  <a:cubicBezTo>
                    <a:pt x="59411" y="-47528"/>
                    <a:pt x="48122" y="-1566"/>
                    <a:pt x="104567" y="104872"/>
                  </a:cubicBezTo>
                  <a:cubicBezTo>
                    <a:pt x="161012" y="211310"/>
                    <a:pt x="359374" y="628193"/>
                    <a:pt x="394853" y="704796"/>
                  </a:cubicBezTo>
                  <a:cubicBezTo>
                    <a:pt x="430332" y="781399"/>
                    <a:pt x="330345" y="442732"/>
                    <a:pt x="317443" y="564491"/>
                  </a:cubicBezTo>
                  <a:cubicBezTo>
                    <a:pt x="304541" y="686250"/>
                    <a:pt x="335183" y="1361970"/>
                    <a:pt x="317443" y="1435348"/>
                  </a:cubicBezTo>
                  <a:cubicBezTo>
                    <a:pt x="299703" y="1508726"/>
                    <a:pt x="263418" y="1177317"/>
                    <a:pt x="211005" y="1004758"/>
                  </a:cubicBezTo>
                  <a:cubicBezTo>
                    <a:pt x="158592" y="832199"/>
                    <a:pt x="23932" y="436282"/>
                    <a:pt x="2967" y="399996"/>
                  </a:cubicBezTo>
                  <a:cubicBezTo>
                    <a:pt x="-17998" y="363710"/>
                    <a:pt x="78764" y="840262"/>
                    <a:pt x="85215" y="787043"/>
                  </a:cubicBezTo>
                  <a:cubicBezTo>
                    <a:pt x="91666" y="733824"/>
                    <a:pt x="52961" y="179862"/>
                    <a:pt x="56186" y="66167"/>
                  </a:cubicBezTo>
                  <a:close/>
                </a:path>
              </a:pathLst>
            </a:custGeom>
            <a:solidFill>
              <a:schemeClr val="accent5">
                <a:lumMod val="75000"/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28" name="フリーフォーム 1327">
              <a:extLst>
                <a:ext uri="{FF2B5EF4-FFF2-40B4-BE49-F238E27FC236}">
                  <a16:creationId xmlns:a16="http://schemas.microsoft.com/office/drawing/2014/main" id="{2117C6B2-335C-26E3-0210-339486A3D4A6}"/>
                </a:ext>
              </a:extLst>
            </p:cNvPr>
            <p:cNvSpPr/>
            <p:nvPr/>
          </p:nvSpPr>
          <p:spPr>
            <a:xfrm>
              <a:off x="5796323" y="4588741"/>
              <a:ext cx="866285" cy="1028414"/>
            </a:xfrm>
            <a:custGeom>
              <a:avLst/>
              <a:gdLst>
                <a:gd name="connsiteX0" fmla="*/ 865734 w 866285"/>
                <a:gd name="connsiteY0" fmla="*/ 215488 h 1028414"/>
                <a:gd name="connsiteX1" fmla="*/ 415791 w 866285"/>
                <a:gd name="connsiteY1" fmla="*/ 249354 h 1028414"/>
                <a:gd name="connsiteX2" fmla="*/ 333544 w 866285"/>
                <a:gd name="connsiteY2" fmla="*/ 544478 h 1028414"/>
                <a:gd name="connsiteX3" fmla="*/ 275487 w 866285"/>
                <a:gd name="connsiteY3" fmla="*/ 670269 h 1028414"/>
                <a:gd name="connsiteX4" fmla="*/ 420629 w 866285"/>
                <a:gd name="connsiteY4" fmla="*/ 1028288 h 1028414"/>
                <a:gd name="connsiteX5" fmla="*/ 125506 w 866285"/>
                <a:gd name="connsiteY5" fmla="*/ 708973 h 1028414"/>
                <a:gd name="connsiteX6" fmla="*/ 4553 w 866285"/>
                <a:gd name="connsiteY6" fmla="*/ 529964 h 1028414"/>
                <a:gd name="connsiteX7" fmla="*/ 48096 w 866285"/>
                <a:gd name="connsiteY7" fmla="*/ 515449 h 1028414"/>
                <a:gd name="connsiteX8" fmla="*/ 256134 w 866285"/>
                <a:gd name="connsiteY8" fmla="*/ 2611 h 1028414"/>
                <a:gd name="connsiteX9" fmla="*/ 212591 w 866285"/>
                <a:gd name="connsiteY9" fmla="*/ 307411 h 1028414"/>
                <a:gd name="connsiteX10" fmla="*/ 386763 w 866285"/>
                <a:gd name="connsiteY10" fmla="*/ 109049 h 1028414"/>
                <a:gd name="connsiteX11" fmla="*/ 575448 w 866285"/>
                <a:gd name="connsiteY11" fmla="*/ 234840 h 1028414"/>
                <a:gd name="connsiteX12" fmla="*/ 314191 w 866285"/>
                <a:gd name="connsiteY12" fmla="*/ 123564 h 1028414"/>
                <a:gd name="connsiteX13" fmla="*/ 865734 w 866285"/>
                <a:gd name="connsiteY13" fmla="*/ 215488 h 10284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866285" h="1028414">
                  <a:moveTo>
                    <a:pt x="865734" y="215488"/>
                  </a:moveTo>
                  <a:cubicBezTo>
                    <a:pt x="882667" y="236453"/>
                    <a:pt x="504489" y="194522"/>
                    <a:pt x="415791" y="249354"/>
                  </a:cubicBezTo>
                  <a:cubicBezTo>
                    <a:pt x="327093" y="304186"/>
                    <a:pt x="356928" y="474326"/>
                    <a:pt x="333544" y="544478"/>
                  </a:cubicBezTo>
                  <a:cubicBezTo>
                    <a:pt x="310160" y="614631"/>
                    <a:pt x="260973" y="589634"/>
                    <a:pt x="275487" y="670269"/>
                  </a:cubicBezTo>
                  <a:cubicBezTo>
                    <a:pt x="290001" y="750904"/>
                    <a:pt x="445626" y="1021837"/>
                    <a:pt x="420629" y="1028288"/>
                  </a:cubicBezTo>
                  <a:cubicBezTo>
                    <a:pt x="395632" y="1034739"/>
                    <a:pt x="194852" y="792027"/>
                    <a:pt x="125506" y="708973"/>
                  </a:cubicBezTo>
                  <a:cubicBezTo>
                    <a:pt x="56160" y="625919"/>
                    <a:pt x="17455" y="562218"/>
                    <a:pt x="4553" y="529964"/>
                  </a:cubicBezTo>
                  <a:cubicBezTo>
                    <a:pt x="-8349" y="497710"/>
                    <a:pt x="6166" y="603341"/>
                    <a:pt x="48096" y="515449"/>
                  </a:cubicBezTo>
                  <a:cubicBezTo>
                    <a:pt x="90026" y="427557"/>
                    <a:pt x="228718" y="37284"/>
                    <a:pt x="256134" y="2611"/>
                  </a:cubicBezTo>
                  <a:cubicBezTo>
                    <a:pt x="283550" y="-32062"/>
                    <a:pt x="190820" y="289671"/>
                    <a:pt x="212591" y="307411"/>
                  </a:cubicBezTo>
                  <a:cubicBezTo>
                    <a:pt x="234362" y="325151"/>
                    <a:pt x="326287" y="121144"/>
                    <a:pt x="386763" y="109049"/>
                  </a:cubicBezTo>
                  <a:cubicBezTo>
                    <a:pt x="447239" y="96954"/>
                    <a:pt x="587543" y="232421"/>
                    <a:pt x="575448" y="234840"/>
                  </a:cubicBezTo>
                  <a:cubicBezTo>
                    <a:pt x="563353" y="237259"/>
                    <a:pt x="269842" y="130015"/>
                    <a:pt x="314191" y="123564"/>
                  </a:cubicBezTo>
                  <a:cubicBezTo>
                    <a:pt x="358540" y="117113"/>
                    <a:pt x="848801" y="194523"/>
                    <a:pt x="865734" y="215488"/>
                  </a:cubicBezTo>
                  <a:close/>
                </a:path>
              </a:pathLst>
            </a:custGeom>
            <a:solidFill>
              <a:schemeClr val="accent5">
                <a:lumMod val="75000"/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29" name="フリーフォーム 1328">
              <a:extLst>
                <a:ext uri="{FF2B5EF4-FFF2-40B4-BE49-F238E27FC236}">
                  <a16:creationId xmlns:a16="http://schemas.microsoft.com/office/drawing/2014/main" id="{51467709-1F0E-3787-39CD-2B06F5AF8C37}"/>
                </a:ext>
              </a:extLst>
            </p:cNvPr>
            <p:cNvSpPr/>
            <p:nvPr/>
          </p:nvSpPr>
          <p:spPr>
            <a:xfrm>
              <a:off x="5938348" y="4584132"/>
              <a:ext cx="908264" cy="892741"/>
            </a:xfrm>
            <a:custGeom>
              <a:avLst/>
              <a:gdLst>
                <a:gd name="connsiteX0" fmla="*/ 239900 w 908264"/>
                <a:gd name="connsiteY0" fmla="*/ 12058 h 892741"/>
                <a:gd name="connsiteX1" fmla="*/ 331823 w 908264"/>
                <a:gd name="connsiteY1" fmla="*/ 84630 h 892741"/>
                <a:gd name="connsiteX2" fmla="*/ 718871 w 908264"/>
                <a:gd name="connsiteY2" fmla="*/ 457163 h 892741"/>
                <a:gd name="connsiteX3" fmla="*/ 317309 w 908264"/>
                <a:gd name="connsiteY3" fmla="*/ 481354 h 892741"/>
                <a:gd name="connsiteX4" fmla="*/ 138300 w 908264"/>
                <a:gd name="connsiteY4" fmla="*/ 805506 h 892741"/>
                <a:gd name="connsiteX5" fmla="*/ 7671 w 908264"/>
                <a:gd name="connsiteY5" fmla="*/ 892592 h 892741"/>
                <a:gd name="connsiteX6" fmla="*/ 370528 w 908264"/>
                <a:gd name="connsiteY6" fmla="*/ 815182 h 892741"/>
                <a:gd name="connsiteX7" fmla="*/ 767252 w 908264"/>
                <a:gd name="connsiteY7" fmla="*/ 481354 h 892741"/>
                <a:gd name="connsiteX8" fmla="*/ 433423 w 908264"/>
                <a:gd name="connsiteY8" fmla="*/ 607144 h 892741"/>
                <a:gd name="connsiteX9" fmla="*/ 907557 w 908264"/>
                <a:gd name="connsiteY9" fmla="*/ 534573 h 892741"/>
                <a:gd name="connsiteX10" fmla="*/ 535023 w 908264"/>
                <a:gd name="connsiteY10" fmla="*/ 152363 h 892741"/>
                <a:gd name="connsiteX11" fmla="*/ 322147 w 908264"/>
                <a:gd name="connsiteY11" fmla="*/ 258801 h 892741"/>
                <a:gd name="connsiteX12" fmla="*/ 128623 w 908264"/>
                <a:gd name="connsiteY12" fmla="*/ 297506 h 892741"/>
                <a:gd name="connsiteX13" fmla="*/ 341500 w 908264"/>
                <a:gd name="connsiteY13" fmla="*/ 268478 h 892741"/>
                <a:gd name="connsiteX14" fmla="*/ 239900 w 908264"/>
                <a:gd name="connsiteY14" fmla="*/ 12058 h 8927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908264" h="892741">
                  <a:moveTo>
                    <a:pt x="239900" y="12058"/>
                  </a:moveTo>
                  <a:cubicBezTo>
                    <a:pt x="238287" y="-18583"/>
                    <a:pt x="251995" y="10446"/>
                    <a:pt x="331823" y="84630"/>
                  </a:cubicBezTo>
                  <a:cubicBezTo>
                    <a:pt x="411651" y="158814"/>
                    <a:pt x="721290" y="391042"/>
                    <a:pt x="718871" y="457163"/>
                  </a:cubicBezTo>
                  <a:cubicBezTo>
                    <a:pt x="716452" y="523284"/>
                    <a:pt x="414071" y="423297"/>
                    <a:pt x="317309" y="481354"/>
                  </a:cubicBezTo>
                  <a:cubicBezTo>
                    <a:pt x="220547" y="539411"/>
                    <a:pt x="189906" y="736966"/>
                    <a:pt x="138300" y="805506"/>
                  </a:cubicBezTo>
                  <a:cubicBezTo>
                    <a:pt x="86694" y="874046"/>
                    <a:pt x="-31034" y="890979"/>
                    <a:pt x="7671" y="892592"/>
                  </a:cubicBezTo>
                  <a:cubicBezTo>
                    <a:pt x="46376" y="894205"/>
                    <a:pt x="243931" y="883722"/>
                    <a:pt x="370528" y="815182"/>
                  </a:cubicBezTo>
                  <a:cubicBezTo>
                    <a:pt x="497125" y="746642"/>
                    <a:pt x="756770" y="516027"/>
                    <a:pt x="767252" y="481354"/>
                  </a:cubicBezTo>
                  <a:cubicBezTo>
                    <a:pt x="777735" y="446681"/>
                    <a:pt x="410039" y="598274"/>
                    <a:pt x="433423" y="607144"/>
                  </a:cubicBezTo>
                  <a:cubicBezTo>
                    <a:pt x="456807" y="616014"/>
                    <a:pt x="890624" y="610370"/>
                    <a:pt x="907557" y="534573"/>
                  </a:cubicBezTo>
                  <a:cubicBezTo>
                    <a:pt x="924490" y="458776"/>
                    <a:pt x="632591" y="198325"/>
                    <a:pt x="535023" y="152363"/>
                  </a:cubicBezTo>
                  <a:cubicBezTo>
                    <a:pt x="437455" y="106401"/>
                    <a:pt x="389880" y="234611"/>
                    <a:pt x="322147" y="258801"/>
                  </a:cubicBezTo>
                  <a:cubicBezTo>
                    <a:pt x="254414" y="282992"/>
                    <a:pt x="125398" y="295893"/>
                    <a:pt x="128623" y="297506"/>
                  </a:cubicBezTo>
                  <a:cubicBezTo>
                    <a:pt x="131848" y="299119"/>
                    <a:pt x="322954" y="318472"/>
                    <a:pt x="341500" y="268478"/>
                  </a:cubicBezTo>
                  <a:cubicBezTo>
                    <a:pt x="360046" y="218484"/>
                    <a:pt x="241513" y="42699"/>
                    <a:pt x="239900" y="12058"/>
                  </a:cubicBezTo>
                  <a:close/>
                </a:path>
              </a:pathLst>
            </a:custGeom>
            <a:solidFill>
              <a:schemeClr val="accent5">
                <a:lumMod val="75000"/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30" name="フリーフォーム 1329">
              <a:extLst>
                <a:ext uri="{FF2B5EF4-FFF2-40B4-BE49-F238E27FC236}">
                  <a16:creationId xmlns:a16="http://schemas.microsoft.com/office/drawing/2014/main" id="{0FD54325-C7FB-741C-2079-45C95EA542CB}"/>
                </a:ext>
              </a:extLst>
            </p:cNvPr>
            <p:cNvSpPr/>
            <p:nvPr/>
          </p:nvSpPr>
          <p:spPr>
            <a:xfrm>
              <a:off x="6404735" y="4757848"/>
              <a:ext cx="441264" cy="947229"/>
            </a:xfrm>
            <a:custGeom>
              <a:avLst/>
              <a:gdLst>
                <a:gd name="connsiteX0" fmla="*/ 271836 w 441264"/>
                <a:gd name="connsiteY0" fmla="*/ 278609 h 947229"/>
                <a:gd name="connsiteX1" fmla="*/ 291189 w 441264"/>
                <a:gd name="connsiteY1" fmla="*/ 564057 h 947229"/>
                <a:gd name="connsiteX2" fmla="*/ 441170 w 441264"/>
                <a:gd name="connsiteY2" fmla="*/ 926914 h 947229"/>
                <a:gd name="connsiteX3" fmla="*/ 266998 w 441264"/>
                <a:gd name="connsiteY3" fmla="*/ 854342 h 947229"/>
                <a:gd name="connsiteX4" fmla="*/ 10579 w 441264"/>
                <a:gd name="connsiteY4" fmla="*/ 462457 h 947229"/>
                <a:gd name="connsiteX5" fmla="*/ 58960 w 441264"/>
                <a:gd name="connsiteY5" fmla="*/ 743066 h 947229"/>
                <a:gd name="connsiteX6" fmla="*/ 150884 w 441264"/>
                <a:gd name="connsiteY6" fmla="*/ 385047 h 947229"/>
                <a:gd name="connsiteX7" fmla="*/ 184751 w 441264"/>
                <a:gd name="connsiteY7" fmla="*/ 597923 h 947229"/>
                <a:gd name="connsiteX8" fmla="*/ 141208 w 441264"/>
                <a:gd name="connsiteY8" fmla="*/ 2838 h 947229"/>
                <a:gd name="connsiteX9" fmla="*/ 228294 w 441264"/>
                <a:gd name="connsiteY9" fmla="*/ 370533 h 947229"/>
                <a:gd name="connsiteX10" fmla="*/ 271836 w 441264"/>
                <a:gd name="connsiteY10" fmla="*/ 278609 h 9472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41264" h="947229">
                  <a:moveTo>
                    <a:pt x="271836" y="278609"/>
                  </a:moveTo>
                  <a:cubicBezTo>
                    <a:pt x="282318" y="310863"/>
                    <a:pt x="262967" y="456006"/>
                    <a:pt x="291189" y="564057"/>
                  </a:cubicBezTo>
                  <a:cubicBezTo>
                    <a:pt x="319411" y="672108"/>
                    <a:pt x="445202" y="878533"/>
                    <a:pt x="441170" y="926914"/>
                  </a:cubicBezTo>
                  <a:cubicBezTo>
                    <a:pt x="437138" y="975295"/>
                    <a:pt x="338763" y="931752"/>
                    <a:pt x="266998" y="854342"/>
                  </a:cubicBezTo>
                  <a:cubicBezTo>
                    <a:pt x="195233" y="776933"/>
                    <a:pt x="45252" y="481003"/>
                    <a:pt x="10579" y="462457"/>
                  </a:cubicBezTo>
                  <a:cubicBezTo>
                    <a:pt x="-24094" y="443911"/>
                    <a:pt x="35576" y="755968"/>
                    <a:pt x="58960" y="743066"/>
                  </a:cubicBezTo>
                  <a:cubicBezTo>
                    <a:pt x="82344" y="730164"/>
                    <a:pt x="129919" y="409237"/>
                    <a:pt x="150884" y="385047"/>
                  </a:cubicBezTo>
                  <a:cubicBezTo>
                    <a:pt x="171849" y="360857"/>
                    <a:pt x="186364" y="661624"/>
                    <a:pt x="184751" y="597923"/>
                  </a:cubicBezTo>
                  <a:cubicBezTo>
                    <a:pt x="183138" y="534222"/>
                    <a:pt x="133951" y="40736"/>
                    <a:pt x="141208" y="2838"/>
                  </a:cubicBezTo>
                  <a:cubicBezTo>
                    <a:pt x="148465" y="-35060"/>
                    <a:pt x="207329" y="318120"/>
                    <a:pt x="228294" y="370533"/>
                  </a:cubicBezTo>
                  <a:cubicBezTo>
                    <a:pt x="249259" y="422946"/>
                    <a:pt x="261354" y="246355"/>
                    <a:pt x="271836" y="278609"/>
                  </a:cubicBezTo>
                  <a:close/>
                </a:path>
              </a:pathLst>
            </a:custGeom>
            <a:solidFill>
              <a:schemeClr val="accent5">
                <a:lumMod val="75000"/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31" name="フリーフォーム 1330">
              <a:extLst>
                <a:ext uri="{FF2B5EF4-FFF2-40B4-BE49-F238E27FC236}">
                  <a16:creationId xmlns:a16="http://schemas.microsoft.com/office/drawing/2014/main" id="{1CFCC138-3A24-A046-A557-B33961BFAEA9}"/>
                </a:ext>
              </a:extLst>
            </p:cNvPr>
            <p:cNvSpPr/>
            <p:nvPr/>
          </p:nvSpPr>
          <p:spPr>
            <a:xfrm>
              <a:off x="5422172" y="6172634"/>
              <a:ext cx="1512610" cy="663616"/>
            </a:xfrm>
            <a:custGeom>
              <a:avLst/>
              <a:gdLst>
                <a:gd name="connsiteX0" fmla="*/ 1333 w 1512610"/>
                <a:gd name="connsiteY0" fmla="*/ 776 h 663616"/>
                <a:gd name="connsiteX1" fmla="*/ 156152 w 1512610"/>
                <a:gd name="connsiteY1" fmla="*/ 15290 h 663616"/>
                <a:gd name="connsiteX2" fmla="*/ 1147961 w 1512610"/>
                <a:gd name="connsiteY2" fmla="*/ 145918 h 663616"/>
                <a:gd name="connsiteX3" fmla="*/ 1022171 w 1512610"/>
                <a:gd name="connsiteY3" fmla="*/ 136242 h 663616"/>
                <a:gd name="connsiteX4" fmla="*/ 1510818 w 1512610"/>
                <a:gd name="connsiteY4" fmla="*/ 107214 h 663616"/>
                <a:gd name="connsiteX5" fmla="*/ 1196342 w 1512610"/>
                <a:gd name="connsiteY5" fmla="*/ 121728 h 663616"/>
                <a:gd name="connsiteX6" fmla="*/ 1447923 w 1512610"/>
                <a:gd name="connsiteY6" fmla="*/ 320090 h 663616"/>
                <a:gd name="connsiteX7" fmla="*/ 1012495 w 1512610"/>
                <a:gd name="connsiteY7" fmla="*/ 295899 h 663616"/>
                <a:gd name="connsiteX8" fmla="*/ 504495 w 1512610"/>
                <a:gd name="connsiteY8" fmla="*/ 421690 h 663616"/>
                <a:gd name="connsiteX9" fmla="*/ 451276 w 1512610"/>
                <a:gd name="connsiteY9" fmla="*/ 479747 h 663616"/>
                <a:gd name="connsiteX10" fmla="*/ 949599 w 1512610"/>
                <a:gd name="connsiteY10" fmla="*/ 431366 h 663616"/>
                <a:gd name="connsiteX11" fmla="*/ 417409 w 1512610"/>
                <a:gd name="connsiteY11" fmla="*/ 663595 h 663616"/>
                <a:gd name="connsiteX12" fmla="*/ 712533 w 1512610"/>
                <a:gd name="connsiteY12" fmla="*/ 416852 h 663616"/>
                <a:gd name="connsiteX13" fmla="*/ 770590 w 1512610"/>
                <a:gd name="connsiteY13" fmla="*/ 378147 h 663616"/>
                <a:gd name="connsiteX14" fmla="*/ 620609 w 1512610"/>
                <a:gd name="connsiteY14" fmla="*/ 276547 h 663616"/>
                <a:gd name="connsiteX15" fmla="*/ 378704 w 1512610"/>
                <a:gd name="connsiteY15" fmla="*/ 78185 h 663616"/>
                <a:gd name="connsiteX16" fmla="*/ 494818 w 1512610"/>
                <a:gd name="connsiteY16" fmla="*/ 92699 h 663616"/>
                <a:gd name="connsiteX17" fmla="*/ 1333 w 1512610"/>
                <a:gd name="connsiteY17" fmla="*/ 776 h 6636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512610" h="663616">
                  <a:moveTo>
                    <a:pt x="1333" y="776"/>
                  </a:moveTo>
                  <a:cubicBezTo>
                    <a:pt x="-16810" y="-4062"/>
                    <a:pt x="156152" y="15290"/>
                    <a:pt x="156152" y="15290"/>
                  </a:cubicBezTo>
                  <a:lnTo>
                    <a:pt x="1147961" y="145918"/>
                  </a:lnTo>
                  <a:cubicBezTo>
                    <a:pt x="1292298" y="166077"/>
                    <a:pt x="961695" y="142693"/>
                    <a:pt x="1022171" y="136242"/>
                  </a:cubicBezTo>
                  <a:cubicBezTo>
                    <a:pt x="1082647" y="129791"/>
                    <a:pt x="1481790" y="109633"/>
                    <a:pt x="1510818" y="107214"/>
                  </a:cubicBezTo>
                  <a:cubicBezTo>
                    <a:pt x="1539847" y="104795"/>
                    <a:pt x="1206824" y="86249"/>
                    <a:pt x="1196342" y="121728"/>
                  </a:cubicBezTo>
                  <a:cubicBezTo>
                    <a:pt x="1185860" y="157207"/>
                    <a:pt x="1478564" y="291062"/>
                    <a:pt x="1447923" y="320090"/>
                  </a:cubicBezTo>
                  <a:cubicBezTo>
                    <a:pt x="1417282" y="349118"/>
                    <a:pt x="1169733" y="278966"/>
                    <a:pt x="1012495" y="295899"/>
                  </a:cubicBezTo>
                  <a:cubicBezTo>
                    <a:pt x="855257" y="312832"/>
                    <a:pt x="598031" y="391049"/>
                    <a:pt x="504495" y="421690"/>
                  </a:cubicBezTo>
                  <a:cubicBezTo>
                    <a:pt x="410959" y="452331"/>
                    <a:pt x="377092" y="478134"/>
                    <a:pt x="451276" y="479747"/>
                  </a:cubicBezTo>
                  <a:cubicBezTo>
                    <a:pt x="525460" y="481360"/>
                    <a:pt x="955243" y="400725"/>
                    <a:pt x="949599" y="431366"/>
                  </a:cubicBezTo>
                  <a:cubicBezTo>
                    <a:pt x="943955" y="462007"/>
                    <a:pt x="456920" y="666014"/>
                    <a:pt x="417409" y="663595"/>
                  </a:cubicBezTo>
                  <a:cubicBezTo>
                    <a:pt x="377898" y="661176"/>
                    <a:pt x="653670" y="464427"/>
                    <a:pt x="712533" y="416852"/>
                  </a:cubicBezTo>
                  <a:cubicBezTo>
                    <a:pt x="771397" y="369277"/>
                    <a:pt x="785911" y="401531"/>
                    <a:pt x="770590" y="378147"/>
                  </a:cubicBezTo>
                  <a:cubicBezTo>
                    <a:pt x="755269" y="354763"/>
                    <a:pt x="685923" y="326541"/>
                    <a:pt x="620609" y="276547"/>
                  </a:cubicBezTo>
                  <a:cubicBezTo>
                    <a:pt x="555295" y="226553"/>
                    <a:pt x="399669" y="108826"/>
                    <a:pt x="378704" y="78185"/>
                  </a:cubicBezTo>
                  <a:cubicBezTo>
                    <a:pt x="357739" y="47544"/>
                    <a:pt x="563358" y="110439"/>
                    <a:pt x="494818" y="92699"/>
                  </a:cubicBezTo>
                  <a:cubicBezTo>
                    <a:pt x="426278" y="74959"/>
                    <a:pt x="196872" y="23353"/>
                    <a:pt x="1333" y="776"/>
                  </a:cubicBezTo>
                  <a:close/>
                </a:path>
              </a:pathLst>
            </a:custGeom>
            <a:solidFill>
              <a:schemeClr val="accent5">
                <a:lumMod val="75000"/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32" name="フリーフォーム 1331">
              <a:extLst>
                <a:ext uri="{FF2B5EF4-FFF2-40B4-BE49-F238E27FC236}">
                  <a16:creationId xmlns:a16="http://schemas.microsoft.com/office/drawing/2014/main" id="{A71A8BFB-AD32-9F33-FB15-227C346C090E}"/>
                </a:ext>
              </a:extLst>
            </p:cNvPr>
            <p:cNvSpPr/>
            <p:nvPr/>
          </p:nvSpPr>
          <p:spPr>
            <a:xfrm>
              <a:off x="5624166" y="5588365"/>
              <a:ext cx="1473887" cy="700022"/>
            </a:xfrm>
            <a:custGeom>
              <a:avLst/>
              <a:gdLst>
                <a:gd name="connsiteX0" fmla="*/ 20 w 1473887"/>
                <a:gd name="connsiteY0" fmla="*/ 699701 h 700022"/>
                <a:gd name="connsiteX1" fmla="*/ 734881 w 1473887"/>
                <a:gd name="connsiteY1" fmla="*/ 415777 h 700022"/>
                <a:gd name="connsiteX2" fmla="*/ 1311078 w 1473887"/>
                <a:gd name="connsiteY2" fmla="*/ 223712 h 700022"/>
                <a:gd name="connsiteX3" fmla="*/ 1411286 w 1473887"/>
                <a:gd name="connsiteY3" fmla="*/ 277991 h 700022"/>
                <a:gd name="connsiteX4" fmla="*/ 1465566 w 1473887"/>
                <a:gd name="connsiteY4" fmla="*/ 269640 h 700022"/>
                <a:gd name="connsiteX5" fmla="*/ 1231746 w 1473887"/>
                <a:gd name="connsiteY5" fmla="*/ 60873 h 700022"/>
                <a:gd name="connsiteX6" fmla="*/ 855966 w 1473887"/>
                <a:gd name="connsiteY6" fmla="*/ 10769 h 700022"/>
                <a:gd name="connsiteX7" fmla="*/ 1022979 w 1473887"/>
                <a:gd name="connsiteY7" fmla="*/ 27471 h 700022"/>
                <a:gd name="connsiteX8" fmla="*/ 501061 w 1473887"/>
                <a:gd name="connsiteY8" fmla="*/ 282167 h 700022"/>
                <a:gd name="connsiteX9" fmla="*/ 709829 w 1473887"/>
                <a:gd name="connsiteY9" fmla="*/ 357323 h 700022"/>
                <a:gd name="connsiteX10" fmla="*/ 20 w 1473887"/>
                <a:gd name="connsiteY10" fmla="*/ 699701 h 7000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473887" h="700022">
                  <a:moveTo>
                    <a:pt x="20" y="699701"/>
                  </a:moveTo>
                  <a:cubicBezTo>
                    <a:pt x="4195" y="709443"/>
                    <a:pt x="516371" y="495108"/>
                    <a:pt x="734881" y="415777"/>
                  </a:cubicBezTo>
                  <a:cubicBezTo>
                    <a:pt x="953391" y="336446"/>
                    <a:pt x="1198344" y="246676"/>
                    <a:pt x="1311078" y="223712"/>
                  </a:cubicBezTo>
                  <a:cubicBezTo>
                    <a:pt x="1423812" y="200748"/>
                    <a:pt x="1385538" y="270336"/>
                    <a:pt x="1411286" y="277991"/>
                  </a:cubicBezTo>
                  <a:cubicBezTo>
                    <a:pt x="1437034" y="285646"/>
                    <a:pt x="1495489" y="305826"/>
                    <a:pt x="1465566" y="269640"/>
                  </a:cubicBezTo>
                  <a:cubicBezTo>
                    <a:pt x="1435643" y="233454"/>
                    <a:pt x="1333346" y="104018"/>
                    <a:pt x="1231746" y="60873"/>
                  </a:cubicBezTo>
                  <a:cubicBezTo>
                    <a:pt x="1130146" y="17728"/>
                    <a:pt x="890761" y="16336"/>
                    <a:pt x="855966" y="10769"/>
                  </a:cubicBezTo>
                  <a:cubicBezTo>
                    <a:pt x="821172" y="5202"/>
                    <a:pt x="1082130" y="-17762"/>
                    <a:pt x="1022979" y="27471"/>
                  </a:cubicBezTo>
                  <a:cubicBezTo>
                    <a:pt x="963828" y="72704"/>
                    <a:pt x="553253" y="227192"/>
                    <a:pt x="501061" y="282167"/>
                  </a:cubicBezTo>
                  <a:cubicBezTo>
                    <a:pt x="448869" y="337142"/>
                    <a:pt x="791944" y="288430"/>
                    <a:pt x="709829" y="357323"/>
                  </a:cubicBezTo>
                  <a:cubicBezTo>
                    <a:pt x="627714" y="426216"/>
                    <a:pt x="-4155" y="689959"/>
                    <a:pt x="20" y="699701"/>
                  </a:cubicBezTo>
                  <a:close/>
                </a:path>
              </a:pathLst>
            </a:custGeom>
            <a:solidFill>
              <a:srgbClr val="FF0000">
                <a:alpha val="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33" name="フリーフォーム 1332">
              <a:extLst>
                <a:ext uri="{FF2B5EF4-FFF2-40B4-BE49-F238E27FC236}">
                  <a16:creationId xmlns:a16="http://schemas.microsoft.com/office/drawing/2014/main" id="{4C370FDB-8837-0A63-EB86-E604CC47CE5F}"/>
                </a:ext>
              </a:extLst>
            </p:cNvPr>
            <p:cNvSpPr/>
            <p:nvPr/>
          </p:nvSpPr>
          <p:spPr>
            <a:xfrm>
              <a:off x="5661764" y="5916071"/>
              <a:ext cx="1429580" cy="492381"/>
            </a:xfrm>
            <a:custGeom>
              <a:avLst/>
              <a:gdLst>
                <a:gd name="connsiteX0" fmla="*/ 0 w 1429580"/>
                <a:gd name="connsiteY0" fmla="*/ 334417 h 492381"/>
                <a:gd name="connsiteX1" fmla="*/ 693107 w 1429580"/>
                <a:gd name="connsiteY1" fmla="*/ 175754 h 492381"/>
                <a:gd name="connsiteX2" fmla="*/ 1102291 w 1429580"/>
                <a:gd name="connsiteY2" fmla="*/ 389 h 492381"/>
                <a:gd name="connsiteX3" fmla="*/ 1390389 w 1429580"/>
                <a:gd name="connsiteY3" fmla="*/ 225858 h 492381"/>
                <a:gd name="connsiteX4" fmla="*/ 1423792 w 1429580"/>
                <a:gd name="connsiteY4" fmla="*/ 476378 h 492381"/>
                <a:gd name="connsiteX5" fmla="*/ 1361162 w 1429580"/>
                <a:gd name="connsiteY5" fmla="*/ 468028 h 492381"/>
                <a:gd name="connsiteX6" fmla="*/ 805841 w 1429580"/>
                <a:gd name="connsiteY6" fmla="*/ 380345 h 492381"/>
                <a:gd name="connsiteX7" fmla="*/ 697283 w 1429580"/>
                <a:gd name="connsiteY7" fmla="*/ 380345 h 492381"/>
                <a:gd name="connsiteX8" fmla="*/ 0 w 1429580"/>
                <a:gd name="connsiteY8" fmla="*/ 334417 h 4923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429580" h="492381">
                  <a:moveTo>
                    <a:pt x="0" y="334417"/>
                  </a:moveTo>
                  <a:cubicBezTo>
                    <a:pt x="-696" y="300319"/>
                    <a:pt x="509392" y="231425"/>
                    <a:pt x="693107" y="175754"/>
                  </a:cubicBezTo>
                  <a:cubicBezTo>
                    <a:pt x="876822" y="120083"/>
                    <a:pt x="986077" y="-7962"/>
                    <a:pt x="1102291" y="389"/>
                  </a:cubicBezTo>
                  <a:cubicBezTo>
                    <a:pt x="1218505" y="8740"/>
                    <a:pt x="1336806" y="146527"/>
                    <a:pt x="1390389" y="225858"/>
                  </a:cubicBezTo>
                  <a:cubicBezTo>
                    <a:pt x="1443972" y="305189"/>
                    <a:pt x="1428663" y="436016"/>
                    <a:pt x="1423792" y="476378"/>
                  </a:cubicBezTo>
                  <a:cubicBezTo>
                    <a:pt x="1418921" y="516740"/>
                    <a:pt x="1361162" y="468028"/>
                    <a:pt x="1361162" y="468028"/>
                  </a:cubicBezTo>
                  <a:lnTo>
                    <a:pt x="805841" y="380345"/>
                  </a:lnTo>
                  <a:cubicBezTo>
                    <a:pt x="695195" y="365731"/>
                    <a:pt x="828806" y="391479"/>
                    <a:pt x="697283" y="380345"/>
                  </a:cubicBezTo>
                  <a:cubicBezTo>
                    <a:pt x="565760" y="369211"/>
                    <a:pt x="696" y="368515"/>
                    <a:pt x="0" y="334417"/>
                  </a:cubicBezTo>
                  <a:close/>
                </a:path>
              </a:pathLst>
            </a:custGeom>
            <a:solidFill>
              <a:srgbClr val="FF0000">
                <a:alpha val="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34" name="フリーフォーム 1333">
              <a:extLst>
                <a:ext uri="{FF2B5EF4-FFF2-40B4-BE49-F238E27FC236}">
                  <a16:creationId xmlns:a16="http://schemas.microsoft.com/office/drawing/2014/main" id="{A7E1E9D3-1D53-FA91-AC31-321F318834CC}"/>
                </a:ext>
              </a:extLst>
            </p:cNvPr>
            <p:cNvSpPr/>
            <p:nvPr/>
          </p:nvSpPr>
          <p:spPr>
            <a:xfrm>
              <a:off x="6394524" y="5763677"/>
              <a:ext cx="320861" cy="128783"/>
            </a:xfrm>
            <a:custGeom>
              <a:avLst/>
              <a:gdLst>
                <a:gd name="connsiteX0" fmla="*/ 313277 w 320861"/>
                <a:gd name="connsiteY0" fmla="*/ 14 h 128783"/>
                <a:gd name="connsiteX1" fmla="*/ 105308 w 320861"/>
                <a:gd name="connsiteY1" fmla="*/ 75939 h 128783"/>
                <a:gd name="connsiteX2" fmla="*/ 2975 w 320861"/>
                <a:gd name="connsiteY2" fmla="*/ 128756 h 128783"/>
                <a:gd name="connsiteX3" fmla="*/ 214244 w 320861"/>
                <a:gd name="connsiteY3" fmla="*/ 69337 h 128783"/>
                <a:gd name="connsiteX4" fmla="*/ 270363 w 320861"/>
                <a:gd name="connsiteY4" fmla="*/ 69337 h 128783"/>
                <a:gd name="connsiteX5" fmla="*/ 313277 w 320861"/>
                <a:gd name="connsiteY5" fmla="*/ 14 h 1287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20861" h="128783">
                  <a:moveTo>
                    <a:pt x="313277" y="14"/>
                  </a:moveTo>
                  <a:cubicBezTo>
                    <a:pt x="285768" y="1114"/>
                    <a:pt x="157025" y="54482"/>
                    <a:pt x="105308" y="75939"/>
                  </a:cubicBezTo>
                  <a:cubicBezTo>
                    <a:pt x="53591" y="97396"/>
                    <a:pt x="-15181" y="129856"/>
                    <a:pt x="2975" y="128756"/>
                  </a:cubicBezTo>
                  <a:cubicBezTo>
                    <a:pt x="21131" y="127656"/>
                    <a:pt x="169679" y="79240"/>
                    <a:pt x="214244" y="69337"/>
                  </a:cubicBezTo>
                  <a:cubicBezTo>
                    <a:pt x="258809" y="59434"/>
                    <a:pt x="254958" y="77590"/>
                    <a:pt x="270363" y="69337"/>
                  </a:cubicBezTo>
                  <a:cubicBezTo>
                    <a:pt x="285768" y="61084"/>
                    <a:pt x="340786" y="-1086"/>
                    <a:pt x="313277" y="1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35" name="フリーフォーム 1334">
              <a:extLst>
                <a:ext uri="{FF2B5EF4-FFF2-40B4-BE49-F238E27FC236}">
                  <a16:creationId xmlns:a16="http://schemas.microsoft.com/office/drawing/2014/main" id="{59394F8A-064B-3973-1AF5-ECE40A05C554}"/>
                </a:ext>
              </a:extLst>
            </p:cNvPr>
            <p:cNvSpPr/>
            <p:nvPr/>
          </p:nvSpPr>
          <p:spPr>
            <a:xfrm>
              <a:off x="6756801" y="5680608"/>
              <a:ext cx="73562" cy="142637"/>
            </a:xfrm>
            <a:custGeom>
              <a:avLst/>
              <a:gdLst>
                <a:gd name="connsiteX0" fmla="*/ 46731 w 73562"/>
                <a:gd name="connsiteY0" fmla="*/ 556 h 142637"/>
                <a:gd name="connsiteX1" fmla="*/ 33527 w 73562"/>
                <a:gd name="connsiteY1" fmla="*/ 119395 h 142637"/>
                <a:gd name="connsiteX2" fmla="*/ 73140 w 73562"/>
                <a:gd name="connsiteY2" fmla="*/ 142502 h 142637"/>
                <a:gd name="connsiteX3" fmla="*/ 3817 w 73562"/>
                <a:gd name="connsiteY3" fmla="*/ 116094 h 142637"/>
                <a:gd name="connsiteX4" fmla="*/ 13720 w 73562"/>
                <a:gd name="connsiteY4" fmla="*/ 76481 h 142637"/>
                <a:gd name="connsiteX5" fmla="*/ 46731 w 73562"/>
                <a:gd name="connsiteY5" fmla="*/ 556 h 1426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3562" h="142637">
                  <a:moveTo>
                    <a:pt x="46731" y="556"/>
                  </a:moveTo>
                  <a:cubicBezTo>
                    <a:pt x="50032" y="7708"/>
                    <a:pt x="29125" y="95737"/>
                    <a:pt x="33527" y="119395"/>
                  </a:cubicBezTo>
                  <a:cubicBezTo>
                    <a:pt x="37929" y="143053"/>
                    <a:pt x="78092" y="143052"/>
                    <a:pt x="73140" y="142502"/>
                  </a:cubicBezTo>
                  <a:cubicBezTo>
                    <a:pt x="68188" y="141952"/>
                    <a:pt x="13720" y="127098"/>
                    <a:pt x="3817" y="116094"/>
                  </a:cubicBezTo>
                  <a:cubicBezTo>
                    <a:pt x="-6086" y="105091"/>
                    <a:pt x="5467" y="95737"/>
                    <a:pt x="13720" y="76481"/>
                  </a:cubicBezTo>
                  <a:cubicBezTo>
                    <a:pt x="21973" y="57225"/>
                    <a:pt x="43430" y="-6596"/>
                    <a:pt x="46731" y="556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36" name="フリーフォーム 1335">
              <a:extLst>
                <a:ext uri="{FF2B5EF4-FFF2-40B4-BE49-F238E27FC236}">
                  <a16:creationId xmlns:a16="http://schemas.microsoft.com/office/drawing/2014/main" id="{2E3459A6-D050-9EE7-1888-4ACED8E3B298}"/>
                </a:ext>
              </a:extLst>
            </p:cNvPr>
            <p:cNvSpPr/>
            <p:nvPr/>
          </p:nvSpPr>
          <p:spPr>
            <a:xfrm>
              <a:off x="6641679" y="6007804"/>
              <a:ext cx="184961" cy="208578"/>
            </a:xfrm>
            <a:custGeom>
              <a:avLst/>
              <a:gdLst>
                <a:gd name="connsiteX0" fmla="*/ 184961 w 184961"/>
                <a:gd name="connsiteY0" fmla="*/ 167 h 208578"/>
                <a:gd name="connsiteX1" fmla="*/ 82627 w 184961"/>
                <a:gd name="connsiteY1" fmla="*/ 112404 h 208578"/>
                <a:gd name="connsiteX2" fmla="*/ 100 w 184961"/>
                <a:gd name="connsiteY2" fmla="*/ 208135 h 208578"/>
                <a:gd name="connsiteX3" fmla="*/ 99133 w 184961"/>
                <a:gd name="connsiteY3" fmla="*/ 148716 h 208578"/>
                <a:gd name="connsiteX4" fmla="*/ 161853 w 184961"/>
                <a:gd name="connsiteY4" fmla="*/ 161920 h 208578"/>
                <a:gd name="connsiteX5" fmla="*/ 115638 w 184961"/>
                <a:gd name="connsiteY5" fmla="*/ 175125 h 208578"/>
                <a:gd name="connsiteX6" fmla="*/ 151950 w 184961"/>
                <a:gd name="connsiteY6" fmla="*/ 125608 h 208578"/>
                <a:gd name="connsiteX7" fmla="*/ 26509 w 184961"/>
                <a:gd name="connsiteY7" fmla="*/ 152017 h 208578"/>
                <a:gd name="connsiteX8" fmla="*/ 95831 w 184961"/>
                <a:gd name="connsiteY8" fmla="*/ 66189 h 208578"/>
                <a:gd name="connsiteX9" fmla="*/ 82627 w 184961"/>
                <a:gd name="connsiteY9" fmla="*/ 85995 h 208578"/>
                <a:gd name="connsiteX10" fmla="*/ 184961 w 184961"/>
                <a:gd name="connsiteY10" fmla="*/ 167 h 2085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84961" h="208578">
                  <a:moveTo>
                    <a:pt x="184961" y="167"/>
                  </a:moveTo>
                  <a:cubicBezTo>
                    <a:pt x="184961" y="4568"/>
                    <a:pt x="113437" y="77743"/>
                    <a:pt x="82627" y="112404"/>
                  </a:cubicBezTo>
                  <a:cubicBezTo>
                    <a:pt x="51817" y="147065"/>
                    <a:pt x="-2651" y="202083"/>
                    <a:pt x="100" y="208135"/>
                  </a:cubicBezTo>
                  <a:cubicBezTo>
                    <a:pt x="2851" y="214187"/>
                    <a:pt x="72174" y="156418"/>
                    <a:pt x="99133" y="148716"/>
                  </a:cubicBezTo>
                  <a:cubicBezTo>
                    <a:pt x="126092" y="141014"/>
                    <a:pt x="159102" y="157519"/>
                    <a:pt x="161853" y="161920"/>
                  </a:cubicBezTo>
                  <a:cubicBezTo>
                    <a:pt x="164604" y="166321"/>
                    <a:pt x="117288" y="181177"/>
                    <a:pt x="115638" y="175125"/>
                  </a:cubicBezTo>
                  <a:cubicBezTo>
                    <a:pt x="113987" y="169073"/>
                    <a:pt x="166805" y="129459"/>
                    <a:pt x="151950" y="125608"/>
                  </a:cubicBezTo>
                  <a:cubicBezTo>
                    <a:pt x="137095" y="121757"/>
                    <a:pt x="35862" y="161920"/>
                    <a:pt x="26509" y="152017"/>
                  </a:cubicBezTo>
                  <a:cubicBezTo>
                    <a:pt x="17156" y="142114"/>
                    <a:pt x="86478" y="77193"/>
                    <a:pt x="95831" y="66189"/>
                  </a:cubicBezTo>
                  <a:cubicBezTo>
                    <a:pt x="105184" y="55185"/>
                    <a:pt x="69973" y="92597"/>
                    <a:pt x="82627" y="85995"/>
                  </a:cubicBezTo>
                  <a:cubicBezTo>
                    <a:pt x="95281" y="79393"/>
                    <a:pt x="184961" y="-4234"/>
                    <a:pt x="184961" y="16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37" name="フリーフォーム 1336">
              <a:extLst>
                <a:ext uri="{FF2B5EF4-FFF2-40B4-BE49-F238E27FC236}">
                  <a16:creationId xmlns:a16="http://schemas.microsoft.com/office/drawing/2014/main" id="{2E20902A-DBDA-57B1-A16A-A1D86B15E81F}"/>
                </a:ext>
              </a:extLst>
            </p:cNvPr>
            <p:cNvSpPr/>
            <p:nvPr/>
          </p:nvSpPr>
          <p:spPr>
            <a:xfrm>
              <a:off x="6295162" y="6146428"/>
              <a:ext cx="297943" cy="53017"/>
            </a:xfrm>
            <a:custGeom>
              <a:avLst/>
              <a:gdLst>
                <a:gd name="connsiteX0" fmla="*/ 3 w 297943"/>
                <a:gd name="connsiteY0" fmla="*/ 49705 h 53017"/>
                <a:gd name="connsiteX1" fmla="*/ 287198 w 297943"/>
                <a:gd name="connsiteY1" fmla="*/ 189 h 53017"/>
                <a:gd name="connsiteX2" fmla="*/ 240982 w 297943"/>
                <a:gd name="connsiteY2" fmla="*/ 33199 h 53017"/>
                <a:gd name="connsiteX3" fmla="*/ 280595 w 297943"/>
                <a:gd name="connsiteY3" fmla="*/ 46404 h 53017"/>
                <a:gd name="connsiteX4" fmla="*/ 3 w 297943"/>
                <a:gd name="connsiteY4" fmla="*/ 49705 h 530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7943" h="53017">
                  <a:moveTo>
                    <a:pt x="3" y="49705"/>
                  </a:moveTo>
                  <a:cubicBezTo>
                    <a:pt x="1104" y="42002"/>
                    <a:pt x="247035" y="2940"/>
                    <a:pt x="287198" y="189"/>
                  </a:cubicBezTo>
                  <a:cubicBezTo>
                    <a:pt x="327361" y="-2562"/>
                    <a:pt x="242083" y="25496"/>
                    <a:pt x="240982" y="33199"/>
                  </a:cubicBezTo>
                  <a:cubicBezTo>
                    <a:pt x="239882" y="40901"/>
                    <a:pt x="314706" y="43103"/>
                    <a:pt x="280595" y="46404"/>
                  </a:cubicBezTo>
                  <a:cubicBezTo>
                    <a:pt x="246484" y="49705"/>
                    <a:pt x="-1098" y="57408"/>
                    <a:pt x="3" y="4970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" name="フリーフォーム 1">
              <a:extLst>
                <a:ext uri="{FF2B5EF4-FFF2-40B4-BE49-F238E27FC236}">
                  <a16:creationId xmlns:a16="http://schemas.microsoft.com/office/drawing/2014/main" id="{C79D9A41-E8D4-8A15-F992-7CABD68A0C81}"/>
                </a:ext>
              </a:extLst>
            </p:cNvPr>
            <p:cNvSpPr/>
            <p:nvPr/>
          </p:nvSpPr>
          <p:spPr>
            <a:xfrm>
              <a:off x="4870450" y="2184400"/>
              <a:ext cx="725789" cy="1455254"/>
            </a:xfrm>
            <a:custGeom>
              <a:avLst/>
              <a:gdLst>
                <a:gd name="connsiteX0" fmla="*/ 0 w 725789"/>
                <a:gd name="connsiteY0" fmla="*/ 0 h 1455254"/>
                <a:gd name="connsiteX1" fmla="*/ 381000 w 725789"/>
                <a:gd name="connsiteY1" fmla="*/ 590550 h 1455254"/>
                <a:gd name="connsiteX2" fmla="*/ 708025 w 725789"/>
                <a:gd name="connsiteY2" fmla="*/ 1403350 h 1455254"/>
                <a:gd name="connsiteX3" fmla="*/ 663575 w 725789"/>
                <a:gd name="connsiteY3" fmla="*/ 1308100 h 1455254"/>
                <a:gd name="connsiteX4" fmla="*/ 504825 w 725789"/>
                <a:gd name="connsiteY4" fmla="*/ 777875 h 1455254"/>
                <a:gd name="connsiteX5" fmla="*/ 279400 w 725789"/>
                <a:gd name="connsiteY5" fmla="*/ 469900 h 1455254"/>
                <a:gd name="connsiteX6" fmla="*/ 200025 w 725789"/>
                <a:gd name="connsiteY6" fmla="*/ 298450 h 1455254"/>
                <a:gd name="connsiteX7" fmla="*/ 152400 w 725789"/>
                <a:gd name="connsiteY7" fmla="*/ 225425 h 1455254"/>
                <a:gd name="connsiteX8" fmla="*/ 0 w 725789"/>
                <a:gd name="connsiteY8" fmla="*/ 0 h 14552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25789" h="1455254">
                  <a:moveTo>
                    <a:pt x="0" y="0"/>
                  </a:moveTo>
                  <a:cubicBezTo>
                    <a:pt x="131498" y="178329"/>
                    <a:pt x="262996" y="356658"/>
                    <a:pt x="381000" y="590550"/>
                  </a:cubicBezTo>
                  <a:cubicBezTo>
                    <a:pt x="499004" y="824442"/>
                    <a:pt x="660929" y="1283758"/>
                    <a:pt x="708025" y="1403350"/>
                  </a:cubicBezTo>
                  <a:cubicBezTo>
                    <a:pt x="755121" y="1522942"/>
                    <a:pt x="697442" y="1412346"/>
                    <a:pt x="663575" y="1308100"/>
                  </a:cubicBezTo>
                  <a:cubicBezTo>
                    <a:pt x="629708" y="1203854"/>
                    <a:pt x="568854" y="917575"/>
                    <a:pt x="504825" y="777875"/>
                  </a:cubicBezTo>
                  <a:cubicBezTo>
                    <a:pt x="440796" y="638175"/>
                    <a:pt x="330200" y="549804"/>
                    <a:pt x="279400" y="469900"/>
                  </a:cubicBezTo>
                  <a:cubicBezTo>
                    <a:pt x="228600" y="389996"/>
                    <a:pt x="221192" y="339196"/>
                    <a:pt x="200025" y="298450"/>
                  </a:cubicBezTo>
                  <a:cubicBezTo>
                    <a:pt x="178858" y="257704"/>
                    <a:pt x="152400" y="225425"/>
                    <a:pt x="152400" y="225425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" name="フリーフォーム 2">
              <a:extLst>
                <a:ext uri="{FF2B5EF4-FFF2-40B4-BE49-F238E27FC236}">
                  <a16:creationId xmlns:a16="http://schemas.microsoft.com/office/drawing/2014/main" id="{48F0C783-B70F-8DC0-55AA-815BDE7421DE}"/>
                </a:ext>
              </a:extLst>
            </p:cNvPr>
            <p:cNvSpPr/>
            <p:nvPr/>
          </p:nvSpPr>
          <p:spPr>
            <a:xfrm>
              <a:off x="3957944" y="1650494"/>
              <a:ext cx="1319144" cy="1641884"/>
            </a:xfrm>
            <a:custGeom>
              <a:avLst/>
              <a:gdLst>
                <a:gd name="connsiteX0" fmla="*/ 502931 w 1319144"/>
                <a:gd name="connsiteY0" fmla="*/ 60831 h 1641884"/>
                <a:gd name="connsiteX1" fmla="*/ 995056 w 1319144"/>
                <a:gd name="connsiteY1" fmla="*/ 908556 h 1641884"/>
                <a:gd name="connsiteX2" fmla="*/ 1283981 w 1319144"/>
                <a:gd name="connsiteY2" fmla="*/ 1588006 h 1641884"/>
                <a:gd name="connsiteX3" fmla="*/ 1271281 w 1319144"/>
                <a:gd name="connsiteY3" fmla="*/ 1534031 h 1641884"/>
                <a:gd name="connsiteX4" fmla="*/ 896631 w 1319144"/>
                <a:gd name="connsiteY4" fmla="*/ 1016506 h 1641884"/>
                <a:gd name="connsiteX5" fmla="*/ 1083956 w 1319144"/>
                <a:gd name="connsiteY5" fmla="*/ 1292731 h 1641884"/>
                <a:gd name="connsiteX6" fmla="*/ 566431 w 1319144"/>
                <a:gd name="connsiteY6" fmla="*/ 591056 h 1641884"/>
                <a:gd name="connsiteX7" fmla="*/ 661681 w 1319144"/>
                <a:gd name="connsiteY7" fmla="*/ 873631 h 1641884"/>
                <a:gd name="connsiteX8" fmla="*/ 382281 w 1319144"/>
                <a:gd name="connsiteY8" fmla="*/ 413256 h 1641884"/>
                <a:gd name="connsiteX9" fmla="*/ 337831 w 1319144"/>
                <a:gd name="connsiteY9" fmla="*/ 578356 h 1641884"/>
                <a:gd name="connsiteX10" fmla="*/ 293381 w 1319144"/>
                <a:gd name="connsiteY10" fmla="*/ 1083181 h 1641884"/>
                <a:gd name="connsiteX11" fmla="*/ 264806 w 1319144"/>
                <a:gd name="connsiteY11" fmla="*/ 851406 h 1641884"/>
                <a:gd name="connsiteX12" fmla="*/ 4456 w 1319144"/>
                <a:gd name="connsiteY12" fmla="*/ 225931 h 1641884"/>
                <a:gd name="connsiteX13" fmla="*/ 96531 w 1319144"/>
                <a:gd name="connsiteY13" fmla="*/ 524381 h 1641884"/>
                <a:gd name="connsiteX14" fmla="*/ 45731 w 1319144"/>
                <a:gd name="connsiteY14" fmla="*/ 3681 h 1641884"/>
                <a:gd name="connsiteX15" fmla="*/ 185431 w 1319144"/>
                <a:gd name="connsiteY15" fmla="*/ 283081 h 1641884"/>
                <a:gd name="connsiteX16" fmla="*/ 201306 w 1319144"/>
                <a:gd name="connsiteY16" fmla="*/ 108456 h 1641884"/>
                <a:gd name="connsiteX17" fmla="*/ 417206 w 1319144"/>
                <a:gd name="connsiteY17" fmla="*/ 279906 h 1641884"/>
                <a:gd name="connsiteX18" fmla="*/ 385456 w 1319144"/>
                <a:gd name="connsiteY18" fmla="*/ 92581 h 1641884"/>
                <a:gd name="connsiteX19" fmla="*/ 483881 w 1319144"/>
                <a:gd name="connsiteY19" fmla="*/ 200531 h 1641884"/>
                <a:gd name="connsiteX20" fmla="*/ 502931 w 1319144"/>
                <a:gd name="connsiteY20" fmla="*/ 60831 h 16418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1319144" h="1641884">
                  <a:moveTo>
                    <a:pt x="502931" y="60831"/>
                  </a:moveTo>
                  <a:cubicBezTo>
                    <a:pt x="588127" y="178835"/>
                    <a:pt x="864881" y="654027"/>
                    <a:pt x="995056" y="908556"/>
                  </a:cubicBezTo>
                  <a:cubicBezTo>
                    <a:pt x="1125231" y="1163085"/>
                    <a:pt x="1237944" y="1483760"/>
                    <a:pt x="1283981" y="1588006"/>
                  </a:cubicBezTo>
                  <a:cubicBezTo>
                    <a:pt x="1330018" y="1692252"/>
                    <a:pt x="1335839" y="1629281"/>
                    <a:pt x="1271281" y="1534031"/>
                  </a:cubicBezTo>
                  <a:cubicBezTo>
                    <a:pt x="1206723" y="1438781"/>
                    <a:pt x="927852" y="1056723"/>
                    <a:pt x="896631" y="1016506"/>
                  </a:cubicBezTo>
                  <a:cubicBezTo>
                    <a:pt x="865410" y="976289"/>
                    <a:pt x="1138989" y="1363639"/>
                    <a:pt x="1083956" y="1292731"/>
                  </a:cubicBezTo>
                  <a:cubicBezTo>
                    <a:pt x="1028923" y="1221823"/>
                    <a:pt x="636810" y="660906"/>
                    <a:pt x="566431" y="591056"/>
                  </a:cubicBezTo>
                  <a:cubicBezTo>
                    <a:pt x="496052" y="521206"/>
                    <a:pt x="692373" y="903264"/>
                    <a:pt x="661681" y="873631"/>
                  </a:cubicBezTo>
                  <a:cubicBezTo>
                    <a:pt x="630989" y="843998"/>
                    <a:pt x="436256" y="462468"/>
                    <a:pt x="382281" y="413256"/>
                  </a:cubicBezTo>
                  <a:cubicBezTo>
                    <a:pt x="328306" y="364044"/>
                    <a:pt x="352648" y="466702"/>
                    <a:pt x="337831" y="578356"/>
                  </a:cubicBezTo>
                  <a:cubicBezTo>
                    <a:pt x="323014" y="690010"/>
                    <a:pt x="305552" y="1037673"/>
                    <a:pt x="293381" y="1083181"/>
                  </a:cubicBezTo>
                  <a:cubicBezTo>
                    <a:pt x="281210" y="1128689"/>
                    <a:pt x="312960" y="994281"/>
                    <a:pt x="264806" y="851406"/>
                  </a:cubicBezTo>
                  <a:cubicBezTo>
                    <a:pt x="216652" y="708531"/>
                    <a:pt x="32502" y="280435"/>
                    <a:pt x="4456" y="225931"/>
                  </a:cubicBezTo>
                  <a:cubicBezTo>
                    <a:pt x="-23590" y="171427"/>
                    <a:pt x="89652" y="561423"/>
                    <a:pt x="96531" y="524381"/>
                  </a:cubicBezTo>
                  <a:cubicBezTo>
                    <a:pt x="103410" y="487339"/>
                    <a:pt x="30914" y="43898"/>
                    <a:pt x="45731" y="3681"/>
                  </a:cubicBezTo>
                  <a:cubicBezTo>
                    <a:pt x="60548" y="-36536"/>
                    <a:pt x="159502" y="265619"/>
                    <a:pt x="185431" y="283081"/>
                  </a:cubicBezTo>
                  <a:cubicBezTo>
                    <a:pt x="211360" y="300543"/>
                    <a:pt x="162677" y="108985"/>
                    <a:pt x="201306" y="108456"/>
                  </a:cubicBezTo>
                  <a:cubicBezTo>
                    <a:pt x="239935" y="107927"/>
                    <a:pt x="386514" y="282552"/>
                    <a:pt x="417206" y="279906"/>
                  </a:cubicBezTo>
                  <a:cubicBezTo>
                    <a:pt x="447898" y="277260"/>
                    <a:pt x="374344" y="105810"/>
                    <a:pt x="385456" y="92581"/>
                  </a:cubicBezTo>
                  <a:cubicBezTo>
                    <a:pt x="396568" y="79352"/>
                    <a:pt x="468535" y="202119"/>
                    <a:pt x="483881" y="200531"/>
                  </a:cubicBezTo>
                  <a:cubicBezTo>
                    <a:pt x="499227" y="198944"/>
                    <a:pt x="417735" y="-57173"/>
                    <a:pt x="502931" y="60831"/>
                  </a:cubicBezTo>
                  <a:close/>
                </a:path>
              </a:pathLst>
            </a:custGeom>
            <a:solidFill>
              <a:schemeClr val="accent5">
                <a:lumMod val="75000"/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" name="フリーフォーム 3">
              <a:extLst>
                <a:ext uri="{FF2B5EF4-FFF2-40B4-BE49-F238E27FC236}">
                  <a16:creationId xmlns:a16="http://schemas.microsoft.com/office/drawing/2014/main" id="{BC1A0C73-070F-FE4D-02E9-352621920430}"/>
                </a:ext>
              </a:extLst>
            </p:cNvPr>
            <p:cNvSpPr/>
            <p:nvPr/>
          </p:nvSpPr>
          <p:spPr>
            <a:xfrm>
              <a:off x="7954031" y="8176429"/>
              <a:ext cx="426499" cy="88305"/>
            </a:xfrm>
            <a:custGeom>
              <a:avLst/>
              <a:gdLst>
                <a:gd name="connsiteX0" fmla="*/ 2519 w 426499"/>
                <a:gd name="connsiteY0" fmla="*/ 46821 h 88305"/>
                <a:gd name="connsiteX1" fmla="*/ 281919 w 426499"/>
                <a:gd name="connsiteY1" fmla="*/ 8721 h 88305"/>
                <a:gd name="connsiteX2" fmla="*/ 424794 w 426499"/>
                <a:gd name="connsiteY2" fmla="*/ 88096 h 88305"/>
                <a:gd name="connsiteX3" fmla="*/ 354944 w 426499"/>
                <a:gd name="connsiteY3" fmla="*/ 30946 h 88305"/>
                <a:gd name="connsiteX4" fmla="*/ 269219 w 426499"/>
                <a:gd name="connsiteY4" fmla="*/ 2371 h 88305"/>
                <a:gd name="connsiteX5" fmla="*/ 208894 w 426499"/>
                <a:gd name="connsiteY5" fmla="*/ 2371 h 88305"/>
                <a:gd name="connsiteX6" fmla="*/ 145394 w 426499"/>
                <a:gd name="connsiteY6" fmla="*/ 8721 h 88305"/>
                <a:gd name="connsiteX7" fmla="*/ 2519 w 426499"/>
                <a:gd name="connsiteY7" fmla="*/ 46821 h 883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26499" h="88305">
                  <a:moveTo>
                    <a:pt x="2519" y="46821"/>
                  </a:moveTo>
                  <a:cubicBezTo>
                    <a:pt x="25273" y="46821"/>
                    <a:pt x="211540" y="1842"/>
                    <a:pt x="281919" y="8721"/>
                  </a:cubicBezTo>
                  <a:cubicBezTo>
                    <a:pt x="352298" y="15600"/>
                    <a:pt x="412623" y="84392"/>
                    <a:pt x="424794" y="88096"/>
                  </a:cubicBezTo>
                  <a:cubicBezTo>
                    <a:pt x="436965" y="91800"/>
                    <a:pt x="380873" y="45233"/>
                    <a:pt x="354944" y="30946"/>
                  </a:cubicBezTo>
                  <a:cubicBezTo>
                    <a:pt x="329015" y="16659"/>
                    <a:pt x="293561" y="7133"/>
                    <a:pt x="269219" y="2371"/>
                  </a:cubicBezTo>
                  <a:cubicBezTo>
                    <a:pt x="244877" y="-2391"/>
                    <a:pt x="229531" y="1313"/>
                    <a:pt x="208894" y="2371"/>
                  </a:cubicBezTo>
                  <a:cubicBezTo>
                    <a:pt x="188257" y="3429"/>
                    <a:pt x="172911" y="254"/>
                    <a:pt x="145394" y="8721"/>
                  </a:cubicBezTo>
                  <a:cubicBezTo>
                    <a:pt x="117877" y="17188"/>
                    <a:pt x="-20235" y="46821"/>
                    <a:pt x="2519" y="46821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" name="フリーフォーム 23">
              <a:extLst>
                <a:ext uri="{FF2B5EF4-FFF2-40B4-BE49-F238E27FC236}">
                  <a16:creationId xmlns:a16="http://schemas.microsoft.com/office/drawing/2014/main" id="{8A338389-8E35-97B9-5E6A-E69DBB68457F}"/>
                </a:ext>
              </a:extLst>
            </p:cNvPr>
            <p:cNvSpPr/>
            <p:nvPr/>
          </p:nvSpPr>
          <p:spPr>
            <a:xfrm>
              <a:off x="7721453" y="7997821"/>
              <a:ext cx="44602" cy="92092"/>
            </a:xfrm>
            <a:custGeom>
              <a:avLst/>
              <a:gdLst>
                <a:gd name="connsiteX0" fmla="*/ 147 w 44602"/>
                <a:gd name="connsiteY0" fmla="*/ 4 h 92092"/>
                <a:gd name="connsiteX1" fmla="*/ 44597 w 44602"/>
                <a:gd name="connsiteY1" fmla="*/ 63504 h 92092"/>
                <a:gd name="connsiteX2" fmla="*/ 3322 w 44602"/>
                <a:gd name="connsiteY2" fmla="*/ 92079 h 92092"/>
                <a:gd name="connsiteX3" fmla="*/ 28722 w 44602"/>
                <a:gd name="connsiteY3" fmla="*/ 66679 h 92092"/>
                <a:gd name="connsiteX4" fmla="*/ 147 w 44602"/>
                <a:gd name="connsiteY4" fmla="*/ 4 h 920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4602" h="92092">
                  <a:moveTo>
                    <a:pt x="147" y="4"/>
                  </a:moveTo>
                  <a:cubicBezTo>
                    <a:pt x="2793" y="-525"/>
                    <a:pt x="44068" y="48158"/>
                    <a:pt x="44597" y="63504"/>
                  </a:cubicBezTo>
                  <a:cubicBezTo>
                    <a:pt x="45126" y="78850"/>
                    <a:pt x="5968" y="91550"/>
                    <a:pt x="3322" y="92079"/>
                  </a:cubicBezTo>
                  <a:cubicBezTo>
                    <a:pt x="676" y="92608"/>
                    <a:pt x="26076" y="77262"/>
                    <a:pt x="28722" y="66679"/>
                  </a:cubicBezTo>
                  <a:cubicBezTo>
                    <a:pt x="31368" y="56096"/>
                    <a:pt x="-2499" y="533"/>
                    <a:pt x="147" y="4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1" name="フリーフォーム 30">
              <a:extLst>
                <a:ext uri="{FF2B5EF4-FFF2-40B4-BE49-F238E27FC236}">
                  <a16:creationId xmlns:a16="http://schemas.microsoft.com/office/drawing/2014/main" id="{F5F66843-B685-E1AF-A359-5EF5AFE89C9A}"/>
                </a:ext>
              </a:extLst>
            </p:cNvPr>
            <p:cNvSpPr/>
            <p:nvPr/>
          </p:nvSpPr>
          <p:spPr>
            <a:xfrm>
              <a:off x="7953154" y="8048500"/>
              <a:ext cx="191554" cy="25732"/>
            </a:xfrm>
            <a:custGeom>
              <a:avLst/>
              <a:gdLst>
                <a:gd name="connsiteX0" fmla="*/ 221 w 191554"/>
                <a:gd name="connsiteY0" fmla="*/ 25525 h 25732"/>
                <a:gd name="connsiteX1" fmla="*/ 117696 w 191554"/>
                <a:gd name="connsiteY1" fmla="*/ 12825 h 25732"/>
                <a:gd name="connsiteX2" fmla="*/ 190721 w 191554"/>
                <a:gd name="connsiteY2" fmla="*/ 25525 h 25732"/>
                <a:gd name="connsiteX3" fmla="*/ 149446 w 191554"/>
                <a:gd name="connsiteY3" fmla="*/ 125 h 25732"/>
                <a:gd name="connsiteX4" fmla="*/ 221 w 191554"/>
                <a:gd name="connsiteY4" fmla="*/ 25525 h 257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1554" h="25732">
                  <a:moveTo>
                    <a:pt x="221" y="25525"/>
                  </a:moveTo>
                  <a:cubicBezTo>
                    <a:pt x="-5071" y="27642"/>
                    <a:pt x="85946" y="12825"/>
                    <a:pt x="117696" y="12825"/>
                  </a:cubicBezTo>
                  <a:cubicBezTo>
                    <a:pt x="149446" y="12825"/>
                    <a:pt x="185429" y="27642"/>
                    <a:pt x="190721" y="25525"/>
                  </a:cubicBezTo>
                  <a:cubicBezTo>
                    <a:pt x="196013" y="23408"/>
                    <a:pt x="175375" y="2242"/>
                    <a:pt x="149446" y="125"/>
                  </a:cubicBezTo>
                  <a:cubicBezTo>
                    <a:pt x="123517" y="-1992"/>
                    <a:pt x="5513" y="23408"/>
                    <a:pt x="221" y="25525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2" name="フリーフォーム 41">
              <a:extLst>
                <a:ext uri="{FF2B5EF4-FFF2-40B4-BE49-F238E27FC236}">
                  <a16:creationId xmlns:a16="http://schemas.microsoft.com/office/drawing/2014/main" id="{96ED6E1D-C0C4-7546-3AB4-0A1C02EB8C87}"/>
                </a:ext>
              </a:extLst>
            </p:cNvPr>
            <p:cNvSpPr/>
            <p:nvPr/>
          </p:nvSpPr>
          <p:spPr>
            <a:xfrm>
              <a:off x="7219919" y="7966059"/>
              <a:ext cx="35492" cy="117552"/>
            </a:xfrm>
            <a:custGeom>
              <a:avLst/>
              <a:gdLst>
                <a:gd name="connsiteX0" fmla="*/ 31 w 35492"/>
                <a:gd name="connsiteY0" fmla="*/ 16 h 117552"/>
                <a:gd name="connsiteX1" fmla="*/ 28606 w 35492"/>
                <a:gd name="connsiteY1" fmla="*/ 69866 h 117552"/>
                <a:gd name="connsiteX2" fmla="*/ 22256 w 35492"/>
                <a:gd name="connsiteY2" fmla="*/ 117491 h 117552"/>
                <a:gd name="connsiteX3" fmla="*/ 28606 w 35492"/>
                <a:gd name="connsiteY3" fmla="*/ 60341 h 117552"/>
                <a:gd name="connsiteX4" fmla="*/ 28606 w 35492"/>
                <a:gd name="connsiteY4" fmla="*/ 101616 h 117552"/>
                <a:gd name="connsiteX5" fmla="*/ 34956 w 35492"/>
                <a:gd name="connsiteY5" fmla="*/ 76216 h 117552"/>
                <a:gd name="connsiteX6" fmla="*/ 31 w 35492"/>
                <a:gd name="connsiteY6" fmla="*/ 16 h 1175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5492" h="117552">
                  <a:moveTo>
                    <a:pt x="31" y="16"/>
                  </a:moveTo>
                  <a:cubicBezTo>
                    <a:pt x="-1027" y="-1042"/>
                    <a:pt x="24902" y="50287"/>
                    <a:pt x="28606" y="69866"/>
                  </a:cubicBezTo>
                  <a:cubicBezTo>
                    <a:pt x="32310" y="89445"/>
                    <a:pt x="22256" y="119078"/>
                    <a:pt x="22256" y="117491"/>
                  </a:cubicBezTo>
                  <a:cubicBezTo>
                    <a:pt x="22256" y="115904"/>
                    <a:pt x="27548" y="62987"/>
                    <a:pt x="28606" y="60341"/>
                  </a:cubicBezTo>
                  <a:cubicBezTo>
                    <a:pt x="29664" y="57695"/>
                    <a:pt x="27548" y="98970"/>
                    <a:pt x="28606" y="101616"/>
                  </a:cubicBezTo>
                  <a:cubicBezTo>
                    <a:pt x="29664" y="104262"/>
                    <a:pt x="37602" y="88916"/>
                    <a:pt x="34956" y="76216"/>
                  </a:cubicBezTo>
                  <a:cubicBezTo>
                    <a:pt x="32310" y="63516"/>
                    <a:pt x="1089" y="1074"/>
                    <a:pt x="31" y="16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9" name="フリーフォーム 1078">
              <a:extLst>
                <a:ext uri="{FF2B5EF4-FFF2-40B4-BE49-F238E27FC236}">
                  <a16:creationId xmlns:a16="http://schemas.microsoft.com/office/drawing/2014/main" id="{A6664E99-F54D-4E8E-C89B-F55E7347721E}"/>
                </a:ext>
              </a:extLst>
            </p:cNvPr>
            <p:cNvSpPr/>
            <p:nvPr/>
          </p:nvSpPr>
          <p:spPr>
            <a:xfrm>
              <a:off x="7080245" y="7965793"/>
              <a:ext cx="60653" cy="111413"/>
            </a:xfrm>
            <a:custGeom>
              <a:avLst/>
              <a:gdLst>
                <a:gd name="connsiteX0" fmla="*/ 5 w 60653"/>
                <a:gd name="connsiteY0" fmla="*/ 282 h 111413"/>
                <a:gd name="connsiteX1" fmla="*/ 47630 w 60653"/>
                <a:gd name="connsiteY1" fmla="*/ 60607 h 111413"/>
                <a:gd name="connsiteX2" fmla="*/ 60330 w 60653"/>
                <a:gd name="connsiteY2" fmla="*/ 111407 h 111413"/>
                <a:gd name="connsiteX3" fmla="*/ 57155 w 60653"/>
                <a:gd name="connsiteY3" fmla="*/ 57432 h 111413"/>
                <a:gd name="connsiteX4" fmla="*/ 44455 w 60653"/>
                <a:gd name="connsiteY4" fmla="*/ 38382 h 111413"/>
                <a:gd name="connsiteX5" fmla="*/ 5 w 60653"/>
                <a:gd name="connsiteY5" fmla="*/ 282 h 1114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0653" h="111413">
                  <a:moveTo>
                    <a:pt x="5" y="282"/>
                  </a:moveTo>
                  <a:cubicBezTo>
                    <a:pt x="534" y="3986"/>
                    <a:pt x="37576" y="42086"/>
                    <a:pt x="47630" y="60607"/>
                  </a:cubicBezTo>
                  <a:cubicBezTo>
                    <a:pt x="57684" y="79128"/>
                    <a:pt x="58743" y="111936"/>
                    <a:pt x="60330" y="111407"/>
                  </a:cubicBezTo>
                  <a:cubicBezTo>
                    <a:pt x="61917" y="110878"/>
                    <a:pt x="57155" y="57432"/>
                    <a:pt x="57155" y="57432"/>
                  </a:cubicBezTo>
                  <a:cubicBezTo>
                    <a:pt x="54509" y="45261"/>
                    <a:pt x="51334" y="46320"/>
                    <a:pt x="44455" y="38382"/>
                  </a:cubicBezTo>
                  <a:cubicBezTo>
                    <a:pt x="37576" y="30444"/>
                    <a:pt x="-524" y="-3422"/>
                    <a:pt x="5" y="282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5" name="フリーフォーム 1084">
              <a:extLst>
                <a:ext uri="{FF2B5EF4-FFF2-40B4-BE49-F238E27FC236}">
                  <a16:creationId xmlns:a16="http://schemas.microsoft.com/office/drawing/2014/main" id="{F14A915C-70AA-780F-F293-EBB64F817758}"/>
                </a:ext>
              </a:extLst>
            </p:cNvPr>
            <p:cNvSpPr/>
            <p:nvPr/>
          </p:nvSpPr>
          <p:spPr>
            <a:xfrm>
              <a:off x="6553518" y="7621078"/>
              <a:ext cx="156159" cy="233535"/>
            </a:xfrm>
            <a:custGeom>
              <a:avLst/>
              <a:gdLst>
                <a:gd name="connsiteX0" fmla="*/ 155257 w 156159"/>
                <a:gd name="connsiteY0" fmla="*/ 2097 h 233535"/>
                <a:gd name="connsiteX1" fmla="*/ 2857 w 156159"/>
                <a:gd name="connsiteY1" fmla="*/ 230697 h 233535"/>
                <a:gd name="connsiteX2" fmla="*/ 63182 w 156159"/>
                <a:gd name="connsiteY2" fmla="*/ 122747 h 233535"/>
                <a:gd name="connsiteX3" fmla="*/ 155257 w 156159"/>
                <a:gd name="connsiteY3" fmla="*/ 2097 h 2335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6159" h="233535">
                  <a:moveTo>
                    <a:pt x="155257" y="2097"/>
                  </a:moveTo>
                  <a:cubicBezTo>
                    <a:pt x="145203" y="20089"/>
                    <a:pt x="18203" y="210589"/>
                    <a:pt x="2857" y="230697"/>
                  </a:cubicBezTo>
                  <a:cubicBezTo>
                    <a:pt x="-12489" y="250805"/>
                    <a:pt x="37782" y="158730"/>
                    <a:pt x="63182" y="122747"/>
                  </a:cubicBezTo>
                  <a:cubicBezTo>
                    <a:pt x="88582" y="86764"/>
                    <a:pt x="165311" y="-15895"/>
                    <a:pt x="155257" y="2097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6" name="フリーフォーム 1105">
              <a:extLst>
                <a:ext uri="{FF2B5EF4-FFF2-40B4-BE49-F238E27FC236}">
                  <a16:creationId xmlns:a16="http://schemas.microsoft.com/office/drawing/2014/main" id="{A9F3863F-833C-7245-8A2F-430C7E7E8BA7}"/>
                </a:ext>
              </a:extLst>
            </p:cNvPr>
            <p:cNvSpPr/>
            <p:nvPr/>
          </p:nvSpPr>
          <p:spPr>
            <a:xfrm>
              <a:off x="6686518" y="7216775"/>
              <a:ext cx="470967" cy="79499"/>
            </a:xfrm>
            <a:custGeom>
              <a:avLst/>
              <a:gdLst>
                <a:gd name="connsiteX0" fmla="*/ 32 w 470967"/>
                <a:gd name="connsiteY0" fmla="*/ 79375 h 79499"/>
                <a:gd name="connsiteX1" fmla="*/ 279432 w 470967"/>
                <a:gd name="connsiteY1" fmla="*/ 31750 h 79499"/>
                <a:gd name="connsiteX2" fmla="*/ 469932 w 470967"/>
                <a:gd name="connsiteY2" fmla="*/ 19050 h 79499"/>
                <a:gd name="connsiteX3" fmla="*/ 349282 w 470967"/>
                <a:gd name="connsiteY3" fmla="*/ 15875 h 79499"/>
                <a:gd name="connsiteX4" fmla="*/ 212757 w 470967"/>
                <a:gd name="connsiteY4" fmla="*/ 0 h 79499"/>
                <a:gd name="connsiteX5" fmla="*/ 260382 w 470967"/>
                <a:gd name="connsiteY5" fmla="*/ 15875 h 79499"/>
                <a:gd name="connsiteX6" fmla="*/ 32 w 470967"/>
                <a:gd name="connsiteY6" fmla="*/ 79375 h 794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70967" h="79499">
                  <a:moveTo>
                    <a:pt x="32" y="79375"/>
                  </a:moveTo>
                  <a:cubicBezTo>
                    <a:pt x="3207" y="82021"/>
                    <a:pt x="201115" y="41804"/>
                    <a:pt x="279432" y="31750"/>
                  </a:cubicBezTo>
                  <a:cubicBezTo>
                    <a:pt x="357749" y="21696"/>
                    <a:pt x="458290" y="21696"/>
                    <a:pt x="469932" y="19050"/>
                  </a:cubicBezTo>
                  <a:cubicBezTo>
                    <a:pt x="481574" y="16404"/>
                    <a:pt x="392144" y="19050"/>
                    <a:pt x="349282" y="15875"/>
                  </a:cubicBezTo>
                  <a:cubicBezTo>
                    <a:pt x="306420" y="12700"/>
                    <a:pt x="227574" y="0"/>
                    <a:pt x="212757" y="0"/>
                  </a:cubicBezTo>
                  <a:cubicBezTo>
                    <a:pt x="197940" y="0"/>
                    <a:pt x="295307" y="2646"/>
                    <a:pt x="260382" y="15875"/>
                  </a:cubicBezTo>
                  <a:cubicBezTo>
                    <a:pt x="225457" y="29104"/>
                    <a:pt x="-3143" y="76729"/>
                    <a:pt x="32" y="79375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8" name="フリーフォーム 1117">
              <a:extLst>
                <a:ext uri="{FF2B5EF4-FFF2-40B4-BE49-F238E27FC236}">
                  <a16:creationId xmlns:a16="http://schemas.microsoft.com/office/drawing/2014/main" id="{C1356322-BA5C-85C6-576D-C6209E9B1C00}"/>
                </a:ext>
              </a:extLst>
            </p:cNvPr>
            <p:cNvSpPr/>
            <p:nvPr/>
          </p:nvSpPr>
          <p:spPr>
            <a:xfrm>
              <a:off x="6642087" y="7965995"/>
              <a:ext cx="203213" cy="76280"/>
            </a:xfrm>
            <a:custGeom>
              <a:avLst/>
              <a:gdLst>
                <a:gd name="connsiteX0" fmla="*/ 13 w 203213"/>
                <a:gd name="connsiteY0" fmla="*/ 80 h 76280"/>
                <a:gd name="connsiteX1" fmla="*/ 168288 w 203213"/>
                <a:gd name="connsiteY1" fmla="*/ 41355 h 76280"/>
                <a:gd name="connsiteX2" fmla="*/ 203213 w 203213"/>
                <a:gd name="connsiteY2" fmla="*/ 76280 h 76280"/>
                <a:gd name="connsiteX3" fmla="*/ 158763 w 203213"/>
                <a:gd name="connsiteY3" fmla="*/ 31830 h 76280"/>
                <a:gd name="connsiteX4" fmla="*/ 13 w 203213"/>
                <a:gd name="connsiteY4" fmla="*/ 80 h 762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3213" h="76280">
                  <a:moveTo>
                    <a:pt x="13" y="80"/>
                  </a:moveTo>
                  <a:cubicBezTo>
                    <a:pt x="1600" y="1667"/>
                    <a:pt x="134421" y="28655"/>
                    <a:pt x="168288" y="41355"/>
                  </a:cubicBezTo>
                  <a:cubicBezTo>
                    <a:pt x="202155" y="54055"/>
                    <a:pt x="203213" y="76280"/>
                    <a:pt x="203213" y="76280"/>
                  </a:cubicBezTo>
                  <a:cubicBezTo>
                    <a:pt x="201626" y="74693"/>
                    <a:pt x="184692" y="42943"/>
                    <a:pt x="158763" y="31830"/>
                  </a:cubicBezTo>
                  <a:cubicBezTo>
                    <a:pt x="132834" y="20718"/>
                    <a:pt x="-1574" y="-1507"/>
                    <a:pt x="13" y="80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47" name="フリーフォーム 1246">
              <a:extLst>
                <a:ext uri="{FF2B5EF4-FFF2-40B4-BE49-F238E27FC236}">
                  <a16:creationId xmlns:a16="http://schemas.microsoft.com/office/drawing/2014/main" id="{8358C450-7075-6B82-831D-82D63C796344}"/>
                </a:ext>
              </a:extLst>
            </p:cNvPr>
            <p:cNvSpPr/>
            <p:nvPr/>
          </p:nvSpPr>
          <p:spPr>
            <a:xfrm>
              <a:off x="7974153" y="8953216"/>
              <a:ext cx="58603" cy="418256"/>
            </a:xfrm>
            <a:custGeom>
              <a:avLst/>
              <a:gdLst>
                <a:gd name="connsiteX0" fmla="*/ 58597 w 58603"/>
                <a:gd name="connsiteY0" fmla="*/ 284 h 418256"/>
                <a:gd name="connsiteX1" fmla="*/ 20497 w 58603"/>
                <a:gd name="connsiteY1" fmla="*/ 149509 h 418256"/>
                <a:gd name="connsiteX2" fmla="*/ 17322 w 58603"/>
                <a:gd name="connsiteY2" fmla="*/ 413034 h 418256"/>
                <a:gd name="connsiteX3" fmla="*/ 7797 w 58603"/>
                <a:gd name="connsiteY3" fmla="*/ 314609 h 418256"/>
                <a:gd name="connsiteX4" fmla="*/ 1447 w 58603"/>
                <a:gd name="connsiteY4" fmla="*/ 187609 h 418256"/>
                <a:gd name="connsiteX5" fmla="*/ 1447 w 58603"/>
                <a:gd name="connsiteY5" fmla="*/ 235234 h 418256"/>
                <a:gd name="connsiteX6" fmla="*/ 17322 w 58603"/>
                <a:gd name="connsiteY6" fmla="*/ 114584 h 418256"/>
                <a:gd name="connsiteX7" fmla="*/ 58597 w 58603"/>
                <a:gd name="connsiteY7" fmla="*/ 284 h 4182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8603" h="418256">
                  <a:moveTo>
                    <a:pt x="58597" y="284"/>
                  </a:moveTo>
                  <a:cubicBezTo>
                    <a:pt x="59126" y="6105"/>
                    <a:pt x="27376" y="80717"/>
                    <a:pt x="20497" y="149509"/>
                  </a:cubicBezTo>
                  <a:cubicBezTo>
                    <a:pt x="13618" y="218301"/>
                    <a:pt x="19439" y="385517"/>
                    <a:pt x="17322" y="413034"/>
                  </a:cubicBezTo>
                  <a:cubicBezTo>
                    <a:pt x="15205" y="440551"/>
                    <a:pt x="10443" y="352180"/>
                    <a:pt x="7797" y="314609"/>
                  </a:cubicBezTo>
                  <a:cubicBezTo>
                    <a:pt x="5151" y="277038"/>
                    <a:pt x="2505" y="200838"/>
                    <a:pt x="1447" y="187609"/>
                  </a:cubicBezTo>
                  <a:cubicBezTo>
                    <a:pt x="389" y="174380"/>
                    <a:pt x="-1199" y="247405"/>
                    <a:pt x="1447" y="235234"/>
                  </a:cubicBezTo>
                  <a:cubicBezTo>
                    <a:pt x="4093" y="223063"/>
                    <a:pt x="9914" y="149509"/>
                    <a:pt x="17322" y="114584"/>
                  </a:cubicBezTo>
                  <a:cubicBezTo>
                    <a:pt x="24730" y="79659"/>
                    <a:pt x="58068" y="-5537"/>
                    <a:pt x="58597" y="284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15" name="フリーフォーム 1314">
              <a:extLst>
                <a:ext uri="{FF2B5EF4-FFF2-40B4-BE49-F238E27FC236}">
                  <a16:creationId xmlns:a16="http://schemas.microsoft.com/office/drawing/2014/main" id="{5F4DE7B2-5F57-6EE3-B0BF-8A1096BEA969}"/>
                </a:ext>
              </a:extLst>
            </p:cNvPr>
            <p:cNvSpPr/>
            <p:nvPr/>
          </p:nvSpPr>
          <p:spPr>
            <a:xfrm>
              <a:off x="8130997" y="8959850"/>
              <a:ext cx="60836" cy="346663"/>
            </a:xfrm>
            <a:custGeom>
              <a:avLst/>
              <a:gdLst>
                <a:gd name="connsiteX0" fmla="*/ 178 w 60836"/>
                <a:gd name="connsiteY0" fmla="*/ 0 h 346663"/>
                <a:gd name="connsiteX1" fmla="*/ 35103 w 60836"/>
                <a:gd name="connsiteY1" fmla="*/ 139700 h 346663"/>
                <a:gd name="connsiteX2" fmla="*/ 60503 w 60836"/>
                <a:gd name="connsiteY2" fmla="*/ 263525 h 346663"/>
                <a:gd name="connsiteX3" fmla="*/ 41453 w 60836"/>
                <a:gd name="connsiteY3" fmla="*/ 346075 h 346663"/>
                <a:gd name="connsiteX4" fmla="*/ 60503 w 60836"/>
                <a:gd name="connsiteY4" fmla="*/ 222250 h 346663"/>
                <a:gd name="connsiteX5" fmla="*/ 50978 w 60836"/>
                <a:gd name="connsiteY5" fmla="*/ 139700 h 346663"/>
                <a:gd name="connsiteX6" fmla="*/ 178 w 60836"/>
                <a:gd name="connsiteY6" fmla="*/ 0 h 3466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0836" h="346663">
                  <a:moveTo>
                    <a:pt x="178" y="0"/>
                  </a:moveTo>
                  <a:cubicBezTo>
                    <a:pt x="-2468" y="0"/>
                    <a:pt x="25049" y="95779"/>
                    <a:pt x="35103" y="139700"/>
                  </a:cubicBezTo>
                  <a:cubicBezTo>
                    <a:pt x="45157" y="183621"/>
                    <a:pt x="59445" y="229129"/>
                    <a:pt x="60503" y="263525"/>
                  </a:cubicBezTo>
                  <a:cubicBezTo>
                    <a:pt x="61561" y="297921"/>
                    <a:pt x="41453" y="352954"/>
                    <a:pt x="41453" y="346075"/>
                  </a:cubicBezTo>
                  <a:cubicBezTo>
                    <a:pt x="41453" y="339196"/>
                    <a:pt x="58916" y="256646"/>
                    <a:pt x="60503" y="222250"/>
                  </a:cubicBezTo>
                  <a:cubicBezTo>
                    <a:pt x="62091" y="187854"/>
                    <a:pt x="57857" y="175154"/>
                    <a:pt x="50978" y="139700"/>
                  </a:cubicBezTo>
                  <a:cubicBezTo>
                    <a:pt x="44099" y="104246"/>
                    <a:pt x="2824" y="0"/>
                    <a:pt x="178" y="0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38" name="フリーフォーム 1337">
              <a:extLst>
                <a:ext uri="{FF2B5EF4-FFF2-40B4-BE49-F238E27FC236}">
                  <a16:creationId xmlns:a16="http://schemas.microsoft.com/office/drawing/2014/main" id="{F9EA1DEC-40C7-532E-7744-960F506223EC}"/>
                </a:ext>
              </a:extLst>
            </p:cNvPr>
            <p:cNvSpPr/>
            <p:nvPr/>
          </p:nvSpPr>
          <p:spPr>
            <a:xfrm>
              <a:off x="7455725" y="9940886"/>
              <a:ext cx="62752" cy="374709"/>
            </a:xfrm>
            <a:custGeom>
              <a:avLst/>
              <a:gdLst>
                <a:gd name="connsiteX0" fmla="*/ 62675 w 62752"/>
                <a:gd name="connsiteY0" fmla="*/ 39 h 374709"/>
                <a:gd name="connsiteX1" fmla="*/ 15050 w 62752"/>
                <a:gd name="connsiteY1" fmla="*/ 142914 h 374709"/>
                <a:gd name="connsiteX2" fmla="*/ 15050 w 62752"/>
                <a:gd name="connsiteY2" fmla="*/ 374689 h 374709"/>
                <a:gd name="connsiteX3" fmla="*/ 2350 w 62752"/>
                <a:gd name="connsiteY3" fmla="*/ 155614 h 374709"/>
                <a:gd name="connsiteX4" fmla="*/ 62675 w 62752"/>
                <a:gd name="connsiteY4" fmla="*/ 39 h 3747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2752" h="374709">
                  <a:moveTo>
                    <a:pt x="62675" y="39"/>
                  </a:moveTo>
                  <a:cubicBezTo>
                    <a:pt x="64792" y="-2078"/>
                    <a:pt x="22987" y="80472"/>
                    <a:pt x="15050" y="142914"/>
                  </a:cubicBezTo>
                  <a:cubicBezTo>
                    <a:pt x="7113" y="205356"/>
                    <a:pt x="17167" y="372572"/>
                    <a:pt x="15050" y="374689"/>
                  </a:cubicBezTo>
                  <a:cubicBezTo>
                    <a:pt x="12933" y="376806"/>
                    <a:pt x="-6646" y="213822"/>
                    <a:pt x="2350" y="155614"/>
                  </a:cubicBezTo>
                  <a:cubicBezTo>
                    <a:pt x="11346" y="97406"/>
                    <a:pt x="60558" y="2156"/>
                    <a:pt x="62675" y="39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39" name="フリーフォーム 1338">
              <a:extLst>
                <a:ext uri="{FF2B5EF4-FFF2-40B4-BE49-F238E27FC236}">
                  <a16:creationId xmlns:a16="http://schemas.microsoft.com/office/drawing/2014/main" id="{80ADA8C7-4336-A502-7D5E-987908E6D243}"/>
                </a:ext>
              </a:extLst>
            </p:cNvPr>
            <p:cNvSpPr/>
            <p:nvPr/>
          </p:nvSpPr>
          <p:spPr>
            <a:xfrm>
              <a:off x="7210364" y="9890085"/>
              <a:ext cx="69911" cy="435049"/>
            </a:xfrm>
            <a:custGeom>
              <a:avLst/>
              <a:gdLst>
                <a:gd name="connsiteX0" fmla="*/ 61 w 69911"/>
                <a:gd name="connsiteY0" fmla="*/ 40 h 435049"/>
                <a:gd name="connsiteX1" fmla="*/ 57211 w 69911"/>
                <a:gd name="connsiteY1" fmla="*/ 212765 h 435049"/>
                <a:gd name="connsiteX2" fmla="*/ 38161 w 69911"/>
                <a:gd name="connsiteY2" fmla="*/ 435015 h 435049"/>
                <a:gd name="connsiteX3" fmla="*/ 69911 w 69911"/>
                <a:gd name="connsiteY3" fmla="*/ 196890 h 435049"/>
                <a:gd name="connsiteX4" fmla="*/ 61 w 69911"/>
                <a:gd name="connsiteY4" fmla="*/ 40 h 4350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9911" h="435049">
                  <a:moveTo>
                    <a:pt x="61" y="40"/>
                  </a:moveTo>
                  <a:cubicBezTo>
                    <a:pt x="-2056" y="2686"/>
                    <a:pt x="50861" y="140269"/>
                    <a:pt x="57211" y="212765"/>
                  </a:cubicBezTo>
                  <a:cubicBezTo>
                    <a:pt x="63561" y="285261"/>
                    <a:pt x="36044" y="437661"/>
                    <a:pt x="38161" y="435015"/>
                  </a:cubicBezTo>
                  <a:cubicBezTo>
                    <a:pt x="40278" y="432369"/>
                    <a:pt x="69911" y="267798"/>
                    <a:pt x="69911" y="196890"/>
                  </a:cubicBezTo>
                  <a:cubicBezTo>
                    <a:pt x="69911" y="125982"/>
                    <a:pt x="2178" y="-2606"/>
                    <a:pt x="61" y="40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40" name="フリーフォーム 1339">
              <a:extLst>
                <a:ext uri="{FF2B5EF4-FFF2-40B4-BE49-F238E27FC236}">
                  <a16:creationId xmlns:a16="http://schemas.microsoft.com/office/drawing/2014/main" id="{020F0475-6C1D-2A8E-9F79-6997E9595C82}"/>
                </a:ext>
              </a:extLst>
            </p:cNvPr>
            <p:cNvSpPr/>
            <p:nvPr/>
          </p:nvSpPr>
          <p:spPr>
            <a:xfrm>
              <a:off x="6997393" y="10086943"/>
              <a:ext cx="451197" cy="409607"/>
            </a:xfrm>
            <a:custGeom>
              <a:avLst/>
              <a:gdLst>
                <a:gd name="connsiteX0" fmla="*/ 307 w 451197"/>
                <a:gd name="connsiteY0" fmla="*/ 32 h 409607"/>
                <a:gd name="connsiteX1" fmla="*/ 124132 w 451197"/>
                <a:gd name="connsiteY1" fmla="*/ 203232 h 409607"/>
                <a:gd name="connsiteX2" fmla="*/ 219382 w 451197"/>
                <a:gd name="connsiteY2" fmla="*/ 285782 h 409607"/>
                <a:gd name="connsiteX3" fmla="*/ 311457 w 451197"/>
                <a:gd name="connsiteY3" fmla="*/ 346107 h 409607"/>
                <a:gd name="connsiteX4" fmla="*/ 451157 w 451197"/>
                <a:gd name="connsiteY4" fmla="*/ 409607 h 409607"/>
                <a:gd name="connsiteX5" fmla="*/ 324157 w 451197"/>
                <a:gd name="connsiteY5" fmla="*/ 346107 h 409607"/>
                <a:gd name="connsiteX6" fmla="*/ 162232 w 451197"/>
                <a:gd name="connsiteY6" fmla="*/ 219107 h 409607"/>
                <a:gd name="connsiteX7" fmla="*/ 307 w 451197"/>
                <a:gd name="connsiteY7" fmla="*/ 32 h 4096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51197" h="409607">
                  <a:moveTo>
                    <a:pt x="307" y="32"/>
                  </a:moveTo>
                  <a:cubicBezTo>
                    <a:pt x="-6043" y="-2614"/>
                    <a:pt x="87620" y="155607"/>
                    <a:pt x="124132" y="203232"/>
                  </a:cubicBezTo>
                  <a:cubicBezTo>
                    <a:pt x="160645" y="250857"/>
                    <a:pt x="188161" y="261970"/>
                    <a:pt x="219382" y="285782"/>
                  </a:cubicBezTo>
                  <a:cubicBezTo>
                    <a:pt x="250603" y="309594"/>
                    <a:pt x="272828" y="325469"/>
                    <a:pt x="311457" y="346107"/>
                  </a:cubicBezTo>
                  <a:cubicBezTo>
                    <a:pt x="350086" y="366745"/>
                    <a:pt x="449040" y="409607"/>
                    <a:pt x="451157" y="409607"/>
                  </a:cubicBezTo>
                  <a:cubicBezTo>
                    <a:pt x="453274" y="409607"/>
                    <a:pt x="372311" y="377857"/>
                    <a:pt x="324157" y="346107"/>
                  </a:cubicBezTo>
                  <a:cubicBezTo>
                    <a:pt x="276003" y="314357"/>
                    <a:pt x="212503" y="273611"/>
                    <a:pt x="162232" y="219107"/>
                  </a:cubicBezTo>
                  <a:cubicBezTo>
                    <a:pt x="111961" y="164603"/>
                    <a:pt x="6657" y="2678"/>
                    <a:pt x="307" y="32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41" name="フリーフォーム 1340">
              <a:extLst>
                <a:ext uri="{FF2B5EF4-FFF2-40B4-BE49-F238E27FC236}">
                  <a16:creationId xmlns:a16="http://schemas.microsoft.com/office/drawing/2014/main" id="{782943B3-8522-2369-BA16-83C3F09718B9}"/>
                </a:ext>
              </a:extLst>
            </p:cNvPr>
            <p:cNvSpPr/>
            <p:nvPr/>
          </p:nvSpPr>
          <p:spPr>
            <a:xfrm>
              <a:off x="6591287" y="8924870"/>
              <a:ext cx="90777" cy="355694"/>
            </a:xfrm>
            <a:custGeom>
              <a:avLst/>
              <a:gdLst>
                <a:gd name="connsiteX0" fmla="*/ 88913 w 90777"/>
                <a:gd name="connsiteY0" fmla="*/ 55 h 355694"/>
                <a:gd name="connsiteX1" fmla="*/ 73038 w 90777"/>
                <a:gd name="connsiteY1" fmla="*/ 149280 h 355694"/>
                <a:gd name="connsiteX2" fmla="*/ 13 w 90777"/>
                <a:gd name="connsiteY2" fmla="*/ 355655 h 355694"/>
                <a:gd name="connsiteX3" fmla="*/ 79388 w 90777"/>
                <a:gd name="connsiteY3" fmla="*/ 165155 h 355694"/>
                <a:gd name="connsiteX4" fmla="*/ 88913 w 90777"/>
                <a:gd name="connsiteY4" fmla="*/ 55 h 3556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0777" h="355694">
                  <a:moveTo>
                    <a:pt x="88913" y="55"/>
                  </a:moveTo>
                  <a:cubicBezTo>
                    <a:pt x="87855" y="-2591"/>
                    <a:pt x="87855" y="90013"/>
                    <a:pt x="73038" y="149280"/>
                  </a:cubicBezTo>
                  <a:cubicBezTo>
                    <a:pt x="58221" y="208547"/>
                    <a:pt x="-1045" y="353009"/>
                    <a:pt x="13" y="355655"/>
                  </a:cubicBezTo>
                  <a:cubicBezTo>
                    <a:pt x="1071" y="358301"/>
                    <a:pt x="62984" y="226538"/>
                    <a:pt x="79388" y="165155"/>
                  </a:cubicBezTo>
                  <a:cubicBezTo>
                    <a:pt x="95792" y="103772"/>
                    <a:pt x="89971" y="2701"/>
                    <a:pt x="88913" y="55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42" name="フリーフォーム 1341">
              <a:extLst>
                <a:ext uri="{FF2B5EF4-FFF2-40B4-BE49-F238E27FC236}">
                  <a16:creationId xmlns:a16="http://schemas.microsoft.com/office/drawing/2014/main" id="{56CB5DC9-4D78-A9FF-F200-FEC30E30514C}"/>
                </a:ext>
              </a:extLst>
            </p:cNvPr>
            <p:cNvSpPr/>
            <p:nvPr/>
          </p:nvSpPr>
          <p:spPr>
            <a:xfrm>
              <a:off x="7311945" y="8588371"/>
              <a:ext cx="212986" cy="149232"/>
            </a:xfrm>
            <a:custGeom>
              <a:avLst/>
              <a:gdLst>
                <a:gd name="connsiteX0" fmla="*/ 80 w 212986"/>
                <a:gd name="connsiteY0" fmla="*/ 4 h 149232"/>
                <a:gd name="connsiteX1" fmla="*/ 123905 w 212986"/>
                <a:gd name="connsiteY1" fmla="*/ 66679 h 149232"/>
                <a:gd name="connsiteX2" fmla="*/ 212805 w 212986"/>
                <a:gd name="connsiteY2" fmla="*/ 149229 h 149232"/>
                <a:gd name="connsiteX3" fmla="*/ 142955 w 212986"/>
                <a:gd name="connsiteY3" fmla="*/ 69854 h 149232"/>
                <a:gd name="connsiteX4" fmla="*/ 80 w 212986"/>
                <a:gd name="connsiteY4" fmla="*/ 4 h 1492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2986" h="149232">
                  <a:moveTo>
                    <a:pt x="80" y="4"/>
                  </a:moveTo>
                  <a:cubicBezTo>
                    <a:pt x="-3095" y="-525"/>
                    <a:pt x="88451" y="41808"/>
                    <a:pt x="123905" y="66679"/>
                  </a:cubicBezTo>
                  <a:cubicBezTo>
                    <a:pt x="159359" y="91550"/>
                    <a:pt x="209630" y="148700"/>
                    <a:pt x="212805" y="149229"/>
                  </a:cubicBezTo>
                  <a:cubicBezTo>
                    <a:pt x="215980" y="149758"/>
                    <a:pt x="176822" y="94196"/>
                    <a:pt x="142955" y="69854"/>
                  </a:cubicBezTo>
                  <a:cubicBezTo>
                    <a:pt x="109088" y="45512"/>
                    <a:pt x="3255" y="533"/>
                    <a:pt x="80" y="4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43" name="フリーフォーム 1342">
              <a:extLst>
                <a:ext uri="{FF2B5EF4-FFF2-40B4-BE49-F238E27FC236}">
                  <a16:creationId xmlns:a16="http://schemas.microsoft.com/office/drawing/2014/main" id="{23D72FFC-7EE0-4E31-B5FE-D86A40288BB1}"/>
                </a:ext>
              </a:extLst>
            </p:cNvPr>
            <p:cNvSpPr/>
            <p:nvPr/>
          </p:nvSpPr>
          <p:spPr>
            <a:xfrm>
              <a:off x="7343428" y="8723952"/>
              <a:ext cx="216523" cy="421844"/>
            </a:xfrm>
            <a:custGeom>
              <a:avLst/>
              <a:gdLst>
                <a:gd name="connsiteX0" fmla="*/ 347 w 216523"/>
                <a:gd name="connsiteY0" fmla="*/ 948 h 421844"/>
                <a:gd name="connsiteX1" fmla="*/ 155922 w 216523"/>
                <a:gd name="connsiteY1" fmla="*/ 207323 h 421844"/>
                <a:gd name="connsiteX2" fmla="*/ 200372 w 216523"/>
                <a:gd name="connsiteY2" fmla="*/ 420048 h 421844"/>
                <a:gd name="connsiteX3" fmla="*/ 203547 w 216523"/>
                <a:gd name="connsiteY3" fmla="*/ 293048 h 421844"/>
                <a:gd name="connsiteX4" fmla="*/ 347 w 216523"/>
                <a:gd name="connsiteY4" fmla="*/ 948 h 4218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6523" h="421844">
                  <a:moveTo>
                    <a:pt x="347" y="948"/>
                  </a:moveTo>
                  <a:cubicBezTo>
                    <a:pt x="-7590" y="-13339"/>
                    <a:pt x="122585" y="137473"/>
                    <a:pt x="155922" y="207323"/>
                  </a:cubicBezTo>
                  <a:cubicBezTo>
                    <a:pt x="189259" y="277173"/>
                    <a:pt x="192435" y="405761"/>
                    <a:pt x="200372" y="420048"/>
                  </a:cubicBezTo>
                  <a:cubicBezTo>
                    <a:pt x="208309" y="434335"/>
                    <a:pt x="230535" y="360781"/>
                    <a:pt x="203547" y="293048"/>
                  </a:cubicBezTo>
                  <a:cubicBezTo>
                    <a:pt x="176560" y="225315"/>
                    <a:pt x="8284" y="15235"/>
                    <a:pt x="347" y="948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44" name="フリーフォーム 1343">
              <a:extLst>
                <a:ext uri="{FF2B5EF4-FFF2-40B4-BE49-F238E27FC236}">
                  <a16:creationId xmlns:a16="http://schemas.microsoft.com/office/drawing/2014/main" id="{4F766559-0BDA-D1DE-71BF-9C75A5039C85}"/>
                </a:ext>
              </a:extLst>
            </p:cNvPr>
            <p:cNvSpPr/>
            <p:nvPr/>
          </p:nvSpPr>
          <p:spPr>
            <a:xfrm>
              <a:off x="8489950" y="9200906"/>
              <a:ext cx="63508" cy="1070221"/>
            </a:xfrm>
            <a:custGeom>
              <a:avLst/>
              <a:gdLst>
                <a:gd name="connsiteX0" fmla="*/ 38100 w 63508"/>
                <a:gd name="connsiteY0" fmla="*/ 244 h 1070221"/>
                <a:gd name="connsiteX1" fmla="*/ 38100 w 63508"/>
                <a:gd name="connsiteY1" fmla="*/ 308219 h 1070221"/>
                <a:gd name="connsiteX2" fmla="*/ 57150 w 63508"/>
                <a:gd name="connsiteY2" fmla="*/ 616194 h 1070221"/>
                <a:gd name="connsiteX3" fmla="*/ 0 w 63508"/>
                <a:gd name="connsiteY3" fmla="*/ 1070219 h 1070221"/>
                <a:gd name="connsiteX4" fmla="*/ 57150 w 63508"/>
                <a:gd name="connsiteY4" fmla="*/ 622544 h 1070221"/>
                <a:gd name="connsiteX5" fmla="*/ 60325 w 63508"/>
                <a:gd name="connsiteY5" fmla="*/ 359019 h 1070221"/>
                <a:gd name="connsiteX6" fmla="*/ 38100 w 63508"/>
                <a:gd name="connsiteY6" fmla="*/ 244 h 10702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3508" h="1070221">
                  <a:moveTo>
                    <a:pt x="38100" y="244"/>
                  </a:moveTo>
                  <a:cubicBezTo>
                    <a:pt x="34396" y="-8223"/>
                    <a:pt x="34925" y="205561"/>
                    <a:pt x="38100" y="308219"/>
                  </a:cubicBezTo>
                  <a:cubicBezTo>
                    <a:pt x="41275" y="410877"/>
                    <a:pt x="63500" y="489194"/>
                    <a:pt x="57150" y="616194"/>
                  </a:cubicBezTo>
                  <a:cubicBezTo>
                    <a:pt x="50800" y="743194"/>
                    <a:pt x="0" y="1069161"/>
                    <a:pt x="0" y="1070219"/>
                  </a:cubicBezTo>
                  <a:cubicBezTo>
                    <a:pt x="0" y="1071277"/>
                    <a:pt x="47096" y="741077"/>
                    <a:pt x="57150" y="622544"/>
                  </a:cubicBezTo>
                  <a:cubicBezTo>
                    <a:pt x="67204" y="504011"/>
                    <a:pt x="62971" y="457444"/>
                    <a:pt x="60325" y="359019"/>
                  </a:cubicBezTo>
                  <a:cubicBezTo>
                    <a:pt x="57679" y="260594"/>
                    <a:pt x="41804" y="8711"/>
                    <a:pt x="38100" y="244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45" name="フリーフォーム 1344">
              <a:extLst>
                <a:ext uri="{FF2B5EF4-FFF2-40B4-BE49-F238E27FC236}">
                  <a16:creationId xmlns:a16="http://schemas.microsoft.com/office/drawing/2014/main" id="{DBF6962C-4744-7B99-13C5-C069915C5D0D}"/>
                </a:ext>
              </a:extLst>
            </p:cNvPr>
            <p:cNvSpPr/>
            <p:nvPr/>
          </p:nvSpPr>
          <p:spPr>
            <a:xfrm>
              <a:off x="8769286" y="9959972"/>
              <a:ext cx="181090" cy="501660"/>
            </a:xfrm>
            <a:custGeom>
              <a:avLst/>
              <a:gdLst>
                <a:gd name="connsiteX0" fmla="*/ 64 w 181090"/>
                <a:gd name="connsiteY0" fmla="*/ 3 h 501660"/>
                <a:gd name="connsiteX1" fmla="*/ 88964 w 181090"/>
                <a:gd name="connsiteY1" fmla="*/ 298453 h 501660"/>
                <a:gd name="connsiteX2" fmla="*/ 181039 w 181090"/>
                <a:gd name="connsiteY2" fmla="*/ 501653 h 501660"/>
                <a:gd name="connsiteX3" fmla="*/ 76264 w 181090"/>
                <a:gd name="connsiteY3" fmla="*/ 304803 h 501660"/>
                <a:gd name="connsiteX4" fmla="*/ 64 w 181090"/>
                <a:gd name="connsiteY4" fmla="*/ 3 h 501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1090" h="501660">
                  <a:moveTo>
                    <a:pt x="64" y="3"/>
                  </a:moveTo>
                  <a:cubicBezTo>
                    <a:pt x="2181" y="-1055"/>
                    <a:pt x="58802" y="214845"/>
                    <a:pt x="88964" y="298453"/>
                  </a:cubicBezTo>
                  <a:cubicBezTo>
                    <a:pt x="119126" y="382061"/>
                    <a:pt x="183156" y="500595"/>
                    <a:pt x="181039" y="501653"/>
                  </a:cubicBezTo>
                  <a:cubicBezTo>
                    <a:pt x="178922" y="502711"/>
                    <a:pt x="104310" y="386824"/>
                    <a:pt x="76264" y="304803"/>
                  </a:cubicBezTo>
                  <a:cubicBezTo>
                    <a:pt x="48218" y="222782"/>
                    <a:pt x="-2053" y="1061"/>
                    <a:pt x="64" y="3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47" name="フリーフォーム 1346">
              <a:extLst>
                <a:ext uri="{FF2B5EF4-FFF2-40B4-BE49-F238E27FC236}">
                  <a16:creationId xmlns:a16="http://schemas.microsoft.com/office/drawing/2014/main" id="{C316F600-86D9-02F7-8F4E-F744F0047573}"/>
                </a:ext>
              </a:extLst>
            </p:cNvPr>
            <p:cNvSpPr/>
            <p:nvPr/>
          </p:nvSpPr>
          <p:spPr>
            <a:xfrm>
              <a:off x="5695263" y="7866766"/>
              <a:ext cx="1167737" cy="1504432"/>
            </a:xfrm>
            <a:custGeom>
              <a:avLst/>
              <a:gdLst>
                <a:gd name="connsiteX0" fmla="*/ 1344 w 1167737"/>
                <a:gd name="connsiteY0" fmla="*/ 227 h 1504432"/>
                <a:gd name="connsiteX1" fmla="*/ 363951 w 1167737"/>
                <a:gd name="connsiteY1" fmla="*/ 278751 h 1504432"/>
                <a:gd name="connsiteX2" fmla="*/ 589923 w 1167737"/>
                <a:gd name="connsiteY2" fmla="*/ 525744 h 1504432"/>
                <a:gd name="connsiteX3" fmla="*/ 542627 w 1167737"/>
                <a:gd name="connsiteY3" fmla="*/ 446917 h 1504432"/>
                <a:gd name="connsiteX4" fmla="*/ 794875 w 1167737"/>
                <a:gd name="connsiteY4" fmla="*/ 662379 h 1504432"/>
                <a:gd name="connsiteX5" fmla="*/ 1005082 w 1167737"/>
                <a:gd name="connsiteY5" fmla="*/ 919882 h 1504432"/>
                <a:gd name="connsiteX6" fmla="*/ 857937 w 1167737"/>
                <a:gd name="connsiteY6" fmla="*/ 856820 h 1504432"/>
                <a:gd name="connsiteX7" fmla="*/ 1152227 w 1167737"/>
                <a:gd name="connsiteY7" fmla="*/ 1030241 h 1504432"/>
                <a:gd name="connsiteX8" fmla="*/ 1110185 w 1167737"/>
                <a:gd name="connsiteY8" fmla="*/ 1114324 h 1504432"/>
                <a:gd name="connsiteX9" fmla="*/ 968296 w 1167737"/>
                <a:gd name="connsiteY9" fmla="*/ 1492696 h 1504432"/>
                <a:gd name="connsiteX10" fmla="*/ 984061 w 1167737"/>
                <a:gd name="connsiteY10" fmla="*/ 1361317 h 1504432"/>
                <a:gd name="connsiteX11" fmla="*/ 731813 w 1167737"/>
                <a:gd name="connsiteY11" fmla="*/ 893606 h 1504432"/>
                <a:gd name="connsiteX12" fmla="*/ 899978 w 1167737"/>
                <a:gd name="connsiteY12" fmla="*/ 1061772 h 1504432"/>
                <a:gd name="connsiteX13" fmla="*/ 484820 w 1167737"/>
                <a:gd name="connsiteY13" fmla="*/ 599317 h 1504432"/>
                <a:gd name="connsiteX14" fmla="*/ 647730 w 1167737"/>
                <a:gd name="connsiteY14" fmla="*/ 699165 h 1504432"/>
                <a:gd name="connsiteX15" fmla="*/ 479565 w 1167737"/>
                <a:gd name="connsiteY15" fmla="*/ 394365 h 1504432"/>
                <a:gd name="connsiteX16" fmla="*/ 526861 w 1167737"/>
                <a:gd name="connsiteY16" fmla="*/ 509979 h 1504432"/>
                <a:gd name="connsiteX17" fmla="*/ 164254 w 1167737"/>
                <a:gd name="connsiteY17" fmla="*/ 184158 h 1504432"/>
                <a:gd name="connsiteX18" fmla="*/ 237827 w 1167737"/>
                <a:gd name="connsiteY18" fmla="*/ 326048 h 1504432"/>
                <a:gd name="connsiteX19" fmla="*/ 1344 w 1167737"/>
                <a:gd name="connsiteY19" fmla="*/ 227 h 15044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167737" h="1504432">
                  <a:moveTo>
                    <a:pt x="1344" y="227"/>
                  </a:moveTo>
                  <a:cubicBezTo>
                    <a:pt x="22365" y="-7656"/>
                    <a:pt x="265854" y="191165"/>
                    <a:pt x="363951" y="278751"/>
                  </a:cubicBezTo>
                  <a:cubicBezTo>
                    <a:pt x="462048" y="366337"/>
                    <a:pt x="560144" y="497716"/>
                    <a:pt x="589923" y="525744"/>
                  </a:cubicBezTo>
                  <a:cubicBezTo>
                    <a:pt x="619702" y="553772"/>
                    <a:pt x="508468" y="424145"/>
                    <a:pt x="542627" y="446917"/>
                  </a:cubicBezTo>
                  <a:cubicBezTo>
                    <a:pt x="576786" y="469689"/>
                    <a:pt x="717799" y="583552"/>
                    <a:pt x="794875" y="662379"/>
                  </a:cubicBezTo>
                  <a:cubicBezTo>
                    <a:pt x="871951" y="741206"/>
                    <a:pt x="994572" y="887475"/>
                    <a:pt x="1005082" y="919882"/>
                  </a:cubicBezTo>
                  <a:cubicBezTo>
                    <a:pt x="1015592" y="952289"/>
                    <a:pt x="833413" y="838427"/>
                    <a:pt x="857937" y="856820"/>
                  </a:cubicBezTo>
                  <a:cubicBezTo>
                    <a:pt x="882461" y="875213"/>
                    <a:pt x="1110186" y="987324"/>
                    <a:pt x="1152227" y="1030241"/>
                  </a:cubicBezTo>
                  <a:cubicBezTo>
                    <a:pt x="1194268" y="1073158"/>
                    <a:pt x="1140840" y="1037248"/>
                    <a:pt x="1110185" y="1114324"/>
                  </a:cubicBezTo>
                  <a:cubicBezTo>
                    <a:pt x="1079530" y="1191400"/>
                    <a:pt x="989317" y="1451530"/>
                    <a:pt x="968296" y="1492696"/>
                  </a:cubicBezTo>
                  <a:cubicBezTo>
                    <a:pt x="947275" y="1533862"/>
                    <a:pt x="1023475" y="1461165"/>
                    <a:pt x="984061" y="1361317"/>
                  </a:cubicBezTo>
                  <a:cubicBezTo>
                    <a:pt x="944647" y="1261469"/>
                    <a:pt x="745827" y="943530"/>
                    <a:pt x="731813" y="893606"/>
                  </a:cubicBezTo>
                  <a:cubicBezTo>
                    <a:pt x="717799" y="843682"/>
                    <a:pt x="941143" y="1110820"/>
                    <a:pt x="899978" y="1061772"/>
                  </a:cubicBezTo>
                  <a:cubicBezTo>
                    <a:pt x="858813" y="1012724"/>
                    <a:pt x="526861" y="659752"/>
                    <a:pt x="484820" y="599317"/>
                  </a:cubicBezTo>
                  <a:cubicBezTo>
                    <a:pt x="442779" y="538883"/>
                    <a:pt x="648606" y="733324"/>
                    <a:pt x="647730" y="699165"/>
                  </a:cubicBezTo>
                  <a:cubicBezTo>
                    <a:pt x="646854" y="665006"/>
                    <a:pt x="499710" y="425896"/>
                    <a:pt x="479565" y="394365"/>
                  </a:cubicBezTo>
                  <a:cubicBezTo>
                    <a:pt x="459420" y="362834"/>
                    <a:pt x="579413" y="545013"/>
                    <a:pt x="526861" y="509979"/>
                  </a:cubicBezTo>
                  <a:cubicBezTo>
                    <a:pt x="474309" y="474945"/>
                    <a:pt x="212426" y="214813"/>
                    <a:pt x="164254" y="184158"/>
                  </a:cubicBezTo>
                  <a:cubicBezTo>
                    <a:pt x="116082" y="153503"/>
                    <a:pt x="263227" y="351448"/>
                    <a:pt x="237827" y="326048"/>
                  </a:cubicBezTo>
                  <a:cubicBezTo>
                    <a:pt x="212427" y="300648"/>
                    <a:pt x="-19677" y="8110"/>
                    <a:pt x="1344" y="227"/>
                  </a:cubicBezTo>
                  <a:close/>
                </a:path>
              </a:pathLst>
            </a:custGeom>
            <a:solidFill>
              <a:schemeClr val="accent5">
                <a:lumMod val="75000"/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48" name="フリーフォーム 1347">
              <a:extLst>
                <a:ext uri="{FF2B5EF4-FFF2-40B4-BE49-F238E27FC236}">
                  <a16:creationId xmlns:a16="http://schemas.microsoft.com/office/drawing/2014/main" id="{7D851B17-AA61-1B5B-D45C-608CFF7450C9}"/>
                </a:ext>
              </a:extLst>
            </p:cNvPr>
            <p:cNvSpPr/>
            <p:nvPr/>
          </p:nvSpPr>
          <p:spPr>
            <a:xfrm>
              <a:off x="6390239" y="9222782"/>
              <a:ext cx="1678032" cy="1935101"/>
            </a:xfrm>
            <a:custGeom>
              <a:avLst/>
              <a:gdLst>
                <a:gd name="connsiteX0" fmla="*/ 320616 w 1678032"/>
                <a:gd name="connsiteY0" fmla="*/ 136680 h 1935101"/>
                <a:gd name="connsiteX1" fmla="*/ 851389 w 1678032"/>
                <a:gd name="connsiteY1" fmla="*/ 809342 h 1935101"/>
                <a:gd name="connsiteX2" fmla="*/ 819858 w 1678032"/>
                <a:gd name="connsiteY2" fmla="*/ 698984 h 1935101"/>
                <a:gd name="connsiteX3" fmla="*/ 1303333 w 1678032"/>
                <a:gd name="connsiteY3" fmla="*/ 945977 h 1935101"/>
                <a:gd name="connsiteX4" fmla="*/ 1187720 w 1678032"/>
                <a:gd name="connsiteY4" fmla="*/ 903935 h 1935101"/>
                <a:gd name="connsiteX5" fmla="*/ 1371651 w 1678032"/>
                <a:gd name="connsiteY5" fmla="*/ 1124652 h 1935101"/>
                <a:gd name="connsiteX6" fmla="*/ 1650175 w 1678032"/>
                <a:gd name="connsiteY6" fmla="*/ 1891908 h 1935101"/>
                <a:gd name="connsiteX7" fmla="*/ 1545071 w 1678032"/>
                <a:gd name="connsiteY7" fmla="*/ 1750018 h 1935101"/>
                <a:gd name="connsiteX8" fmla="*/ 562354 w 1678032"/>
                <a:gd name="connsiteY8" fmla="*/ 1009039 h 1935101"/>
                <a:gd name="connsiteX9" fmla="*/ 672713 w 1678032"/>
                <a:gd name="connsiteY9" fmla="*/ 1140418 h 1935101"/>
                <a:gd name="connsiteX10" fmla="*/ 10561 w 1678032"/>
                <a:gd name="connsiteY10" fmla="*/ 84128 h 1935101"/>
                <a:gd name="connsiteX11" fmla="*/ 257554 w 1678032"/>
                <a:gd name="connsiteY11" fmla="*/ 315356 h 1935101"/>
                <a:gd name="connsiteX12" fmla="*/ 152451 w 1678032"/>
                <a:gd name="connsiteY12" fmla="*/ 46 h 1935101"/>
                <a:gd name="connsiteX13" fmla="*/ 441485 w 1678032"/>
                <a:gd name="connsiteY13" fmla="*/ 341632 h 1935101"/>
                <a:gd name="connsiteX14" fmla="*/ 320616 w 1678032"/>
                <a:gd name="connsiteY14" fmla="*/ 136680 h 19351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678032" h="1935101">
                  <a:moveTo>
                    <a:pt x="320616" y="136680"/>
                  </a:moveTo>
                  <a:cubicBezTo>
                    <a:pt x="388933" y="214632"/>
                    <a:pt x="768182" y="715625"/>
                    <a:pt x="851389" y="809342"/>
                  </a:cubicBezTo>
                  <a:cubicBezTo>
                    <a:pt x="934596" y="903059"/>
                    <a:pt x="744534" y="676212"/>
                    <a:pt x="819858" y="698984"/>
                  </a:cubicBezTo>
                  <a:cubicBezTo>
                    <a:pt x="895182" y="721756"/>
                    <a:pt x="1242023" y="911819"/>
                    <a:pt x="1303333" y="945977"/>
                  </a:cubicBezTo>
                  <a:cubicBezTo>
                    <a:pt x="1364643" y="980135"/>
                    <a:pt x="1176334" y="874156"/>
                    <a:pt x="1187720" y="903935"/>
                  </a:cubicBezTo>
                  <a:cubicBezTo>
                    <a:pt x="1199106" y="933714"/>
                    <a:pt x="1294575" y="959990"/>
                    <a:pt x="1371651" y="1124652"/>
                  </a:cubicBezTo>
                  <a:cubicBezTo>
                    <a:pt x="1448727" y="1289314"/>
                    <a:pt x="1621272" y="1787680"/>
                    <a:pt x="1650175" y="1891908"/>
                  </a:cubicBezTo>
                  <a:cubicBezTo>
                    <a:pt x="1679078" y="1996136"/>
                    <a:pt x="1726374" y="1897163"/>
                    <a:pt x="1545071" y="1750018"/>
                  </a:cubicBezTo>
                  <a:cubicBezTo>
                    <a:pt x="1363768" y="1602873"/>
                    <a:pt x="707747" y="1110639"/>
                    <a:pt x="562354" y="1009039"/>
                  </a:cubicBezTo>
                  <a:cubicBezTo>
                    <a:pt x="416961" y="907439"/>
                    <a:pt x="764678" y="1294570"/>
                    <a:pt x="672713" y="1140418"/>
                  </a:cubicBezTo>
                  <a:cubicBezTo>
                    <a:pt x="580748" y="986266"/>
                    <a:pt x="79754" y="221638"/>
                    <a:pt x="10561" y="84128"/>
                  </a:cubicBezTo>
                  <a:cubicBezTo>
                    <a:pt x="-58632" y="-53382"/>
                    <a:pt x="233906" y="329370"/>
                    <a:pt x="257554" y="315356"/>
                  </a:cubicBezTo>
                  <a:cubicBezTo>
                    <a:pt x="281202" y="301342"/>
                    <a:pt x="121796" y="-4333"/>
                    <a:pt x="152451" y="46"/>
                  </a:cubicBezTo>
                  <a:cubicBezTo>
                    <a:pt x="183106" y="4425"/>
                    <a:pt x="408202" y="314480"/>
                    <a:pt x="441485" y="341632"/>
                  </a:cubicBezTo>
                  <a:cubicBezTo>
                    <a:pt x="474768" y="368784"/>
                    <a:pt x="252299" y="58728"/>
                    <a:pt x="320616" y="136680"/>
                  </a:cubicBezTo>
                  <a:close/>
                </a:path>
              </a:pathLst>
            </a:custGeom>
            <a:solidFill>
              <a:schemeClr val="accent5">
                <a:lumMod val="75000"/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49" name="フリーフォーム 1348">
              <a:extLst>
                <a:ext uri="{FF2B5EF4-FFF2-40B4-BE49-F238E27FC236}">
                  <a16:creationId xmlns:a16="http://schemas.microsoft.com/office/drawing/2014/main" id="{846DECED-1FB9-F8D6-3133-6427C0A501E8}"/>
                </a:ext>
              </a:extLst>
            </p:cNvPr>
            <p:cNvSpPr/>
            <p:nvPr/>
          </p:nvSpPr>
          <p:spPr>
            <a:xfrm>
              <a:off x="7513109" y="10110890"/>
              <a:ext cx="918117" cy="926366"/>
            </a:xfrm>
            <a:custGeom>
              <a:avLst/>
              <a:gdLst>
                <a:gd name="connsiteX0" fmla="*/ 12298 w 918117"/>
                <a:gd name="connsiteY0" fmla="*/ 62 h 926366"/>
                <a:gd name="connsiteX1" fmla="*/ 642919 w 918117"/>
                <a:gd name="connsiteY1" fmla="*/ 394200 h 926366"/>
                <a:gd name="connsiteX2" fmla="*/ 569346 w 918117"/>
                <a:gd name="connsiteY2" fmla="*/ 283841 h 926366"/>
                <a:gd name="connsiteX3" fmla="*/ 758532 w 918117"/>
                <a:gd name="connsiteY3" fmla="*/ 546600 h 926366"/>
                <a:gd name="connsiteX4" fmla="*/ 916188 w 918117"/>
                <a:gd name="connsiteY4" fmla="*/ 851400 h 926366"/>
                <a:gd name="connsiteX5" fmla="*/ 816339 w 918117"/>
                <a:gd name="connsiteY5" fmla="*/ 835634 h 926366"/>
                <a:gd name="connsiteX6" fmla="*/ 411691 w 918117"/>
                <a:gd name="connsiteY6" fmla="*/ 856655 h 926366"/>
                <a:gd name="connsiteX7" fmla="*/ 469498 w 918117"/>
                <a:gd name="connsiteY7" fmla="*/ 888186 h 926366"/>
                <a:gd name="connsiteX8" fmla="*/ 154188 w 918117"/>
                <a:gd name="connsiteY8" fmla="*/ 268076 h 926366"/>
                <a:gd name="connsiteX9" fmla="*/ 217250 w 918117"/>
                <a:gd name="connsiteY9" fmla="*/ 362669 h 926366"/>
                <a:gd name="connsiteX10" fmla="*/ 12298 w 918117"/>
                <a:gd name="connsiteY10" fmla="*/ 62 h 9263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918117" h="926366">
                  <a:moveTo>
                    <a:pt x="12298" y="62"/>
                  </a:moveTo>
                  <a:cubicBezTo>
                    <a:pt x="83243" y="5317"/>
                    <a:pt x="550078" y="346904"/>
                    <a:pt x="642919" y="394200"/>
                  </a:cubicBezTo>
                  <a:cubicBezTo>
                    <a:pt x="735760" y="441496"/>
                    <a:pt x="550077" y="258441"/>
                    <a:pt x="569346" y="283841"/>
                  </a:cubicBezTo>
                  <a:cubicBezTo>
                    <a:pt x="588615" y="309241"/>
                    <a:pt x="700725" y="452007"/>
                    <a:pt x="758532" y="546600"/>
                  </a:cubicBezTo>
                  <a:cubicBezTo>
                    <a:pt x="816339" y="641193"/>
                    <a:pt x="906554" y="803228"/>
                    <a:pt x="916188" y="851400"/>
                  </a:cubicBezTo>
                  <a:cubicBezTo>
                    <a:pt x="925822" y="899572"/>
                    <a:pt x="900422" y="834758"/>
                    <a:pt x="816339" y="835634"/>
                  </a:cubicBezTo>
                  <a:cubicBezTo>
                    <a:pt x="732256" y="836510"/>
                    <a:pt x="469498" y="847896"/>
                    <a:pt x="411691" y="856655"/>
                  </a:cubicBezTo>
                  <a:cubicBezTo>
                    <a:pt x="353884" y="865414"/>
                    <a:pt x="512415" y="986283"/>
                    <a:pt x="469498" y="888186"/>
                  </a:cubicBezTo>
                  <a:cubicBezTo>
                    <a:pt x="426581" y="790089"/>
                    <a:pt x="196229" y="355662"/>
                    <a:pt x="154188" y="268076"/>
                  </a:cubicBezTo>
                  <a:cubicBezTo>
                    <a:pt x="112147" y="180490"/>
                    <a:pt x="234767" y="402959"/>
                    <a:pt x="217250" y="362669"/>
                  </a:cubicBezTo>
                  <a:cubicBezTo>
                    <a:pt x="199733" y="322379"/>
                    <a:pt x="-58647" y="-5193"/>
                    <a:pt x="12298" y="62"/>
                  </a:cubicBezTo>
                  <a:close/>
                </a:path>
              </a:pathLst>
            </a:custGeom>
            <a:solidFill>
              <a:schemeClr val="accent5">
                <a:lumMod val="75000"/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50" name="フリーフォーム 1349">
              <a:extLst>
                <a:ext uri="{FF2B5EF4-FFF2-40B4-BE49-F238E27FC236}">
                  <a16:creationId xmlns:a16="http://schemas.microsoft.com/office/drawing/2014/main" id="{1A62183A-CC6D-8CB2-71A7-D754629958B2}"/>
                </a:ext>
              </a:extLst>
            </p:cNvPr>
            <p:cNvSpPr/>
            <p:nvPr/>
          </p:nvSpPr>
          <p:spPr>
            <a:xfrm>
              <a:off x="6857650" y="8191190"/>
              <a:ext cx="1710101" cy="859945"/>
            </a:xfrm>
            <a:custGeom>
              <a:avLst/>
              <a:gdLst>
                <a:gd name="connsiteX0" fmla="*/ 173771 w 1710101"/>
                <a:gd name="connsiteY0" fmla="*/ 169789 h 859945"/>
                <a:gd name="connsiteX1" fmla="*/ 599440 w 1710101"/>
                <a:gd name="connsiteY1" fmla="*/ 43665 h 859945"/>
                <a:gd name="connsiteX2" fmla="*/ 835922 w 1710101"/>
                <a:gd name="connsiteY2" fmla="*/ 1624 h 859945"/>
                <a:gd name="connsiteX3" fmla="*/ 746584 w 1710101"/>
                <a:gd name="connsiteY3" fmla="*/ 90962 h 859945"/>
                <a:gd name="connsiteX4" fmla="*/ 972557 w 1710101"/>
                <a:gd name="connsiteY4" fmla="*/ 337955 h 859945"/>
                <a:gd name="connsiteX5" fmla="*/ 851688 w 1710101"/>
                <a:gd name="connsiteY5" fmla="*/ 285403 h 859945"/>
                <a:gd name="connsiteX6" fmla="*/ 1219550 w 1710101"/>
                <a:gd name="connsiteY6" fmla="*/ 479844 h 859945"/>
                <a:gd name="connsiteX7" fmla="*/ 1660984 w 1710101"/>
                <a:gd name="connsiteY7" fmla="*/ 637500 h 859945"/>
                <a:gd name="connsiteX8" fmla="*/ 1618943 w 1710101"/>
                <a:gd name="connsiteY8" fmla="*/ 611224 h 859945"/>
                <a:gd name="connsiteX9" fmla="*/ 946281 w 1710101"/>
                <a:gd name="connsiteY9" fmla="*/ 548162 h 859945"/>
                <a:gd name="connsiteX10" fmla="*/ 1151233 w 1710101"/>
                <a:gd name="connsiteY10" fmla="*/ 695307 h 859945"/>
                <a:gd name="connsiteX11" fmla="*/ 620460 w 1710101"/>
                <a:gd name="connsiteY11" fmla="*/ 401017 h 859945"/>
                <a:gd name="connsiteX12" fmla="*/ 830667 w 1710101"/>
                <a:gd name="connsiteY12" fmla="*/ 479844 h 859945"/>
                <a:gd name="connsiteX13" fmla="*/ 473316 w 1710101"/>
                <a:gd name="connsiteY13" fmla="*/ 369486 h 859945"/>
                <a:gd name="connsiteX14" fmla="*/ 21371 w 1710101"/>
                <a:gd name="connsiteY14" fmla="*/ 837196 h 859945"/>
                <a:gd name="connsiteX15" fmla="*/ 84433 w 1710101"/>
                <a:gd name="connsiteY15" fmla="*/ 747858 h 859945"/>
                <a:gd name="connsiteX16" fmla="*/ 184281 w 1710101"/>
                <a:gd name="connsiteY16" fmla="*/ 406272 h 859945"/>
                <a:gd name="connsiteX17" fmla="*/ 205302 w 1710101"/>
                <a:gd name="connsiteY17" fmla="*/ 532396 h 859945"/>
                <a:gd name="connsiteX18" fmla="*/ 247343 w 1710101"/>
                <a:gd name="connsiteY18" fmla="*/ 406272 h 859945"/>
                <a:gd name="connsiteX19" fmla="*/ 236833 w 1710101"/>
                <a:gd name="connsiteY19" fmla="*/ 274893 h 859945"/>
                <a:gd name="connsiteX20" fmla="*/ 173771 w 1710101"/>
                <a:gd name="connsiteY20" fmla="*/ 169789 h 8599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1710101" h="859945">
                  <a:moveTo>
                    <a:pt x="173771" y="169789"/>
                  </a:moveTo>
                  <a:cubicBezTo>
                    <a:pt x="234205" y="131251"/>
                    <a:pt x="489082" y="71692"/>
                    <a:pt x="599440" y="43665"/>
                  </a:cubicBezTo>
                  <a:cubicBezTo>
                    <a:pt x="709798" y="15638"/>
                    <a:pt x="811398" y="-6259"/>
                    <a:pt x="835922" y="1624"/>
                  </a:cubicBezTo>
                  <a:cubicBezTo>
                    <a:pt x="860446" y="9507"/>
                    <a:pt x="723812" y="34907"/>
                    <a:pt x="746584" y="90962"/>
                  </a:cubicBezTo>
                  <a:cubicBezTo>
                    <a:pt x="769357" y="147017"/>
                    <a:pt x="955040" y="305548"/>
                    <a:pt x="972557" y="337955"/>
                  </a:cubicBezTo>
                  <a:cubicBezTo>
                    <a:pt x="990074" y="370362"/>
                    <a:pt x="810523" y="261755"/>
                    <a:pt x="851688" y="285403"/>
                  </a:cubicBezTo>
                  <a:cubicBezTo>
                    <a:pt x="892853" y="309051"/>
                    <a:pt x="1084667" y="421161"/>
                    <a:pt x="1219550" y="479844"/>
                  </a:cubicBezTo>
                  <a:cubicBezTo>
                    <a:pt x="1354433" y="538527"/>
                    <a:pt x="1594419" y="615603"/>
                    <a:pt x="1660984" y="637500"/>
                  </a:cubicBezTo>
                  <a:cubicBezTo>
                    <a:pt x="1727549" y="659397"/>
                    <a:pt x="1738060" y="626114"/>
                    <a:pt x="1618943" y="611224"/>
                  </a:cubicBezTo>
                  <a:cubicBezTo>
                    <a:pt x="1499826" y="596334"/>
                    <a:pt x="1024233" y="534148"/>
                    <a:pt x="946281" y="548162"/>
                  </a:cubicBezTo>
                  <a:cubicBezTo>
                    <a:pt x="868329" y="562176"/>
                    <a:pt x="1205536" y="719831"/>
                    <a:pt x="1151233" y="695307"/>
                  </a:cubicBezTo>
                  <a:cubicBezTo>
                    <a:pt x="1096930" y="670783"/>
                    <a:pt x="673888" y="436927"/>
                    <a:pt x="620460" y="401017"/>
                  </a:cubicBezTo>
                  <a:cubicBezTo>
                    <a:pt x="567032" y="365107"/>
                    <a:pt x="855191" y="485099"/>
                    <a:pt x="830667" y="479844"/>
                  </a:cubicBezTo>
                  <a:cubicBezTo>
                    <a:pt x="806143" y="474589"/>
                    <a:pt x="608199" y="309927"/>
                    <a:pt x="473316" y="369486"/>
                  </a:cubicBezTo>
                  <a:cubicBezTo>
                    <a:pt x="338433" y="429045"/>
                    <a:pt x="86185" y="774134"/>
                    <a:pt x="21371" y="837196"/>
                  </a:cubicBezTo>
                  <a:cubicBezTo>
                    <a:pt x="-43443" y="900258"/>
                    <a:pt x="57281" y="819679"/>
                    <a:pt x="84433" y="747858"/>
                  </a:cubicBezTo>
                  <a:cubicBezTo>
                    <a:pt x="111585" y="676037"/>
                    <a:pt x="164136" y="442182"/>
                    <a:pt x="184281" y="406272"/>
                  </a:cubicBezTo>
                  <a:cubicBezTo>
                    <a:pt x="204426" y="370362"/>
                    <a:pt x="194792" y="532396"/>
                    <a:pt x="205302" y="532396"/>
                  </a:cubicBezTo>
                  <a:cubicBezTo>
                    <a:pt x="215812" y="532396"/>
                    <a:pt x="242088" y="449189"/>
                    <a:pt x="247343" y="406272"/>
                  </a:cubicBezTo>
                  <a:cubicBezTo>
                    <a:pt x="252598" y="363355"/>
                    <a:pt x="241212" y="315183"/>
                    <a:pt x="236833" y="274893"/>
                  </a:cubicBezTo>
                  <a:cubicBezTo>
                    <a:pt x="232454" y="234603"/>
                    <a:pt x="113337" y="208327"/>
                    <a:pt x="173771" y="169789"/>
                  </a:cubicBezTo>
                  <a:close/>
                </a:path>
              </a:pathLst>
            </a:custGeom>
            <a:solidFill>
              <a:schemeClr val="accent5">
                <a:lumMod val="75000"/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51" name="フリーフォーム 1350">
              <a:extLst>
                <a:ext uri="{FF2B5EF4-FFF2-40B4-BE49-F238E27FC236}">
                  <a16:creationId xmlns:a16="http://schemas.microsoft.com/office/drawing/2014/main" id="{9CFF15B5-92BE-BF0E-57D0-DC07656C4C2E}"/>
                </a:ext>
              </a:extLst>
            </p:cNvPr>
            <p:cNvSpPr/>
            <p:nvPr/>
          </p:nvSpPr>
          <p:spPr>
            <a:xfrm>
              <a:off x="6968020" y="8486653"/>
              <a:ext cx="1069941" cy="1669550"/>
            </a:xfrm>
            <a:custGeom>
              <a:avLst/>
              <a:gdLst>
                <a:gd name="connsiteX0" fmla="*/ 273608 w 1069941"/>
                <a:gd name="connsiteY0" fmla="*/ 16216 h 1669550"/>
                <a:gd name="connsiteX1" fmla="*/ 914739 w 1069941"/>
                <a:gd name="connsiteY1" fmla="*/ 578519 h 1669550"/>
                <a:gd name="connsiteX2" fmla="*/ 883208 w 1069941"/>
                <a:gd name="connsiteY2" fmla="*/ 473416 h 1669550"/>
                <a:gd name="connsiteX3" fmla="*/ 1030352 w 1069941"/>
                <a:gd name="connsiteY3" fmla="*/ 704644 h 1669550"/>
                <a:gd name="connsiteX4" fmla="*/ 1056628 w 1069941"/>
                <a:gd name="connsiteY4" fmla="*/ 673113 h 1669550"/>
                <a:gd name="connsiteX5" fmla="*/ 846421 w 1069941"/>
                <a:gd name="connsiteY5" fmla="*/ 1098781 h 1669550"/>
                <a:gd name="connsiteX6" fmla="*/ 1040863 w 1069941"/>
                <a:gd name="connsiteY6" fmla="*/ 904340 h 1669550"/>
                <a:gd name="connsiteX7" fmla="*/ 820146 w 1069941"/>
                <a:gd name="connsiteY7" fmla="*/ 1235416 h 1669550"/>
                <a:gd name="connsiteX8" fmla="*/ 946270 w 1069941"/>
                <a:gd name="connsiteY8" fmla="*/ 1661085 h 1669550"/>
                <a:gd name="connsiteX9" fmla="*/ 862187 w 1069941"/>
                <a:gd name="connsiteY9" fmla="*/ 1487664 h 1669550"/>
                <a:gd name="connsiteX10" fmla="*/ 720297 w 1069941"/>
                <a:gd name="connsiteY10" fmla="*/ 1109292 h 1669550"/>
                <a:gd name="connsiteX11" fmla="*/ 520601 w 1069941"/>
                <a:gd name="connsiteY11" fmla="*/ 1608533 h 1669550"/>
                <a:gd name="connsiteX12" fmla="*/ 567897 w 1069941"/>
                <a:gd name="connsiteY12" fmla="*/ 1298478 h 1669550"/>
                <a:gd name="connsiteX13" fmla="*/ 604683 w 1069941"/>
                <a:gd name="connsiteY13" fmla="*/ 914850 h 1669550"/>
                <a:gd name="connsiteX14" fmla="*/ 483814 w 1069941"/>
                <a:gd name="connsiteY14" fmla="*/ 462906 h 1669550"/>
                <a:gd name="connsiteX15" fmla="*/ 578408 w 1069941"/>
                <a:gd name="connsiteY15" fmla="*/ 746685 h 1669550"/>
                <a:gd name="connsiteX16" fmla="*/ 352435 w 1069941"/>
                <a:gd name="connsiteY16" fmla="*/ 336781 h 1669550"/>
                <a:gd name="connsiteX17" fmla="*/ 339 w 1069941"/>
                <a:gd name="connsiteY17" fmla="*/ 468161 h 1669550"/>
                <a:gd name="connsiteX18" fmla="*/ 284118 w 1069941"/>
                <a:gd name="connsiteY18" fmla="*/ 273719 h 1669550"/>
                <a:gd name="connsiteX19" fmla="*/ 100187 w 1069941"/>
                <a:gd name="connsiteY19" fmla="*/ 289485 h 1669550"/>
                <a:gd name="connsiteX20" fmla="*/ 205290 w 1069941"/>
                <a:gd name="connsiteY20" fmla="*/ 121319 h 1669550"/>
                <a:gd name="connsiteX21" fmla="*/ 100187 w 1069941"/>
                <a:gd name="connsiteY21" fmla="*/ 147595 h 1669550"/>
                <a:gd name="connsiteX22" fmla="*/ 273608 w 1069941"/>
                <a:gd name="connsiteY22" fmla="*/ 16216 h 1669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1069941" h="1669550">
                  <a:moveTo>
                    <a:pt x="273608" y="16216"/>
                  </a:moveTo>
                  <a:cubicBezTo>
                    <a:pt x="409367" y="88037"/>
                    <a:pt x="813139" y="502319"/>
                    <a:pt x="914739" y="578519"/>
                  </a:cubicBezTo>
                  <a:cubicBezTo>
                    <a:pt x="1016339" y="654719"/>
                    <a:pt x="863939" y="452395"/>
                    <a:pt x="883208" y="473416"/>
                  </a:cubicBezTo>
                  <a:cubicBezTo>
                    <a:pt x="902477" y="494437"/>
                    <a:pt x="1001449" y="671361"/>
                    <a:pt x="1030352" y="704644"/>
                  </a:cubicBezTo>
                  <a:cubicBezTo>
                    <a:pt x="1059255" y="737927"/>
                    <a:pt x="1087283" y="607424"/>
                    <a:pt x="1056628" y="673113"/>
                  </a:cubicBezTo>
                  <a:cubicBezTo>
                    <a:pt x="1025973" y="738802"/>
                    <a:pt x="849049" y="1060243"/>
                    <a:pt x="846421" y="1098781"/>
                  </a:cubicBezTo>
                  <a:cubicBezTo>
                    <a:pt x="843794" y="1137319"/>
                    <a:pt x="1045242" y="881568"/>
                    <a:pt x="1040863" y="904340"/>
                  </a:cubicBezTo>
                  <a:cubicBezTo>
                    <a:pt x="1036484" y="927112"/>
                    <a:pt x="835912" y="1109292"/>
                    <a:pt x="820146" y="1235416"/>
                  </a:cubicBezTo>
                  <a:cubicBezTo>
                    <a:pt x="804381" y="1361540"/>
                    <a:pt x="939263" y="1619044"/>
                    <a:pt x="946270" y="1661085"/>
                  </a:cubicBezTo>
                  <a:cubicBezTo>
                    <a:pt x="953277" y="1703126"/>
                    <a:pt x="899849" y="1579629"/>
                    <a:pt x="862187" y="1487664"/>
                  </a:cubicBezTo>
                  <a:cubicBezTo>
                    <a:pt x="824525" y="1395699"/>
                    <a:pt x="777228" y="1089147"/>
                    <a:pt x="720297" y="1109292"/>
                  </a:cubicBezTo>
                  <a:cubicBezTo>
                    <a:pt x="663366" y="1129437"/>
                    <a:pt x="546001" y="1577002"/>
                    <a:pt x="520601" y="1608533"/>
                  </a:cubicBezTo>
                  <a:cubicBezTo>
                    <a:pt x="495201" y="1640064"/>
                    <a:pt x="553883" y="1414092"/>
                    <a:pt x="567897" y="1298478"/>
                  </a:cubicBezTo>
                  <a:cubicBezTo>
                    <a:pt x="581911" y="1182864"/>
                    <a:pt x="618697" y="1054112"/>
                    <a:pt x="604683" y="914850"/>
                  </a:cubicBezTo>
                  <a:cubicBezTo>
                    <a:pt x="590669" y="775588"/>
                    <a:pt x="488193" y="490934"/>
                    <a:pt x="483814" y="462906"/>
                  </a:cubicBezTo>
                  <a:cubicBezTo>
                    <a:pt x="479435" y="434879"/>
                    <a:pt x="600304" y="767706"/>
                    <a:pt x="578408" y="746685"/>
                  </a:cubicBezTo>
                  <a:cubicBezTo>
                    <a:pt x="556512" y="725664"/>
                    <a:pt x="448780" y="383202"/>
                    <a:pt x="352435" y="336781"/>
                  </a:cubicBezTo>
                  <a:cubicBezTo>
                    <a:pt x="256090" y="290360"/>
                    <a:pt x="11725" y="478671"/>
                    <a:pt x="339" y="468161"/>
                  </a:cubicBezTo>
                  <a:cubicBezTo>
                    <a:pt x="-11047" y="457651"/>
                    <a:pt x="267477" y="303498"/>
                    <a:pt x="284118" y="273719"/>
                  </a:cubicBezTo>
                  <a:cubicBezTo>
                    <a:pt x="300759" y="243940"/>
                    <a:pt x="113325" y="314885"/>
                    <a:pt x="100187" y="289485"/>
                  </a:cubicBezTo>
                  <a:cubicBezTo>
                    <a:pt x="87049" y="264085"/>
                    <a:pt x="205290" y="144967"/>
                    <a:pt x="205290" y="121319"/>
                  </a:cubicBezTo>
                  <a:cubicBezTo>
                    <a:pt x="205290" y="97671"/>
                    <a:pt x="84422" y="161609"/>
                    <a:pt x="100187" y="147595"/>
                  </a:cubicBezTo>
                  <a:cubicBezTo>
                    <a:pt x="115952" y="133581"/>
                    <a:pt x="137849" y="-55605"/>
                    <a:pt x="273608" y="16216"/>
                  </a:cubicBezTo>
                  <a:close/>
                </a:path>
              </a:pathLst>
            </a:custGeom>
            <a:solidFill>
              <a:schemeClr val="accent5">
                <a:lumMod val="75000"/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52" name="フリーフォーム 1351">
              <a:extLst>
                <a:ext uri="{FF2B5EF4-FFF2-40B4-BE49-F238E27FC236}">
                  <a16:creationId xmlns:a16="http://schemas.microsoft.com/office/drawing/2014/main" id="{37137CD2-935F-ABEE-D8E1-48946428547E}"/>
                </a:ext>
              </a:extLst>
            </p:cNvPr>
            <p:cNvSpPr/>
            <p:nvPr/>
          </p:nvSpPr>
          <p:spPr>
            <a:xfrm>
              <a:off x="8009221" y="8891627"/>
              <a:ext cx="503162" cy="1684174"/>
            </a:xfrm>
            <a:custGeom>
              <a:avLst/>
              <a:gdLst>
                <a:gd name="connsiteX0" fmla="*/ 278186 w 503162"/>
                <a:gd name="connsiteY0" fmla="*/ 125 h 1684174"/>
                <a:gd name="connsiteX1" fmla="*/ 320227 w 503162"/>
                <a:gd name="connsiteY1" fmla="*/ 346966 h 1684174"/>
                <a:gd name="connsiteX2" fmla="*/ 498903 w 503162"/>
                <a:gd name="connsiteY2" fmla="*/ 904014 h 1684174"/>
                <a:gd name="connsiteX3" fmla="*/ 446351 w 503162"/>
                <a:gd name="connsiteY3" fmla="*/ 809421 h 1684174"/>
                <a:gd name="connsiteX4" fmla="*/ 435841 w 503162"/>
                <a:gd name="connsiteY4" fmla="*/ 1324428 h 1684174"/>
                <a:gd name="connsiteX5" fmla="*/ 357013 w 503162"/>
                <a:gd name="connsiteY5" fmla="*/ 1676525 h 1684174"/>
                <a:gd name="connsiteX6" fmla="*/ 357013 w 503162"/>
                <a:gd name="connsiteY6" fmla="*/ 1482083 h 1684174"/>
                <a:gd name="connsiteX7" fmla="*/ 10172 w 503162"/>
                <a:gd name="connsiteY7" fmla="*/ 567683 h 1684174"/>
                <a:gd name="connsiteX8" fmla="*/ 89000 w 503162"/>
                <a:gd name="connsiteY8" fmla="*/ 756870 h 1684174"/>
                <a:gd name="connsiteX9" fmla="*/ 52213 w 503162"/>
                <a:gd name="connsiteY9" fmla="*/ 63187 h 1684174"/>
                <a:gd name="connsiteX10" fmla="*/ 136296 w 503162"/>
                <a:gd name="connsiteY10" fmla="*/ 399518 h 1684174"/>
                <a:gd name="connsiteX11" fmla="*/ 157317 w 503162"/>
                <a:gd name="connsiteY11" fmla="*/ 157780 h 1684174"/>
                <a:gd name="connsiteX12" fmla="*/ 178338 w 503162"/>
                <a:gd name="connsiteY12" fmla="*/ 304925 h 1684174"/>
                <a:gd name="connsiteX13" fmla="*/ 278186 w 503162"/>
                <a:gd name="connsiteY13" fmla="*/ 125 h 16841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03162" h="1684174">
                  <a:moveTo>
                    <a:pt x="278186" y="125"/>
                  </a:moveTo>
                  <a:cubicBezTo>
                    <a:pt x="301834" y="7132"/>
                    <a:pt x="283441" y="196318"/>
                    <a:pt x="320227" y="346966"/>
                  </a:cubicBezTo>
                  <a:cubicBezTo>
                    <a:pt x="357013" y="497614"/>
                    <a:pt x="477882" y="826938"/>
                    <a:pt x="498903" y="904014"/>
                  </a:cubicBezTo>
                  <a:cubicBezTo>
                    <a:pt x="519924" y="981090"/>
                    <a:pt x="456861" y="739352"/>
                    <a:pt x="446351" y="809421"/>
                  </a:cubicBezTo>
                  <a:cubicBezTo>
                    <a:pt x="435841" y="879490"/>
                    <a:pt x="450731" y="1179911"/>
                    <a:pt x="435841" y="1324428"/>
                  </a:cubicBezTo>
                  <a:cubicBezTo>
                    <a:pt x="420951" y="1468945"/>
                    <a:pt x="370151" y="1650249"/>
                    <a:pt x="357013" y="1676525"/>
                  </a:cubicBezTo>
                  <a:cubicBezTo>
                    <a:pt x="343875" y="1702801"/>
                    <a:pt x="414820" y="1666890"/>
                    <a:pt x="357013" y="1482083"/>
                  </a:cubicBezTo>
                  <a:cubicBezTo>
                    <a:pt x="299206" y="1297276"/>
                    <a:pt x="54841" y="688552"/>
                    <a:pt x="10172" y="567683"/>
                  </a:cubicBezTo>
                  <a:cubicBezTo>
                    <a:pt x="-34497" y="446814"/>
                    <a:pt x="81993" y="840953"/>
                    <a:pt x="89000" y="756870"/>
                  </a:cubicBezTo>
                  <a:cubicBezTo>
                    <a:pt x="96007" y="672787"/>
                    <a:pt x="44330" y="122746"/>
                    <a:pt x="52213" y="63187"/>
                  </a:cubicBezTo>
                  <a:cubicBezTo>
                    <a:pt x="60096" y="3628"/>
                    <a:pt x="118779" y="383753"/>
                    <a:pt x="136296" y="399518"/>
                  </a:cubicBezTo>
                  <a:cubicBezTo>
                    <a:pt x="153813" y="415284"/>
                    <a:pt x="150310" y="173545"/>
                    <a:pt x="157317" y="157780"/>
                  </a:cubicBezTo>
                  <a:cubicBezTo>
                    <a:pt x="164324" y="142015"/>
                    <a:pt x="161697" y="327697"/>
                    <a:pt x="178338" y="304925"/>
                  </a:cubicBezTo>
                  <a:cubicBezTo>
                    <a:pt x="194979" y="282153"/>
                    <a:pt x="254538" y="-6882"/>
                    <a:pt x="278186" y="125"/>
                  </a:cubicBezTo>
                  <a:close/>
                </a:path>
              </a:pathLst>
            </a:custGeom>
            <a:solidFill>
              <a:schemeClr val="accent5">
                <a:lumMod val="75000"/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53" name="フリーフォーム 1352">
              <a:extLst>
                <a:ext uri="{FF2B5EF4-FFF2-40B4-BE49-F238E27FC236}">
                  <a16:creationId xmlns:a16="http://schemas.microsoft.com/office/drawing/2014/main" id="{3C0C92C7-2EC9-9D81-B6B9-7EBD0A7451E7}"/>
                </a:ext>
              </a:extLst>
            </p:cNvPr>
            <p:cNvSpPr/>
            <p:nvPr/>
          </p:nvSpPr>
          <p:spPr>
            <a:xfrm>
              <a:off x="7882206" y="8668408"/>
              <a:ext cx="605913" cy="221897"/>
            </a:xfrm>
            <a:custGeom>
              <a:avLst/>
              <a:gdLst>
                <a:gd name="connsiteX0" fmla="*/ 553 w 605913"/>
                <a:gd name="connsiteY0" fmla="*/ 2626 h 221897"/>
                <a:gd name="connsiteX1" fmla="*/ 273822 w 605913"/>
                <a:gd name="connsiteY1" fmla="*/ 97220 h 221897"/>
                <a:gd name="connsiteX2" fmla="*/ 604897 w 605913"/>
                <a:gd name="connsiteY2" fmla="*/ 181302 h 221897"/>
                <a:gd name="connsiteX3" fmla="*/ 368415 w 605913"/>
                <a:gd name="connsiteY3" fmla="*/ 170792 h 221897"/>
                <a:gd name="connsiteX4" fmla="*/ 121422 w 605913"/>
                <a:gd name="connsiteY4" fmla="*/ 207578 h 221897"/>
                <a:gd name="connsiteX5" fmla="*/ 200249 w 605913"/>
                <a:gd name="connsiteY5" fmla="*/ 207578 h 221897"/>
                <a:gd name="connsiteX6" fmla="*/ 553 w 605913"/>
                <a:gd name="connsiteY6" fmla="*/ 2626 h 2218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05913" h="221897">
                  <a:moveTo>
                    <a:pt x="553" y="2626"/>
                  </a:moveTo>
                  <a:cubicBezTo>
                    <a:pt x="12815" y="-15767"/>
                    <a:pt x="173098" y="67441"/>
                    <a:pt x="273822" y="97220"/>
                  </a:cubicBezTo>
                  <a:cubicBezTo>
                    <a:pt x="374546" y="126999"/>
                    <a:pt x="589132" y="169040"/>
                    <a:pt x="604897" y="181302"/>
                  </a:cubicBezTo>
                  <a:cubicBezTo>
                    <a:pt x="620662" y="193564"/>
                    <a:pt x="448994" y="166413"/>
                    <a:pt x="368415" y="170792"/>
                  </a:cubicBezTo>
                  <a:cubicBezTo>
                    <a:pt x="287836" y="175171"/>
                    <a:pt x="149450" y="201447"/>
                    <a:pt x="121422" y="207578"/>
                  </a:cubicBezTo>
                  <a:cubicBezTo>
                    <a:pt x="93394" y="213709"/>
                    <a:pt x="216891" y="236481"/>
                    <a:pt x="200249" y="207578"/>
                  </a:cubicBezTo>
                  <a:cubicBezTo>
                    <a:pt x="183607" y="178675"/>
                    <a:pt x="-11709" y="21019"/>
                    <a:pt x="553" y="2626"/>
                  </a:cubicBezTo>
                  <a:close/>
                </a:path>
              </a:pathLst>
            </a:custGeom>
            <a:solidFill>
              <a:schemeClr val="accent5">
                <a:lumMod val="75000"/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54" name="フリーフォーム 1353">
              <a:extLst>
                <a:ext uri="{FF2B5EF4-FFF2-40B4-BE49-F238E27FC236}">
                  <a16:creationId xmlns:a16="http://schemas.microsoft.com/office/drawing/2014/main" id="{2E0B89B8-D082-171A-0C65-E56858A2B48E}"/>
                </a:ext>
              </a:extLst>
            </p:cNvPr>
            <p:cNvSpPr/>
            <p:nvPr/>
          </p:nvSpPr>
          <p:spPr>
            <a:xfrm>
              <a:off x="7383410" y="8123793"/>
              <a:ext cx="928079" cy="316521"/>
            </a:xfrm>
            <a:custGeom>
              <a:avLst/>
              <a:gdLst>
                <a:gd name="connsiteX0" fmla="*/ 68424 w 928079"/>
                <a:gd name="connsiteY0" fmla="*/ 53255 h 316521"/>
                <a:gd name="connsiteX1" fmla="*/ 530880 w 928079"/>
                <a:gd name="connsiteY1" fmla="*/ 704 h 316521"/>
                <a:gd name="connsiteX2" fmla="*/ 278631 w 928079"/>
                <a:gd name="connsiteY2" fmla="*/ 95297 h 316521"/>
                <a:gd name="connsiteX3" fmla="*/ 657004 w 928079"/>
                <a:gd name="connsiteY3" fmla="*/ 121573 h 316521"/>
                <a:gd name="connsiteX4" fmla="*/ 415266 w 928079"/>
                <a:gd name="connsiteY4" fmla="*/ 200400 h 316521"/>
                <a:gd name="connsiteX5" fmla="*/ 646493 w 928079"/>
                <a:gd name="connsiteY5" fmla="*/ 231931 h 316521"/>
                <a:gd name="connsiteX6" fmla="*/ 919762 w 928079"/>
                <a:gd name="connsiteY6" fmla="*/ 174124 h 316521"/>
                <a:gd name="connsiteX7" fmla="*/ 830424 w 928079"/>
                <a:gd name="connsiteY7" fmla="*/ 231931 h 316521"/>
                <a:gd name="connsiteX8" fmla="*/ 557156 w 928079"/>
                <a:gd name="connsiteY8" fmla="*/ 316014 h 316521"/>
                <a:gd name="connsiteX9" fmla="*/ 215569 w 928079"/>
                <a:gd name="connsiteY9" fmla="*/ 189890 h 316521"/>
                <a:gd name="connsiteX10" fmla="*/ 394245 w 928079"/>
                <a:gd name="connsiteY10" fmla="*/ 268717 h 316521"/>
                <a:gd name="connsiteX11" fmla="*/ 294397 w 928079"/>
                <a:gd name="connsiteY11" fmla="*/ 163614 h 316521"/>
                <a:gd name="connsiteX12" fmla="*/ 107 w 928079"/>
                <a:gd name="connsiteY12" fmla="*/ 179379 h 316521"/>
                <a:gd name="connsiteX13" fmla="*/ 257611 w 928079"/>
                <a:gd name="connsiteY13" fmla="*/ 74276 h 316521"/>
                <a:gd name="connsiteX14" fmla="*/ 68424 w 928079"/>
                <a:gd name="connsiteY14" fmla="*/ 53255 h 3165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928079" h="316521">
                  <a:moveTo>
                    <a:pt x="68424" y="53255"/>
                  </a:moveTo>
                  <a:cubicBezTo>
                    <a:pt x="113969" y="40993"/>
                    <a:pt x="495845" y="-6303"/>
                    <a:pt x="530880" y="704"/>
                  </a:cubicBezTo>
                  <a:cubicBezTo>
                    <a:pt x="565915" y="7711"/>
                    <a:pt x="257610" y="75152"/>
                    <a:pt x="278631" y="95297"/>
                  </a:cubicBezTo>
                  <a:cubicBezTo>
                    <a:pt x="299652" y="115442"/>
                    <a:pt x="634232" y="104056"/>
                    <a:pt x="657004" y="121573"/>
                  </a:cubicBezTo>
                  <a:cubicBezTo>
                    <a:pt x="679777" y="139090"/>
                    <a:pt x="417018" y="182007"/>
                    <a:pt x="415266" y="200400"/>
                  </a:cubicBezTo>
                  <a:cubicBezTo>
                    <a:pt x="413514" y="218793"/>
                    <a:pt x="562410" y="236310"/>
                    <a:pt x="646493" y="231931"/>
                  </a:cubicBezTo>
                  <a:cubicBezTo>
                    <a:pt x="730576" y="227552"/>
                    <a:pt x="889107" y="174124"/>
                    <a:pt x="919762" y="174124"/>
                  </a:cubicBezTo>
                  <a:cubicBezTo>
                    <a:pt x="950417" y="174124"/>
                    <a:pt x="890858" y="208283"/>
                    <a:pt x="830424" y="231931"/>
                  </a:cubicBezTo>
                  <a:cubicBezTo>
                    <a:pt x="769990" y="255579"/>
                    <a:pt x="659632" y="323021"/>
                    <a:pt x="557156" y="316014"/>
                  </a:cubicBezTo>
                  <a:cubicBezTo>
                    <a:pt x="454680" y="309007"/>
                    <a:pt x="242721" y="197773"/>
                    <a:pt x="215569" y="189890"/>
                  </a:cubicBezTo>
                  <a:cubicBezTo>
                    <a:pt x="188417" y="182007"/>
                    <a:pt x="381107" y="273096"/>
                    <a:pt x="394245" y="268717"/>
                  </a:cubicBezTo>
                  <a:cubicBezTo>
                    <a:pt x="407383" y="264338"/>
                    <a:pt x="360087" y="178504"/>
                    <a:pt x="294397" y="163614"/>
                  </a:cubicBezTo>
                  <a:cubicBezTo>
                    <a:pt x="228707" y="148724"/>
                    <a:pt x="6238" y="194269"/>
                    <a:pt x="107" y="179379"/>
                  </a:cubicBezTo>
                  <a:cubicBezTo>
                    <a:pt x="-6024" y="164489"/>
                    <a:pt x="253232" y="94421"/>
                    <a:pt x="257611" y="74276"/>
                  </a:cubicBezTo>
                  <a:cubicBezTo>
                    <a:pt x="261990" y="54131"/>
                    <a:pt x="22879" y="65517"/>
                    <a:pt x="68424" y="53255"/>
                  </a:cubicBezTo>
                  <a:close/>
                </a:path>
              </a:pathLst>
            </a:custGeom>
            <a:solidFill>
              <a:schemeClr val="accent5">
                <a:lumMod val="75000"/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55" name="フリーフォーム 1354">
              <a:extLst>
                <a:ext uri="{FF2B5EF4-FFF2-40B4-BE49-F238E27FC236}">
                  <a16:creationId xmlns:a16="http://schemas.microsoft.com/office/drawing/2014/main" id="{E10A92D9-9CD7-E9CC-0D60-106BF955D71D}"/>
                </a:ext>
              </a:extLst>
            </p:cNvPr>
            <p:cNvSpPr/>
            <p:nvPr/>
          </p:nvSpPr>
          <p:spPr>
            <a:xfrm>
              <a:off x="8449327" y="8245249"/>
              <a:ext cx="582803" cy="2380454"/>
            </a:xfrm>
            <a:custGeom>
              <a:avLst/>
              <a:gdLst>
                <a:gd name="connsiteX0" fmla="*/ 990 w 582803"/>
                <a:gd name="connsiteY0" fmla="*/ 117 h 2380454"/>
                <a:gd name="connsiteX1" fmla="*/ 163901 w 582803"/>
                <a:gd name="connsiteY1" fmla="*/ 336448 h 2380454"/>
                <a:gd name="connsiteX2" fmla="*/ 211197 w 582803"/>
                <a:gd name="connsiteY2" fmla="*/ 210323 h 2380454"/>
                <a:gd name="connsiteX3" fmla="*/ 216452 w 582803"/>
                <a:gd name="connsiteY3" fmla="*/ 530889 h 2380454"/>
                <a:gd name="connsiteX4" fmla="*/ 179666 w 582803"/>
                <a:gd name="connsiteY4" fmla="*/ 678034 h 2380454"/>
                <a:gd name="connsiteX5" fmla="*/ 253239 w 582803"/>
                <a:gd name="connsiteY5" fmla="*/ 1240337 h 2380454"/>
                <a:gd name="connsiteX6" fmla="*/ 216452 w 582803"/>
                <a:gd name="connsiteY6" fmla="*/ 1156254 h 2380454"/>
                <a:gd name="connsiteX7" fmla="*/ 311045 w 582803"/>
                <a:gd name="connsiteY7" fmla="*/ 1566158 h 2380454"/>
                <a:gd name="connsiteX8" fmla="*/ 473956 w 582803"/>
                <a:gd name="connsiteY8" fmla="*/ 2096930 h 2380454"/>
                <a:gd name="connsiteX9" fmla="*/ 579059 w 582803"/>
                <a:gd name="connsiteY9" fmla="*/ 2354434 h 2380454"/>
                <a:gd name="connsiteX10" fmla="*/ 515997 w 582803"/>
                <a:gd name="connsiteY10" fmla="*/ 2228310 h 2380454"/>
                <a:gd name="connsiteX11" fmla="*/ 127114 w 582803"/>
                <a:gd name="connsiteY11" fmla="*/ 1087937 h 2380454"/>
                <a:gd name="connsiteX12" fmla="*/ 174411 w 582803"/>
                <a:gd name="connsiteY12" fmla="*/ 1271868 h 2380454"/>
                <a:gd name="connsiteX13" fmla="*/ 106094 w 582803"/>
                <a:gd name="connsiteY13" fmla="*/ 530889 h 2380454"/>
                <a:gd name="connsiteX14" fmla="*/ 95583 w 582803"/>
                <a:gd name="connsiteY14" fmla="*/ 378489 h 2380454"/>
                <a:gd name="connsiteX15" fmla="*/ 990 w 582803"/>
                <a:gd name="connsiteY15" fmla="*/ 117 h 23804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82803" h="2380454">
                  <a:moveTo>
                    <a:pt x="990" y="117"/>
                  </a:moveTo>
                  <a:cubicBezTo>
                    <a:pt x="12376" y="-6890"/>
                    <a:pt x="128867" y="301414"/>
                    <a:pt x="163901" y="336448"/>
                  </a:cubicBezTo>
                  <a:cubicBezTo>
                    <a:pt x="198936" y="371482"/>
                    <a:pt x="202439" y="177916"/>
                    <a:pt x="211197" y="210323"/>
                  </a:cubicBezTo>
                  <a:cubicBezTo>
                    <a:pt x="219955" y="242730"/>
                    <a:pt x="221707" y="452937"/>
                    <a:pt x="216452" y="530889"/>
                  </a:cubicBezTo>
                  <a:cubicBezTo>
                    <a:pt x="211197" y="608841"/>
                    <a:pt x="173535" y="559793"/>
                    <a:pt x="179666" y="678034"/>
                  </a:cubicBezTo>
                  <a:cubicBezTo>
                    <a:pt x="185797" y="796275"/>
                    <a:pt x="247108" y="1160634"/>
                    <a:pt x="253239" y="1240337"/>
                  </a:cubicBezTo>
                  <a:cubicBezTo>
                    <a:pt x="259370" y="1320040"/>
                    <a:pt x="206818" y="1101951"/>
                    <a:pt x="216452" y="1156254"/>
                  </a:cubicBezTo>
                  <a:cubicBezTo>
                    <a:pt x="226086" y="1210557"/>
                    <a:pt x="268128" y="1409379"/>
                    <a:pt x="311045" y="1566158"/>
                  </a:cubicBezTo>
                  <a:cubicBezTo>
                    <a:pt x="353962" y="1722937"/>
                    <a:pt x="429287" y="1965551"/>
                    <a:pt x="473956" y="2096930"/>
                  </a:cubicBezTo>
                  <a:cubicBezTo>
                    <a:pt x="518625" y="2228309"/>
                    <a:pt x="572052" y="2332537"/>
                    <a:pt x="579059" y="2354434"/>
                  </a:cubicBezTo>
                  <a:cubicBezTo>
                    <a:pt x="586066" y="2376331"/>
                    <a:pt x="591321" y="2439393"/>
                    <a:pt x="515997" y="2228310"/>
                  </a:cubicBezTo>
                  <a:cubicBezTo>
                    <a:pt x="440673" y="2017227"/>
                    <a:pt x="184045" y="1247344"/>
                    <a:pt x="127114" y="1087937"/>
                  </a:cubicBezTo>
                  <a:cubicBezTo>
                    <a:pt x="70183" y="928530"/>
                    <a:pt x="177914" y="1364709"/>
                    <a:pt x="174411" y="1271868"/>
                  </a:cubicBezTo>
                  <a:cubicBezTo>
                    <a:pt x="170908" y="1179027"/>
                    <a:pt x="119232" y="679785"/>
                    <a:pt x="106094" y="530889"/>
                  </a:cubicBezTo>
                  <a:cubicBezTo>
                    <a:pt x="92956" y="381993"/>
                    <a:pt x="111348" y="460820"/>
                    <a:pt x="95583" y="378489"/>
                  </a:cubicBezTo>
                  <a:cubicBezTo>
                    <a:pt x="79818" y="296158"/>
                    <a:pt x="-10396" y="7124"/>
                    <a:pt x="990" y="117"/>
                  </a:cubicBezTo>
                  <a:close/>
                </a:path>
              </a:pathLst>
            </a:custGeom>
            <a:solidFill>
              <a:schemeClr val="accent5">
                <a:lumMod val="75000"/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56" name="フリーフォーム 1355">
              <a:extLst>
                <a:ext uri="{FF2B5EF4-FFF2-40B4-BE49-F238E27FC236}">
                  <a16:creationId xmlns:a16="http://schemas.microsoft.com/office/drawing/2014/main" id="{A708F25F-E0CF-4EC3-E02C-732EF1E65591}"/>
                </a:ext>
              </a:extLst>
            </p:cNvPr>
            <p:cNvSpPr/>
            <p:nvPr/>
          </p:nvSpPr>
          <p:spPr>
            <a:xfrm>
              <a:off x="6329194" y="7246772"/>
              <a:ext cx="776347" cy="591053"/>
            </a:xfrm>
            <a:custGeom>
              <a:avLst/>
              <a:gdLst>
                <a:gd name="connsiteX0" fmla="*/ 775799 w 776347"/>
                <a:gd name="connsiteY0" fmla="*/ 94704 h 591053"/>
                <a:gd name="connsiteX1" fmla="*/ 402682 w 776347"/>
                <a:gd name="connsiteY1" fmla="*/ 241849 h 591053"/>
                <a:gd name="connsiteX2" fmla="*/ 124158 w 776347"/>
                <a:gd name="connsiteY2" fmla="*/ 583435 h 591053"/>
                <a:gd name="connsiteX3" fmla="*/ 155689 w 776347"/>
                <a:gd name="connsiteY3" fmla="*/ 483587 h 591053"/>
                <a:gd name="connsiteX4" fmla="*/ 66351 w 776347"/>
                <a:gd name="connsiteY4" fmla="*/ 536138 h 591053"/>
                <a:gd name="connsiteX5" fmla="*/ 92627 w 776347"/>
                <a:gd name="connsiteY5" fmla="*/ 420525 h 591053"/>
                <a:gd name="connsiteX6" fmla="*/ 8544 w 776347"/>
                <a:gd name="connsiteY6" fmla="*/ 541394 h 591053"/>
                <a:gd name="connsiteX7" fmla="*/ 334365 w 776347"/>
                <a:gd name="connsiteY7" fmla="*/ 205062 h 591053"/>
                <a:gd name="connsiteX8" fmla="*/ 434213 w 776347"/>
                <a:gd name="connsiteY8" fmla="*/ 110469 h 591053"/>
                <a:gd name="connsiteX9" fmla="*/ 728503 w 776347"/>
                <a:gd name="connsiteY9" fmla="*/ 111 h 591053"/>
                <a:gd name="connsiteX10" fmla="*/ 492020 w 776347"/>
                <a:gd name="connsiteY10" fmla="*/ 131490 h 591053"/>
                <a:gd name="connsiteX11" fmla="*/ 775799 w 776347"/>
                <a:gd name="connsiteY11" fmla="*/ 94704 h 5910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776347" h="591053">
                  <a:moveTo>
                    <a:pt x="775799" y="94704"/>
                  </a:moveTo>
                  <a:cubicBezTo>
                    <a:pt x="760909" y="113097"/>
                    <a:pt x="511289" y="160394"/>
                    <a:pt x="402682" y="241849"/>
                  </a:cubicBezTo>
                  <a:cubicBezTo>
                    <a:pt x="294075" y="323304"/>
                    <a:pt x="165323" y="543145"/>
                    <a:pt x="124158" y="583435"/>
                  </a:cubicBezTo>
                  <a:cubicBezTo>
                    <a:pt x="82993" y="623725"/>
                    <a:pt x="165323" y="491470"/>
                    <a:pt x="155689" y="483587"/>
                  </a:cubicBezTo>
                  <a:cubicBezTo>
                    <a:pt x="146055" y="475704"/>
                    <a:pt x="76861" y="546648"/>
                    <a:pt x="66351" y="536138"/>
                  </a:cubicBezTo>
                  <a:cubicBezTo>
                    <a:pt x="55841" y="525628"/>
                    <a:pt x="102261" y="419649"/>
                    <a:pt x="92627" y="420525"/>
                  </a:cubicBezTo>
                  <a:cubicBezTo>
                    <a:pt x="82993" y="421401"/>
                    <a:pt x="-31746" y="577305"/>
                    <a:pt x="8544" y="541394"/>
                  </a:cubicBezTo>
                  <a:cubicBezTo>
                    <a:pt x="48834" y="505483"/>
                    <a:pt x="263420" y="276883"/>
                    <a:pt x="334365" y="205062"/>
                  </a:cubicBezTo>
                  <a:cubicBezTo>
                    <a:pt x="405310" y="133241"/>
                    <a:pt x="368524" y="144627"/>
                    <a:pt x="434213" y="110469"/>
                  </a:cubicBezTo>
                  <a:cubicBezTo>
                    <a:pt x="499902" y="76311"/>
                    <a:pt x="718869" y="-3392"/>
                    <a:pt x="728503" y="111"/>
                  </a:cubicBezTo>
                  <a:cubicBezTo>
                    <a:pt x="738137" y="3614"/>
                    <a:pt x="486765" y="119228"/>
                    <a:pt x="492020" y="131490"/>
                  </a:cubicBezTo>
                  <a:cubicBezTo>
                    <a:pt x="497275" y="143752"/>
                    <a:pt x="790689" y="76311"/>
                    <a:pt x="775799" y="94704"/>
                  </a:cubicBezTo>
                  <a:close/>
                </a:path>
              </a:pathLst>
            </a:custGeom>
            <a:solidFill>
              <a:schemeClr val="accent5">
                <a:lumMod val="75000"/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57" name="フリーフォーム 1356">
              <a:extLst>
                <a:ext uri="{FF2B5EF4-FFF2-40B4-BE49-F238E27FC236}">
                  <a16:creationId xmlns:a16="http://schemas.microsoft.com/office/drawing/2014/main" id="{E98DBD6B-20FA-7661-9F72-D9B7B2A9D75B}"/>
                </a:ext>
              </a:extLst>
            </p:cNvPr>
            <p:cNvSpPr/>
            <p:nvPr/>
          </p:nvSpPr>
          <p:spPr>
            <a:xfrm>
              <a:off x="6391384" y="7751331"/>
              <a:ext cx="1106421" cy="406934"/>
            </a:xfrm>
            <a:custGeom>
              <a:avLst/>
              <a:gdLst>
                <a:gd name="connsiteX0" fmla="*/ 298450 w 1106421"/>
                <a:gd name="connsiteY0" fmla="*/ 110407 h 406934"/>
                <a:gd name="connsiteX1" fmla="*/ 692588 w 1106421"/>
                <a:gd name="connsiteY1" fmla="*/ 63110 h 406934"/>
                <a:gd name="connsiteX2" fmla="*/ 1102492 w 1106421"/>
                <a:gd name="connsiteY2" fmla="*/ 48 h 406934"/>
                <a:gd name="connsiteX3" fmla="*/ 866009 w 1106421"/>
                <a:gd name="connsiteY3" fmla="*/ 73621 h 406934"/>
                <a:gd name="connsiteX4" fmla="*/ 324726 w 1106421"/>
                <a:gd name="connsiteY4" fmla="*/ 394186 h 406934"/>
                <a:gd name="connsiteX5" fmla="*/ 513913 w 1106421"/>
                <a:gd name="connsiteY5" fmla="*/ 247041 h 406934"/>
                <a:gd name="connsiteX6" fmla="*/ 361513 w 1106421"/>
                <a:gd name="connsiteY6" fmla="*/ 226021 h 406934"/>
                <a:gd name="connsiteX7" fmla="*/ 9416 w 1106421"/>
                <a:gd name="connsiteY7" fmla="*/ 404697 h 406934"/>
                <a:gd name="connsiteX8" fmla="*/ 93499 w 1106421"/>
                <a:gd name="connsiteY8" fmla="*/ 331124 h 406934"/>
                <a:gd name="connsiteX9" fmla="*/ 298450 w 1106421"/>
                <a:gd name="connsiteY9" fmla="*/ 110407 h 4069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106421" h="406934">
                  <a:moveTo>
                    <a:pt x="298450" y="110407"/>
                  </a:moveTo>
                  <a:lnTo>
                    <a:pt x="692588" y="63110"/>
                  </a:lnTo>
                  <a:cubicBezTo>
                    <a:pt x="826595" y="44717"/>
                    <a:pt x="1073589" y="-1704"/>
                    <a:pt x="1102492" y="48"/>
                  </a:cubicBezTo>
                  <a:cubicBezTo>
                    <a:pt x="1131396" y="1800"/>
                    <a:pt x="995637" y="7931"/>
                    <a:pt x="866009" y="73621"/>
                  </a:cubicBezTo>
                  <a:cubicBezTo>
                    <a:pt x="736381" y="139311"/>
                    <a:pt x="383409" y="365283"/>
                    <a:pt x="324726" y="394186"/>
                  </a:cubicBezTo>
                  <a:cubicBezTo>
                    <a:pt x="266043" y="423089"/>
                    <a:pt x="507782" y="275068"/>
                    <a:pt x="513913" y="247041"/>
                  </a:cubicBezTo>
                  <a:cubicBezTo>
                    <a:pt x="520044" y="219014"/>
                    <a:pt x="445596" y="199745"/>
                    <a:pt x="361513" y="226021"/>
                  </a:cubicBezTo>
                  <a:cubicBezTo>
                    <a:pt x="277430" y="252297"/>
                    <a:pt x="54085" y="387180"/>
                    <a:pt x="9416" y="404697"/>
                  </a:cubicBezTo>
                  <a:cubicBezTo>
                    <a:pt x="-35253" y="422214"/>
                    <a:pt x="93499" y="331124"/>
                    <a:pt x="93499" y="331124"/>
                  </a:cubicBezTo>
                  <a:lnTo>
                    <a:pt x="298450" y="110407"/>
                  </a:lnTo>
                  <a:close/>
                </a:path>
              </a:pathLst>
            </a:custGeom>
            <a:solidFill>
              <a:schemeClr val="accent5">
                <a:lumMod val="75000"/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58" name="フリーフォーム 1357">
              <a:extLst>
                <a:ext uri="{FF2B5EF4-FFF2-40B4-BE49-F238E27FC236}">
                  <a16:creationId xmlns:a16="http://schemas.microsoft.com/office/drawing/2014/main" id="{5F57E817-CE9D-C6CC-6DC6-CF44901D358B}"/>
                </a:ext>
              </a:extLst>
            </p:cNvPr>
            <p:cNvSpPr/>
            <p:nvPr/>
          </p:nvSpPr>
          <p:spPr>
            <a:xfrm>
              <a:off x="6980388" y="7262303"/>
              <a:ext cx="1171276" cy="831278"/>
            </a:xfrm>
            <a:custGeom>
              <a:avLst/>
              <a:gdLst>
                <a:gd name="connsiteX0" fmla="*/ 3736 w 1171276"/>
                <a:gd name="connsiteY0" fmla="*/ 147490 h 831278"/>
                <a:gd name="connsiteX1" fmla="*/ 676398 w 1171276"/>
                <a:gd name="connsiteY1" fmla="*/ 210552 h 831278"/>
                <a:gd name="connsiteX2" fmla="*/ 676398 w 1171276"/>
                <a:gd name="connsiteY2" fmla="*/ 299890 h 831278"/>
                <a:gd name="connsiteX3" fmla="*/ 765736 w 1171276"/>
                <a:gd name="connsiteY3" fmla="*/ 431269 h 831278"/>
                <a:gd name="connsiteX4" fmla="*/ 744715 w 1171276"/>
                <a:gd name="connsiteY4" fmla="*/ 468056 h 831278"/>
                <a:gd name="connsiteX5" fmla="*/ 1023240 w 1171276"/>
                <a:gd name="connsiteY5" fmla="*/ 646731 h 831278"/>
                <a:gd name="connsiteX6" fmla="*/ 1170384 w 1171276"/>
                <a:gd name="connsiteY6" fmla="*/ 830663 h 831278"/>
                <a:gd name="connsiteX7" fmla="*/ 1065281 w 1171276"/>
                <a:gd name="connsiteY7" fmla="*/ 699283 h 831278"/>
                <a:gd name="connsiteX8" fmla="*/ 702674 w 1171276"/>
                <a:gd name="connsiteY8" fmla="*/ 510097 h 831278"/>
                <a:gd name="connsiteX9" fmla="*/ 844564 w 1171276"/>
                <a:gd name="connsiteY9" fmla="*/ 567904 h 831278"/>
                <a:gd name="connsiteX10" fmla="*/ 660633 w 1171276"/>
                <a:gd name="connsiteY10" fmla="*/ 136980 h 831278"/>
                <a:gd name="connsiteX11" fmla="*/ 492467 w 1171276"/>
                <a:gd name="connsiteY11" fmla="*/ 73918 h 831278"/>
                <a:gd name="connsiteX12" fmla="*/ 35267 w 1171276"/>
                <a:gd name="connsiteY12" fmla="*/ 345 h 831278"/>
                <a:gd name="connsiteX13" fmla="*/ 387364 w 1171276"/>
                <a:gd name="connsiteY13" fmla="*/ 105449 h 831278"/>
                <a:gd name="connsiteX14" fmla="*/ 3736 w 1171276"/>
                <a:gd name="connsiteY14" fmla="*/ 147490 h 8312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171276" h="831278">
                  <a:moveTo>
                    <a:pt x="3736" y="147490"/>
                  </a:moveTo>
                  <a:cubicBezTo>
                    <a:pt x="51908" y="165007"/>
                    <a:pt x="564288" y="185152"/>
                    <a:pt x="676398" y="210552"/>
                  </a:cubicBezTo>
                  <a:cubicBezTo>
                    <a:pt x="788508" y="235952"/>
                    <a:pt x="661508" y="263104"/>
                    <a:pt x="676398" y="299890"/>
                  </a:cubicBezTo>
                  <a:cubicBezTo>
                    <a:pt x="691288" y="336676"/>
                    <a:pt x="754350" y="403241"/>
                    <a:pt x="765736" y="431269"/>
                  </a:cubicBezTo>
                  <a:cubicBezTo>
                    <a:pt x="777122" y="459297"/>
                    <a:pt x="701798" y="432146"/>
                    <a:pt x="744715" y="468056"/>
                  </a:cubicBezTo>
                  <a:cubicBezTo>
                    <a:pt x="787632" y="503966"/>
                    <a:pt x="952295" y="586297"/>
                    <a:pt x="1023240" y="646731"/>
                  </a:cubicBezTo>
                  <a:cubicBezTo>
                    <a:pt x="1094185" y="707165"/>
                    <a:pt x="1170384" y="830663"/>
                    <a:pt x="1170384" y="830663"/>
                  </a:cubicBezTo>
                  <a:cubicBezTo>
                    <a:pt x="1177391" y="839422"/>
                    <a:pt x="1143233" y="752711"/>
                    <a:pt x="1065281" y="699283"/>
                  </a:cubicBezTo>
                  <a:cubicBezTo>
                    <a:pt x="987329" y="645855"/>
                    <a:pt x="739460" y="531993"/>
                    <a:pt x="702674" y="510097"/>
                  </a:cubicBezTo>
                  <a:cubicBezTo>
                    <a:pt x="665888" y="488201"/>
                    <a:pt x="851571" y="630090"/>
                    <a:pt x="844564" y="567904"/>
                  </a:cubicBezTo>
                  <a:cubicBezTo>
                    <a:pt x="837557" y="505718"/>
                    <a:pt x="719316" y="219311"/>
                    <a:pt x="660633" y="136980"/>
                  </a:cubicBezTo>
                  <a:cubicBezTo>
                    <a:pt x="601950" y="54649"/>
                    <a:pt x="596695" y="96690"/>
                    <a:pt x="492467" y="73918"/>
                  </a:cubicBezTo>
                  <a:cubicBezTo>
                    <a:pt x="388239" y="51145"/>
                    <a:pt x="52784" y="-4910"/>
                    <a:pt x="35267" y="345"/>
                  </a:cubicBezTo>
                  <a:cubicBezTo>
                    <a:pt x="17750" y="5600"/>
                    <a:pt x="385612" y="84428"/>
                    <a:pt x="387364" y="105449"/>
                  </a:cubicBezTo>
                  <a:cubicBezTo>
                    <a:pt x="389116" y="126470"/>
                    <a:pt x="-44436" y="129973"/>
                    <a:pt x="3736" y="147490"/>
                  </a:cubicBezTo>
                  <a:close/>
                </a:path>
              </a:pathLst>
            </a:custGeom>
            <a:solidFill>
              <a:schemeClr val="accent5">
                <a:lumMod val="75000"/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59" name="フリーフォーム 1358">
              <a:extLst>
                <a:ext uri="{FF2B5EF4-FFF2-40B4-BE49-F238E27FC236}">
                  <a16:creationId xmlns:a16="http://schemas.microsoft.com/office/drawing/2014/main" id="{A3B6464E-D1EE-14D4-CBB0-7DD0BAD209A0}"/>
                </a:ext>
              </a:extLst>
            </p:cNvPr>
            <p:cNvSpPr/>
            <p:nvPr/>
          </p:nvSpPr>
          <p:spPr>
            <a:xfrm>
              <a:off x="6170552" y="7225969"/>
              <a:ext cx="985803" cy="533970"/>
            </a:xfrm>
            <a:custGeom>
              <a:avLst/>
              <a:gdLst>
                <a:gd name="connsiteX0" fmla="*/ 977738 w 985803"/>
                <a:gd name="connsiteY0" fmla="*/ 18366 h 533970"/>
                <a:gd name="connsiteX1" fmla="*/ 483752 w 985803"/>
                <a:gd name="connsiteY1" fmla="*/ 312655 h 533970"/>
                <a:gd name="connsiteX2" fmla="*/ 331352 w 985803"/>
                <a:gd name="connsiteY2" fmla="*/ 533373 h 533970"/>
                <a:gd name="connsiteX3" fmla="*/ 415435 w 985803"/>
                <a:gd name="connsiteY3" fmla="*/ 380973 h 533970"/>
                <a:gd name="connsiteX4" fmla="*/ 226248 w 985803"/>
                <a:gd name="connsiteY4" fmla="*/ 480821 h 533970"/>
                <a:gd name="connsiteX5" fmla="*/ 94869 w 985803"/>
                <a:gd name="connsiteY5" fmla="*/ 396738 h 533970"/>
                <a:gd name="connsiteX6" fmla="*/ 5531 w 985803"/>
                <a:gd name="connsiteY6" fmla="*/ 370462 h 533970"/>
                <a:gd name="connsiteX7" fmla="*/ 257779 w 985803"/>
                <a:gd name="connsiteY7" fmla="*/ 386228 h 533970"/>
                <a:gd name="connsiteX8" fmla="*/ 94869 w 985803"/>
                <a:gd name="connsiteY8" fmla="*/ 375717 h 533970"/>
                <a:gd name="connsiteX9" fmla="*/ 641407 w 985803"/>
                <a:gd name="connsiteY9" fmla="*/ 81428 h 533970"/>
                <a:gd name="connsiteX10" fmla="*/ 452221 w 985803"/>
                <a:gd name="connsiteY10" fmla="*/ 118214 h 533970"/>
                <a:gd name="connsiteX11" fmla="*/ 767531 w 985803"/>
                <a:gd name="connsiteY11" fmla="*/ 39386 h 533970"/>
                <a:gd name="connsiteX12" fmla="*/ 977738 w 985803"/>
                <a:gd name="connsiteY12" fmla="*/ 18366 h 5339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85803" h="533970">
                  <a:moveTo>
                    <a:pt x="977738" y="18366"/>
                  </a:moveTo>
                  <a:cubicBezTo>
                    <a:pt x="930441" y="63911"/>
                    <a:pt x="591483" y="226820"/>
                    <a:pt x="483752" y="312655"/>
                  </a:cubicBezTo>
                  <a:cubicBezTo>
                    <a:pt x="376021" y="398490"/>
                    <a:pt x="342738" y="521987"/>
                    <a:pt x="331352" y="533373"/>
                  </a:cubicBezTo>
                  <a:cubicBezTo>
                    <a:pt x="319966" y="544759"/>
                    <a:pt x="432952" y="389732"/>
                    <a:pt x="415435" y="380973"/>
                  </a:cubicBezTo>
                  <a:cubicBezTo>
                    <a:pt x="397918" y="372214"/>
                    <a:pt x="279676" y="478194"/>
                    <a:pt x="226248" y="480821"/>
                  </a:cubicBezTo>
                  <a:cubicBezTo>
                    <a:pt x="172820" y="483448"/>
                    <a:pt x="131655" y="415131"/>
                    <a:pt x="94869" y="396738"/>
                  </a:cubicBezTo>
                  <a:cubicBezTo>
                    <a:pt x="58083" y="378345"/>
                    <a:pt x="-21621" y="372214"/>
                    <a:pt x="5531" y="370462"/>
                  </a:cubicBezTo>
                  <a:lnTo>
                    <a:pt x="257779" y="386228"/>
                  </a:lnTo>
                  <a:cubicBezTo>
                    <a:pt x="272669" y="387104"/>
                    <a:pt x="30931" y="426517"/>
                    <a:pt x="94869" y="375717"/>
                  </a:cubicBezTo>
                  <a:cubicBezTo>
                    <a:pt x="158807" y="324917"/>
                    <a:pt x="581848" y="124345"/>
                    <a:pt x="641407" y="81428"/>
                  </a:cubicBezTo>
                  <a:cubicBezTo>
                    <a:pt x="700966" y="38511"/>
                    <a:pt x="431200" y="125221"/>
                    <a:pt x="452221" y="118214"/>
                  </a:cubicBezTo>
                  <a:cubicBezTo>
                    <a:pt x="473242" y="111207"/>
                    <a:pt x="682572" y="54276"/>
                    <a:pt x="767531" y="39386"/>
                  </a:cubicBezTo>
                  <a:cubicBezTo>
                    <a:pt x="852490" y="24496"/>
                    <a:pt x="1025035" y="-27179"/>
                    <a:pt x="977738" y="18366"/>
                  </a:cubicBezTo>
                  <a:close/>
                </a:path>
              </a:pathLst>
            </a:custGeom>
            <a:solidFill>
              <a:schemeClr val="accent5">
                <a:lumMod val="75000"/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60" name="フリーフォーム 1359">
              <a:extLst>
                <a:ext uri="{FF2B5EF4-FFF2-40B4-BE49-F238E27FC236}">
                  <a16:creationId xmlns:a16="http://schemas.microsoft.com/office/drawing/2014/main" id="{73A738F1-6995-6CCA-D5D6-B5389FC75799}"/>
                </a:ext>
              </a:extLst>
            </p:cNvPr>
            <p:cNvSpPr/>
            <p:nvPr/>
          </p:nvSpPr>
          <p:spPr>
            <a:xfrm>
              <a:off x="5686242" y="4184086"/>
              <a:ext cx="49229" cy="325236"/>
            </a:xfrm>
            <a:custGeom>
              <a:avLst/>
              <a:gdLst>
                <a:gd name="connsiteX0" fmla="*/ 38283 w 49229"/>
                <a:gd name="connsiteY0" fmla="*/ 564 h 325236"/>
                <a:gd name="connsiteX1" fmla="*/ 12883 w 49229"/>
                <a:gd name="connsiteY1" fmla="*/ 95814 h 325236"/>
                <a:gd name="connsiteX2" fmla="*/ 47808 w 49229"/>
                <a:gd name="connsiteY2" fmla="*/ 321239 h 325236"/>
                <a:gd name="connsiteX3" fmla="*/ 38283 w 49229"/>
                <a:gd name="connsiteY3" fmla="*/ 232339 h 325236"/>
                <a:gd name="connsiteX4" fmla="*/ 183 w 49229"/>
                <a:gd name="connsiteY4" fmla="*/ 133914 h 325236"/>
                <a:gd name="connsiteX5" fmla="*/ 38283 w 49229"/>
                <a:gd name="connsiteY5" fmla="*/ 564 h 325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9229" h="325236">
                  <a:moveTo>
                    <a:pt x="38283" y="564"/>
                  </a:moveTo>
                  <a:cubicBezTo>
                    <a:pt x="40400" y="-5786"/>
                    <a:pt x="11296" y="42368"/>
                    <a:pt x="12883" y="95814"/>
                  </a:cubicBezTo>
                  <a:cubicBezTo>
                    <a:pt x="14470" y="149260"/>
                    <a:pt x="43575" y="298485"/>
                    <a:pt x="47808" y="321239"/>
                  </a:cubicBezTo>
                  <a:cubicBezTo>
                    <a:pt x="52041" y="343993"/>
                    <a:pt x="46220" y="263560"/>
                    <a:pt x="38283" y="232339"/>
                  </a:cubicBezTo>
                  <a:cubicBezTo>
                    <a:pt x="30346" y="201118"/>
                    <a:pt x="3358" y="167781"/>
                    <a:pt x="183" y="133914"/>
                  </a:cubicBezTo>
                  <a:cubicBezTo>
                    <a:pt x="-2992" y="100047"/>
                    <a:pt x="36166" y="6914"/>
                    <a:pt x="38283" y="564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61" name="フリーフォーム 1360">
              <a:extLst>
                <a:ext uri="{FF2B5EF4-FFF2-40B4-BE49-F238E27FC236}">
                  <a16:creationId xmlns:a16="http://schemas.microsoft.com/office/drawing/2014/main" id="{90AC9BED-58E8-5579-303F-459EE7D0989F}"/>
                </a:ext>
              </a:extLst>
            </p:cNvPr>
            <p:cNvSpPr/>
            <p:nvPr/>
          </p:nvSpPr>
          <p:spPr>
            <a:xfrm>
              <a:off x="5463886" y="4790691"/>
              <a:ext cx="112913" cy="197790"/>
            </a:xfrm>
            <a:custGeom>
              <a:avLst/>
              <a:gdLst>
                <a:gd name="connsiteX0" fmla="*/ 289 w 112913"/>
                <a:gd name="connsiteY0" fmla="*/ 384 h 197790"/>
                <a:gd name="connsiteX1" fmla="*/ 63789 w 112913"/>
                <a:gd name="connsiteY1" fmla="*/ 79759 h 197790"/>
                <a:gd name="connsiteX2" fmla="*/ 111414 w 112913"/>
                <a:gd name="connsiteY2" fmla="*/ 197234 h 197790"/>
                <a:gd name="connsiteX3" fmla="*/ 95539 w 112913"/>
                <a:gd name="connsiteY3" fmla="*/ 121034 h 197790"/>
                <a:gd name="connsiteX4" fmla="*/ 41564 w 112913"/>
                <a:gd name="connsiteY4" fmla="*/ 51184 h 197790"/>
                <a:gd name="connsiteX5" fmla="*/ 289 w 112913"/>
                <a:gd name="connsiteY5" fmla="*/ 384 h 1977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2913" h="197790">
                  <a:moveTo>
                    <a:pt x="289" y="384"/>
                  </a:moveTo>
                  <a:cubicBezTo>
                    <a:pt x="3993" y="5146"/>
                    <a:pt x="45268" y="46951"/>
                    <a:pt x="63789" y="79759"/>
                  </a:cubicBezTo>
                  <a:cubicBezTo>
                    <a:pt x="82310" y="112567"/>
                    <a:pt x="106122" y="190355"/>
                    <a:pt x="111414" y="197234"/>
                  </a:cubicBezTo>
                  <a:cubicBezTo>
                    <a:pt x="116706" y="204113"/>
                    <a:pt x="107181" y="145376"/>
                    <a:pt x="95539" y="121034"/>
                  </a:cubicBezTo>
                  <a:cubicBezTo>
                    <a:pt x="83897" y="96692"/>
                    <a:pt x="53735" y="66001"/>
                    <a:pt x="41564" y="51184"/>
                  </a:cubicBezTo>
                  <a:cubicBezTo>
                    <a:pt x="29393" y="36367"/>
                    <a:pt x="-3415" y="-4378"/>
                    <a:pt x="289" y="384"/>
                  </a:cubicBezTo>
                  <a:close/>
                </a:path>
              </a:pathLst>
            </a:custGeom>
            <a:solidFill>
              <a:schemeClr val="accent5">
                <a:lumMod val="75000"/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63" name="フリーフォーム 1362">
              <a:extLst>
                <a:ext uri="{FF2B5EF4-FFF2-40B4-BE49-F238E27FC236}">
                  <a16:creationId xmlns:a16="http://schemas.microsoft.com/office/drawing/2014/main" id="{0D5A88F2-F5F4-B8B2-68EF-05DA90882D52}"/>
                </a:ext>
              </a:extLst>
            </p:cNvPr>
            <p:cNvSpPr/>
            <p:nvPr/>
          </p:nvSpPr>
          <p:spPr>
            <a:xfrm>
              <a:off x="5700057" y="5050930"/>
              <a:ext cx="72131" cy="245009"/>
            </a:xfrm>
            <a:custGeom>
              <a:avLst/>
              <a:gdLst>
                <a:gd name="connsiteX0" fmla="*/ 2243 w 72131"/>
                <a:gd name="connsiteY0" fmla="*/ 495 h 245009"/>
                <a:gd name="connsiteX1" fmla="*/ 8593 w 72131"/>
                <a:gd name="connsiteY1" fmla="*/ 83045 h 245009"/>
                <a:gd name="connsiteX2" fmla="*/ 14943 w 72131"/>
                <a:gd name="connsiteY2" fmla="*/ 137020 h 245009"/>
                <a:gd name="connsiteX3" fmla="*/ 72093 w 72131"/>
                <a:gd name="connsiteY3" fmla="*/ 244970 h 245009"/>
                <a:gd name="connsiteX4" fmla="*/ 5418 w 72131"/>
                <a:gd name="connsiteY4" fmla="*/ 124320 h 245009"/>
                <a:gd name="connsiteX5" fmla="*/ 2243 w 72131"/>
                <a:gd name="connsiteY5" fmla="*/ 495 h 2450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2131" h="245009">
                  <a:moveTo>
                    <a:pt x="2243" y="495"/>
                  </a:moveTo>
                  <a:cubicBezTo>
                    <a:pt x="2772" y="-6384"/>
                    <a:pt x="6476" y="60291"/>
                    <a:pt x="8593" y="83045"/>
                  </a:cubicBezTo>
                  <a:cubicBezTo>
                    <a:pt x="10710" y="105799"/>
                    <a:pt x="4360" y="110033"/>
                    <a:pt x="14943" y="137020"/>
                  </a:cubicBezTo>
                  <a:cubicBezTo>
                    <a:pt x="25526" y="164007"/>
                    <a:pt x="73681" y="247087"/>
                    <a:pt x="72093" y="244970"/>
                  </a:cubicBezTo>
                  <a:cubicBezTo>
                    <a:pt x="70505" y="242853"/>
                    <a:pt x="14943" y="161891"/>
                    <a:pt x="5418" y="124320"/>
                  </a:cubicBezTo>
                  <a:cubicBezTo>
                    <a:pt x="-4107" y="86749"/>
                    <a:pt x="1714" y="7374"/>
                    <a:pt x="2243" y="495"/>
                  </a:cubicBezTo>
                  <a:close/>
                </a:path>
              </a:pathLst>
            </a:custGeom>
            <a:solidFill>
              <a:schemeClr val="accent5">
                <a:lumMod val="75000"/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64" name="フリーフォーム 1363">
              <a:extLst>
                <a:ext uri="{FF2B5EF4-FFF2-40B4-BE49-F238E27FC236}">
                  <a16:creationId xmlns:a16="http://schemas.microsoft.com/office/drawing/2014/main" id="{33138A40-D3F3-AACB-66F7-E14DE7030187}"/>
                </a:ext>
              </a:extLst>
            </p:cNvPr>
            <p:cNvSpPr/>
            <p:nvPr/>
          </p:nvSpPr>
          <p:spPr>
            <a:xfrm>
              <a:off x="5871665" y="4419226"/>
              <a:ext cx="59479" cy="140503"/>
            </a:xfrm>
            <a:custGeom>
              <a:avLst/>
              <a:gdLst>
                <a:gd name="connsiteX0" fmla="*/ 59235 w 59479"/>
                <a:gd name="connsiteY0" fmla="*/ 374 h 140503"/>
                <a:gd name="connsiteX1" fmla="*/ 24310 w 59479"/>
                <a:gd name="connsiteY1" fmla="*/ 60699 h 140503"/>
                <a:gd name="connsiteX2" fmla="*/ 2085 w 59479"/>
                <a:gd name="connsiteY2" fmla="*/ 140074 h 140503"/>
                <a:gd name="connsiteX3" fmla="*/ 5260 w 59479"/>
                <a:gd name="connsiteY3" fmla="*/ 89274 h 140503"/>
                <a:gd name="connsiteX4" fmla="*/ 59235 w 59479"/>
                <a:gd name="connsiteY4" fmla="*/ 374 h 1405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9479" h="140503">
                  <a:moveTo>
                    <a:pt x="59235" y="374"/>
                  </a:moveTo>
                  <a:cubicBezTo>
                    <a:pt x="62410" y="-4388"/>
                    <a:pt x="33835" y="37416"/>
                    <a:pt x="24310" y="60699"/>
                  </a:cubicBezTo>
                  <a:cubicBezTo>
                    <a:pt x="14785" y="83982"/>
                    <a:pt x="5260" y="135312"/>
                    <a:pt x="2085" y="140074"/>
                  </a:cubicBezTo>
                  <a:cubicBezTo>
                    <a:pt x="-1090" y="144836"/>
                    <a:pt x="-1090" y="108853"/>
                    <a:pt x="5260" y="89274"/>
                  </a:cubicBezTo>
                  <a:cubicBezTo>
                    <a:pt x="11610" y="69695"/>
                    <a:pt x="56060" y="5136"/>
                    <a:pt x="59235" y="374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65" name="フリーフォーム 1364">
              <a:extLst>
                <a:ext uri="{FF2B5EF4-FFF2-40B4-BE49-F238E27FC236}">
                  <a16:creationId xmlns:a16="http://schemas.microsoft.com/office/drawing/2014/main" id="{C2360AF6-FC12-EE60-E1C5-791B592D2728}"/>
                </a:ext>
              </a:extLst>
            </p:cNvPr>
            <p:cNvSpPr/>
            <p:nvPr/>
          </p:nvSpPr>
          <p:spPr>
            <a:xfrm>
              <a:off x="5257745" y="5070473"/>
              <a:ext cx="86153" cy="149235"/>
            </a:xfrm>
            <a:custGeom>
              <a:avLst/>
              <a:gdLst>
                <a:gd name="connsiteX0" fmla="*/ 55 w 86153"/>
                <a:gd name="connsiteY0" fmla="*/ 2 h 149235"/>
                <a:gd name="connsiteX1" fmla="*/ 69905 w 86153"/>
                <a:gd name="connsiteY1" fmla="*/ 101602 h 149235"/>
                <a:gd name="connsiteX2" fmla="*/ 76255 w 86153"/>
                <a:gd name="connsiteY2" fmla="*/ 149227 h 149235"/>
                <a:gd name="connsiteX3" fmla="*/ 82605 w 86153"/>
                <a:gd name="connsiteY3" fmla="*/ 104777 h 149235"/>
                <a:gd name="connsiteX4" fmla="*/ 55 w 86153"/>
                <a:gd name="connsiteY4" fmla="*/ 2 h 1492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6153" h="149235">
                  <a:moveTo>
                    <a:pt x="55" y="2"/>
                  </a:moveTo>
                  <a:cubicBezTo>
                    <a:pt x="-2062" y="-527"/>
                    <a:pt x="57205" y="76731"/>
                    <a:pt x="69905" y="101602"/>
                  </a:cubicBezTo>
                  <a:cubicBezTo>
                    <a:pt x="82605" y="126473"/>
                    <a:pt x="74138" y="148698"/>
                    <a:pt x="76255" y="149227"/>
                  </a:cubicBezTo>
                  <a:cubicBezTo>
                    <a:pt x="78372" y="149756"/>
                    <a:pt x="92659" y="126473"/>
                    <a:pt x="82605" y="104777"/>
                  </a:cubicBezTo>
                  <a:cubicBezTo>
                    <a:pt x="72551" y="83081"/>
                    <a:pt x="2172" y="531"/>
                    <a:pt x="55" y="2"/>
                  </a:cubicBezTo>
                  <a:close/>
                </a:path>
              </a:pathLst>
            </a:custGeom>
            <a:solidFill>
              <a:schemeClr val="accent5">
                <a:lumMod val="75000"/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66" name="フリーフォーム 1365">
              <a:extLst>
                <a:ext uri="{FF2B5EF4-FFF2-40B4-BE49-F238E27FC236}">
                  <a16:creationId xmlns:a16="http://schemas.microsoft.com/office/drawing/2014/main" id="{033B46B1-E8F3-5059-AF02-3FE258DF8CE2}"/>
                </a:ext>
              </a:extLst>
            </p:cNvPr>
            <p:cNvSpPr/>
            <p:nvPr/>
          </p:nvSpPr>
          <p:spPr>
            <a:xfrm>
              <a:off x="5472111" y="6422896"/>
              <a:ext cx="34250" cy="147596"/>
            </a:xfrm>
            <a:custGeom>
              <a:avLst/>
              <a:gdLst>
                <a:gd name="connsiteX0" fmla="*/ 4764 w 34250"/>
                <a:gd name="connsiteY0" fmla="*/ 129 h 147596"/>
                <a:gd name="connsiteX1" fmla="*/ 1589 w 34250"/>
                <a:gd name="connsiteY1" fmla="*/ 60454 h 147596"/>
                <a:gd name="connsiteX2" fmla="*/ 33339 w 34250"/>
                <a:gd name="connsiteY2" fmla="*/ 146179 h 147596"/>
                <a:gd name="connsiteX3" fmla="*/ 23814 w 34250"/>
                <a:gd name="connsiteY3" fmla="*/ 111254 h 147596"/>
                <a:gd name="connsiteX4" fmla="*/ 4764 w 34250"/>
                <a:gd name="connsiteY4" fmla="*/ 76329 h 147596"/>
                <a:gd name="connsiteX5" fmla="*/ 4764 w 34250"/>
                <a:gd name="connsiteY5" fmla="*/ 129 h 1475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4250" h="147596">
                  <a:moveTo>
                    <a:pt x="4764" y="129"/>
                  </a:moveTo>
                  <a:cubicBezTo>
                    <a:pt x="4235" y="-2517"/>
                    <a:pt x="-3173" y="36112"/>
                    <a:pt x="1589" y="60454"/>
                  </a:cubicBezTo>
                  <a:cubicBezTo>
                    <a:pt x="6351" y="84796"/>
                    <a:pt x="29635" y="137712"/>
                    <a:pt x="33339" y="146179"/>
                  </a:cubicBezTo>
                  <a:cubicBezTo>
                    <a:pt x="37043" y="154646"/>
                    <a:pt x="28576" y="122896"/>
                    <a:pt x="23814" y="111254"/>
                  </a:cubicBezTo>
                  <a:cubicBezTo>
                    <a:pt x="19052" y="99612"/>
                    <a:pt x="6881" y="89029"/>
                    <a:pt x="4764" y="76329"/>
                  </a:cubicBezTo>
                  <a:cubicBezTo>
                    <a:pt x="2647" y="63629"/>
                    <a:pt x="5293" y="2775"/>
                    <a:pt x="4764" y="129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68" name="円/楕円 1367">
              <a:extLst>
                <a:ext uri="{FF2B5EF4-FFF2-40B4-BE49-F238E27FC236}">
                  <a16:creationId xmlns:a16="http://schemas.microsoft.com/office/drawing/2014/main" id="{86D915D5-5C78-35CB-FD37-56EAC879685E}"/>
                </a:ext>
              </a:extLst>
            </p:cNvPr>
            <p:cNvSpPr/>
            <p:nvPr/>
          </p:nvSpPr>
          <p:spPr>
            <a:xfrm>
              <a:off x="4280064" y="4915846"/>
              <a:ext cx="1082071" cy="1082071"/>
            </a:xfrm>
            <a:prstGeom prst="ellipse">
              <a:avLst/>
            </a:prstGeom>
            <a:solidFill>
              <a:srgbClr val="FF0000">
                <a:alpha val="3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69" name="フリーフォーム 1368">
              <a:extLst>
                <a:ext uri="{FF2B5EF4-FFF2-40B4-BE49-F238E27FC236}">
                  <a16:creationId xmlns:a16="http://schemas.microsoft.com/office/drawing/2014/main" id="{9210036F-10B8-915B-8AF1-4FE0E8363092}"/>
                </a:ext>
              </a:extLst>
            </p:cNvPr>
            <p:cNvSpPr/>
            <p:nvPr/>
          </p:nvSpPr>
          <p:spPr>
            <a:xfrm>
              <a:off x="6286458" y="3168282"/>
              <a:ext cx="506161" cy="1292391"/>
            </a:xfrm>
            <a:custGeom>
              <a:avLst/>
              <a:gdLst>
                <a:gd name="connsiteX0" fmla="*/ 195694 w 506161"/>
                <a:gd name="connsiteY0" fmla="*/ 176925 h 1292391"/>
                <a:gd name="connsiteX1" fmla="*/ 296571 w 506161"/>
                <a:gd name="connsiteY1" fmla="*/ 616228 h 1292391"/>
                <a:gd name="connsiteX2" fmla="*/ 299825 w 506161"/>
                <a:gd name="connsiteY2" fmla="*/ 567416 h 1292391"/>
                <a:gd name="connsiteX3" fmla="*/ 316096 w 506161"/>
                <a:gd name="connsiteY3" fmla="*/ 857030 h 1292391"/>
                <a:gd name="connsiteX4" fmla="*/ 361653 w 506161"/>
                <a:gd name="connsiteY4" fmla="*/ 1003465 h 1292391"/>
                <a:gd name="connsiteX5" fmla="*/ 501579 w 506161"/>
                <a:gd name="connsiteY5" fmla="*/ 1273554 h 1292391"/>
                <a:gd name="connsiteX6" fmla="*/ 446259 w 506161"/>
                <a:gd name="connsiteY6" fmla="*/ 1211727 h 1292391"/>
                <a:gd name="connsiteX7" fmla="*/ 195694 w 506161"/>
                <a:gd name="connsiteY7" fmla="*/ 749645 h 1292391"/>
                <a:gd name="connsiteX8" fmla="*/ 111088 w 506161"/>
                <a:gd name="connsiteY8" fmla="*/ 486064 h 1292391"/>
                <a:gd name="connsiteX9" fmla="*/ 159899 w 506161"/>
                <a:gd name="connsiteY9" fmla="*/ 616228 h 1292391"/>
                <a:gd name="connsiteX10" fmla="*/ 117596 w 506161"/>
                <a:gd name="connsiteY10" fmla="*/ 290818 h 1292391"/>
                <a:gd name="connsiteX11" fmla="*/ 449 w 506161"/>
                <a:gd name="connsiteY11" fmla="*/ 1204 h 1292391"/>
                <a:gd name="connsiteX12" fmla="*/ 81801 w 506161"/>
                <a:gd name="connsiteY12" fmla="*/ 193196 h 1292391"/>
                <a:gd name="connsiteX13" fmla="*/ 195694 w 506161"/>
                <a:gd name="connsiteY13" fmla="*/ 333122 h 1292391"/>
                <a:gd name="connsiteX14" fmla="*/ 195694 w 506161"/>
                <a:gd name="connsiteY14" fmla="*/ 176925 h 12923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506161" h="1292391">
                  <a:moveTo>
                    <a:pt x="195694" y="176925"/>
                  </a:moveTo>
                  <a:cubicBezTo>
                    <a:pt x="212507" y="224109"/>
                    <a:pt x="279216" y="551146"/>
                    <a:pt x="296571" y="616228"/>
                  </a:cubicBezTo>
                  <a:cubicBezTo>
                    <a:pt x="313926" y="681310"/>
                    <a:pt x="296571" y="527282"/>
                    <a:pt x="299825" y="567416"/>
                  </a:cubicBezTo>
                  <a:cubicBezTo>
                    <a:pt x="303079" y="607550"/>
                    <a:pt x="305791" y="784355"/>
                    <a:pt x="316096" y="857030"/>
                  </a:cubicBezTo>
                  <a:cubicBezTo>
                    <a:pt x="326401" y="929705"/>
                    <a:pt x="330739" y="934044"/>
                    <a:pt x="361653" y="1003465"/>
                  </a:cubicBezTo>
                  <a:cubicBezTo>
                    <a:pt x="392567" y="1072886"/>
                    <a:pt x="487478" y="1238844"/>
                    <a:pt x="501579" y="1273554"/>
                  </a:cubicBezTo>
                  <a:cubicBezTo>
                    <a:pt x="515680" y="1308264"/>
                    <a:pt x="497240" y="1299045"/>
                    <a:pt x="446259" y="1211727"/>
                  </a:cubicBezTo>
                  <a:cubicBezTo>
                    <a:pt x="395278" y="1124409"/>
                    <a:pt x="251556" y="870589"/>
                    <a:pt x="195694" y="749645"/>
                  </a:cubicBezTo>
                  <a:cubicBezTo>
                    <a:pt x="139832" y="628701"/>
                    <a:pt x="117054" y="508300"/>
                    <a:pt x="111088" y="486064"/>
                  </a:cubicBezTo>
                  <a:cubicBezTo>
                    <a:pt x="105122" y="463828"/>
                    <a:pt x="158814" y="648769"/>
                    <a:pt x="159899" y="616228"/>
                  </a:cubicBezTo>
                  <a:cubicBezTo>
                    <a:pt x="160984" y="583687"/>
                    <a:pt x="144171" y="393322"/>
                    <a:pt x="117596" y="290818"/>
                  </a:cubicBezTo>
                  <a:cubicBezTo>
                    <a:pt x="91021" y="188314"/>
                    <a:pt x="6415" y="17474"/>
                    <a:pt x="449" y="1204"/>
                  </a:cubicBezTo>
                  <a:cubicBezTo>
                    <a:pt x="-5517" y="-15066"/>
                    <a:pt x="49260" y="137876"/>
                    <a:pt x="81801" y="193196"/>
                  </a:cubicBezTo>
                  <a:cubicBezTo>
                    <a:pt x="114342" y="248516"/>
                    <a:pt x="176712" y="328783"/>
                    <a:pt x="195694" y="333122"/>
                  </a:cubicBezTo>
                  <a:cubicBezTo>
                    <a:pt x="214676" y="337461"/>
                    <a:pt x="178881" y="129741"/>
                    <a:pt x="195694" y="176925"/>
                  </a:cubicBezTo>
                  <a:close/>
                </a:path>
              </a:pathLst>
            </a:custGeom>
            <a:solidFill>
              <a:schemeClr val="accent5">
                <a:lumMod val="75000"/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70" name="フリーフォーム 1369">
              <a:extLst>
                <a:ext uri="{FF2B5EF4-FFF2-40B4-BE49-F238E27FC236}">
                  <a16:creationId xmlns:a16="http://schemas.microsoft.com/office/drawing/2014/main" id="{30611C1D-D2ED-39F8-5737-D91CE45C718A}"/>
                </a:ext>
              </a:extLst>
            </p:cNvPr>
            <p:cNvSpPr/>
            <p:nvPr/>
          </p:nvSpPr>
          <p:spPr>
            <a:xfrm>
              <a:off x="6127454" y="3540420"/>
              <a:ext cx="297595" cy="429673"/>
            </a:xfrm>
            <a:custGeom>
              <a:avLst/>
              <a:gdLst>
                <a:gd name="connsiteX0" fmla="*/ 296125 w 297595"/>
                <a:gd name="connsiteY0" fmla="*/ 33 h 429673"/>
                <a:gd name="connsiteX1" fmla="*/ 185486 w 297595"/>
                <a:gd name="connsiteY1" fmla="*/ 120434 h 429673"/>
                <a:gd name="connsiteX2" fmla="*/ 94371 w 297595"/>
                <a:gd name="connsiteY2" fmla="*/ 250598 h 429673"/>
                <a:gd name="connsiteX3" fmla="*/ 100879 w 297595"/>
                <a:gd name="connsiteY3" fmla="*/ 423065 h 429673"/>
                <a:gd name="connsiteX4" fmla="*/ 91117 w 297595"/>
                <a:gd name="connsiteY4" fmla="*/ 380761 h 429673"/>
                <a:gd name="connsiteX5" fmla="*/ 2 w 297595"/>
                <a:gd name="connsiteY5" fmla="*/ 257106 h 429673"/>
                <a:gd name="connsiteX6" fmla="*/ 87863 w 297595"/>
                <a:gd name="connsiteY6" fmla="*/ 58606 h 429673"/>
                <a:gd name="connsiteX7" fmla="*/ 42305 w 297595"/>
                <a:gd name="connsiteY7" fmla="*/ 172500 h 429673"/>
                <a:gd name="connsiteX8" fmla="*/ 182231 w 297595"/>
                <a:gd name="connsiteY8" fmla="*/ 48844 h 429673"/>
                <a:gd name="connsiteX9" fmla="*/ 100879 w 297595"/>
                <a:gd name="connsiteY9" fmla="*/ 107418 h 429673"/>
                <a:gd name="connsiteX10" fmla="*/ 296125 w 297595"/>
                <a:gd name="connsiteY10" fmla="*/ 33 h 4296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97595" h="429673">
                  <a:moveTo>
                    <a:pt x="296125" y="33"/>
                  </a:moveTo>
                  <a:cubicBezTo>
                    <a:pt x="310226" y="2202"/>
                    <a:pt x="219112" y="78673"/>
                    <a:pt x="185486" y="120434"/>
                  </a:cubicBezTo>
                  <a:cubicBezTo>
                    <a:pt x="151860" y="162195"/>
                    <a:pt x="108472" y="200160"/>
                    <a:pt x="94371" y="250598"/>
                  </a:cubicBezTo>
                  <a:cubicBezTo>
                    <a:pt x="80270" y="301037"/>
                    <a:pt x="101421" y="401371"/>
                    <a:pt x="100879" y="423065"/>
                  </a:cubicBezTo>
                  <a:cubicBezTo>
                    <a:pt x="100337" y="444759"/>
                    <a:pt x="107930" y="408421"/>
                    <a:pt x="91117" y="380761"/>
                  </a:cubicBezTo>
                  <a:cubicBezTo>
                    <a:pt x="74304" y="353101"/>
                    <a:pt x="544" y="310798"/>
                    <a:pt x="2" y="257106"/>
                  </a:cubicBezTo>
                  <a:cubicBezTo>
                    <a:pt x="-540" y="203414"/>
                    <a:pt x="80813" y="72707"/>
                    <a:pt x="87863" y="58606"/>
                  </a:cubicBezTo>
                  <a:cubicBezTo>
                    <a:pt x="94913" y="44505"/>
                    <a:pt x="26577" y="174127"/>
                    <a:pt x="42305" y="172500"/>
                  </a:cubicBezTo>
                  <a:cubicBezTo>
                    <a:pt x="58033" y="170873"/>
                    <a:pt x="172469" y="59691"/>
                    <a:pt x="182231" y="48844"/>
                  </a:cubicBezTo>
                  <a:cubicBezTo>
                    <a:pt x="191993" y="37997"/>
                    <a:pt x="88405" y="113384"/>
                    <a:pt x="100879" y="107418"/>
                  </a:cubicBezTo>
                  <a:cubicBezTo>
                    <a:pt x="113353" y="101452"/>
                    <a:pt x="282024" y="-2136"/>
                    <a:pt x="296125" y="33"/>
                  </a:cubicBezTo>
                  <a:close/>
                </a:path>
              </a:pathLst>
            </a:custGeom>
            <a:solidFill>
              <a:schemeClr val="accent5">
                <a:lumMod val="75000"/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71" name="フリーフォーム 1370">
              <a:extLst>
                <a:ext uri="{FF2B5EF4-FFF2-40B4-BE49-F238E27FC236}">
                  <a16:creationId xmlns:a16="http://schemas.microsoft.com/office/drawing/2014/main" id="{83E564F3-066C-46B2-0607-E21DC912C211}"/>
                </a:ext>
              </a:extLst>
            </p:cNvPr>
            <p:cNvSpPr/>
            <p:nvPr/>
          </p:nvSpPr>
          <p:spPr>
            <a:xfrm>
              <a:off x="6633915" y="3352862"/>
              <a:ext cx="269262" cy="1195090"/>
            </a:xfrm>
            <a:custGeom>
              <a:avLst/>
              <a:gdLst>
                <a:gd name="connsiteX0" fmla="*/ 4434 w 269262"/>
                <a:gd name="connsiteY0" fmla="*/ 5361 h 1195090"/>
                <a:gd name="connsiteX1" fmla="*/ 202933 w 269262"/>
                <a:gd name="connsiteY1" fmla="*/ 509746 h 1195090"/>
                <a:gd name="connsiteX2" fmla="*/ 261507 w 269262"/>
                <a:gd name="connsiteY2" fmla="*/ 991352 h 1195090"/>
                <a:gd name="connsiteX3" fmla="*/ 264761 w 269262"/>
                <a:gd name="connsiteY3" fmla="*/ 867696 h 1195090"/>
                <a:gd name="connsiteX4" fmla="*/ 225712 w 269262"/>
                <a:gd name="connsiteY4" fmla="*/ 1193105 h 1195090"/>
                <a:gd name="connsiteX5" fmla="*/ 238728 w 269262"/>
                <a:gd name="connsiteY5" fmla="*/ 984843 h 1195090"/>
                <a:gd name="connsiteX6" fmla="*/ 189917 w 269262"/>
                <a:gd name="connsiteY6" fmla="*/ 597606 h 1195090"/>
                <a:gd name="connsiteX7" fmla="*/ 17450 w 269262"/>
                <a:gd name="connsiteY7" fmla="*/ 138779 h 1195090"/>
                <a:gd name="connsiteX8" fmla="*/ 59753 w 269262"/>
                <a:gd name="connsiteY8" fmla="*/ 236402 h 1195090"/>
                <a:gd name="connsiteX9" fmla="*/ 4434 w 269262"/>
                <a:gd name="connsiteY9" fmla="*/ 5361 h 11950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69262" h="1195090">
                  <a:moveTo>
                    <a:pt x="4434" y="5361"/>
                  </a:moveTo>
                  <a:cubicBezTo>
                    <a:pt x="28297" y="50918"/>
                    <a:pt x="160087" y="345414"/>
                    <a:pt x="202933" y="509746"/>
                  </a:cubicBezTo>
                  <a:cubicBezTo>
                    <a:pt x="245779" y="674078"/>
                    <a:pt x="251202" y="931694"/>
                    <a:pt x="261507" y="991352"/>
                  </a:cubicBezTo>
                  <a:cubicBezTo>
                    <a:pt x="271812" y="1051010"/>
                    <a:pt x="270727" y="834071"/>
                    <a:pt x="264761" y="867696"/>
                  </a:cubicBezTo>
                  <a:cubicBezTo>
                    <a:pt x="258795" y="901321"/>
                    <a:pt x="230051" y="1173580"/>
                    <a:pt x="225712" y="1193105"/>
                  </a:cubicBezTo>
                  <a:cubicBezTo>
                    <a:pt x="221373" y="1212630"/>
                    <a:pt x="244694" y="1084093"/>
                    <a:pt x="238728" y="984843"/>
                  </a:cubicBezTo>
                  <a:cubicBezTo>
                    <a:pt x="232762" y="885593"/>
                    <a:pt x="226797" y="738617"/>
                    <a:pt x="189917" y="597606"/>
                  </a:cubicBezTo>
                  <a:cubicBezTo>
                    <a:pt x="153037" y="456595"/>
                    <a:pt x="39144" y="198980"/>
                    <a:pt x="17450" y="138779"/>
                  </a:cubicBezTo>
                  <a:cubicBezTo>
                    <a:pt x="-4244" y="78578"/>
                    <a:pt x="58668" y="253757"/>
                    <a:pt x="59753" y="236402"/>
                  </a:cubicBezTo>
                  <a:cubicBezTo>
                    <a:pt x="60838" y="219047"/>
                    <a:pt x="-19429" y="-40196"/>
                    <a:pt x="4434" y="5361"/>
                  </a:cubicBezTo>
                  <a:close/>
                </a:path>
              </a:pathLst>
            </a:custGeom>
            <a:solidFill>
              <a:schemeClr val="accent5">
                <a:lumMod val="75000"/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72" name="フリーフォーム 1371">
              <a:extLst>
                <a:ext uri="{FF2B5EF4-FFF2-40B4-BE49-F238E27FC236}">
                  <a16:creationId xmlns:a16="http://schemas.microsoft.com/office/drawing/2014/main" id="{FEA3FBB0-E4C6-B8D6-5EEF-F643289DD2CD}"/>
                </a:ext>
              </a:extLst>
            </p:cNvPr>
            <p:cNvSpPr/>
            <p:nvPr/>
          </p:nvSpPr>
          <p:spPr>
            <a:xfrm>
              <a:off x="6578552" y="3117420"/>
              <a:ext cx="295115" cy="1528079"/>
            </a:xfrm>
            <a:custGeom>
              <a:avLst/>
              <a:gdLst>
                <a:gd name="connsiteX0" fmla="*/ 10985 w 295115"/>
                <a:gd name="connsiteY0" fmla="*/ 1 h 1528079"/>
                <a:gd name="connsiteX1" fmla="*/ 37018 w 295115"/>
                <a:gd name="connsiteY1" fmla="*/ 178976 h 1528079"/>
                <a:gd name="connsiteX2" fmla="*/ 180198 w 295115"/>
                <a:gd name="connsiteY2" fmla="*/ 530418 h 1528079"/>
                <a:gd name="connsiteX3" fmla="*/ 167182 w 295115"/>
                <a:gd name="connsiteY3" fmla="*/ 471844 h 1528079"/>
                <a:gd name="connsiteX4" fmla="*/ 69559 w 295115"/>
                <a:gd name="connsiteY4" fmla="*/ 331918 h 1528079"/>
                <a:gd name="connsiteX5" fmla="*/ 124879 w 295115"/>
                <a:gd name="connsiteY5" fmla="*/ 442557 h 1528079"/>
                <a:gd name="connsiteX6" fmla="*/ 176944 w 295115"/>
                <a:gd name="connsiteY6" fmla="*/ 536926 h 1528079"/>
                <a:gd name="connsiteX7" fmla="*/ 258296 w 295115"/>
                <a:gd name="connsiteY7" fmla="*/ 885114 h 1528079"/>
                <a:gd name="connsiteX8" fmla="*/ 232264 w 295115"/>
                <a:gd name="connsiteY8" fmla="*/ 644311 h 1528079"/>
                <a:gd name="connsiteX9" fmla="*/ 235518 w 295115"/>
                <a:gd name="connsiteY9" fmla="*/ 777729 h 1528079"/>
                <a:gd name="connsiteX10" fmla="*/ 238772 w 295115"/>
                <a:gd name="connsiteY10" fmla="*/ 1012023 h 1528079"/>
                <a:gd name="connsiteX11" fmla="*/ 255042 w 295115"/>
                <a:gd name="connsiteY11" fmla="*/ 907892 h 1528079"/>
                <a:gd name="connsiteX12" fmla="*/ 251788 w 295115"/>
                <a:gd name="connsiteY12" fmla="*/ 1112900 h 1528079"/>
                <a:gd name="connsiteX13" fmla="*/ 245280 w 295115"/>
                <a:gd name="connsiteY13" fmla="*/ 1210523 h 1528079"/>
                <a:gd name="connsiteX14" fmla="*/ 294091 w 295115"/>
                <a:gd name="connsiteY14" fmla="*/ 1513154 h 1528079"/>
                <a:gd name="connsiteX15" fmla="*/ 274567 w 295115"/>
                <a:gd name="connsiteY15" fmla="*/ 1431801 h 1528079"/>
                <a:gd name="connsiteX16" fmla="*/ 229010 w 295115"/>
                <a:gd name="connsiteY16" fmla="*/ 1002261 h 1528079"/>
                <a:gd name="connsiteX17" fmla="*/ 232264 w 295115"/>
                <a:gd name="connsiteY17" fmla="*/ 1083613 h 1528079"/>
                <a:gd name="connsiteX18" fmla="*/ 202977 w 295115"/>
                <a:gd name="connsiteY18" fmla="*/ 624786 h 1528079"/>
                <a:gd name="connsiteX19" fmla="*/ 206231 w 295115"/>
                <a:gd name="connsiteY19" fmla="*/ 689868 h 1528079"/>
                <a:gd name="connsiteX20" fmla="*/ 196469 w 295115"/>
                <a:gd name="connsiteY20" fmla="*/ 569467 h 1528079"/>
                <a:gd name="connsiteX21" fmla="*/ 43526 w 295115"/>
                <a:gd name="connsiteY21" fmla="*/ 318902 h 1528079"/>
                <a:gd name="connsiteX22" fmla="*/ 43526 w 295115"/>
                <a:gd name="connsiteY22" fmla="*/ 406762 h 1528079"/>
                <a:gd name="connsiteX23" fmla="*/ 46780 w 295115"/>
                <a:gd name="connsiteY23" fmla="*/ 253820 h 1528079"/>
                <a:gd name="connsiteX24" fmla="*/ 1223 w 295115"/>
                <a:gd name="connsiteY24" fmla="*/ 175722 h 1528079"/>
                <a:gd name="connsiteX25" fmla="*/ 10985 w 295115"/>
                <a:gd name="connsiteY25" fmla="*/ 1 h 1528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295115" h="1528079">
                  <a:moveTo>
                    <a:pt x="10985" y="1"/>
                  </a:moveTo>
                  <a:cubicBezTo>
                    <a:pt x="16951" y="543"/>
                    <a:pt x="8816" y="90573"/>
                    <a:pt x="37018" y="178976"/>
                  </a:cubicBezTo>
                  <a:cubicBezTo>
                    <a:pt x="65220" y="267379"/>
                    <a:pt x="158504" y="481607"/>
                    <a:pt x="180198" y="530418"/>
                  </a:cubicBezTo>
                  <a:cubicBezTo>
                    <a:pt x="201892" y="579229"/>
                    <a:pt x="185622" y="504927"/>
                    <a:pt x="167182" y="471844"/>
                  </a:cubicBezTo>
                  <a:cubicBezTo>
                    <a:pt x="148742" y="438761"/>
                    <a:pt x="76610" y="336799"/>
                    <a:pt x="69559" y="331918"/>
                  </a:cubicBezTo>
                  <a:cubicBezTo>
                    <a:pt x="62509" y="327037"/>
                    <a:pt x="106981" y="408389"/>
                    <a:pt x="124879" y="442557"/>
                  </a:cubicBezTo>
                  <a:cubicBezTo>
                    <a:pt x="142777" y="476725"/>
                    <a:pt x="154708" y="463167"/>
                    <a:pt x="176944" y="536926"/>
                  </a:cubicBezTo>
                  <a:cubicBezTo>
                    <a:pt x="199180" y="610686"/>
                    <a:pt x="249076" y="867217"/>
                    <a:pt x="258296" y="885114"/>
                  </a:cubicBezTo>
                  <a:cubicBezTo>
                    <a:pt x="267516" y="903011"/>
                    <a:pt x="236060" y="662208"/>
                    <a:pt x="232264" y="644311"/>
                  </a:cubicBezTo>
                  <a:cubicBezTo>
                    <a:pt x="228468" y="626414"/>
                    <a:pt x="234433" y="716444"/>
                    <a:pt x="235518" y="777729"/>
                  </a:cubicBezTo>
                  <a:cubicBezTo>
                    <a:pt x="236603" y="839014"/>
                    <a:pt x="235518" y="990329"/>
                    <a:pt x="238772" y="1012023"/>
                  </a:cubicBezTo>
                  <a:cubicBezTo>
                    <a:pt x="242026" y="1033717"/>
                    <a:pt x="252873" y="891079"/>
                    <a:pt x="255042" y="907892"/>
                  </a:cubicBezTo>
                  <a:cubicBezTo>
                    <a:pt x="257211" y="924705"/>
                    <a:pt x="253415" y="1062462"/>
                    <a:pt x="251788" y="1112900"/>
                  </a:cubicBezTo>
                  <a:cubicBezTo>
                    <a:pt x="250161" y="1163338"/>
                    <a:pt x="238230" y="1143814"/>
                    <a:pt x="245280" y="1210523"/>
                  </a:cubicBezTo>
                  <a:cubicBezTo>
                    <a:pt x="252330" y="1277232"/>
                    <a:pt x="289210" y="1476274"/>
                    <a:pt x="294091" y="1513154"/>
                  </a:cubicBezTo>
                  <a:cubicBezTo>
                    <a:pt x="298972" y="1550034"/>
                    <a:pt x="285414" y="1516950"/>
                    <a:pt x="274567" y="1431801"/>
                  </a:cubicBezTo>
                  <a:cubicBezTo>
                    <a:pt x="263720" y="1346652"/>
                    <a:pt x="236061" y="1060292"/>
                    <a:pt x="229010" y="1002261"/>
                  </a:cubicBezTo>
                  <a:cubicBezTo>
                    <a:pt x="221960" y="944230"/>
                    <a:pt x="236603" y="1146525"/>
                    <a:pt x="232264" y="1083613"/>
                  </a:cubicBezTo>
                  <a:cubicBezTo>
                    <a:pt x="227925" y="1020701"/>
                    <a:pt x="207316" y="690410"/>
                    <a:pt x="202977" y="624786"/>
                  </a:cubicBezTo>
                  <a:cubicBezTo>
                    <a:pt x="198638" y="559162"/>
                    <a:pt x="207316" y="699088"/>
                    <a:pt x="206231" y="689868"/>
                  </a:cubicBezTo>
                  <a:cubicBezTo>
                    <a:pt x="205146" y="680648"/>
                    <a:pt x="223586" y="631295"/>
                    <a:pt x="196469" y="569467"/>
                  </a:cubicBezTo>
                  <a:cubicBezTo>
                    <a:pt x="169352" y="507639"/>
                    <a:pt x="69016" y="346019"/>
                    <a:pt x="43526" y="318902"/>
                  </a:cubicBezTo>
                  <a:cubicBezTo>
                    <a:pt x="18036" y="291785"/>
                    <a:pt x="42984" y="417609"/>
                    <a:pt x="43526" y="406762"/>
                  </a:cubicBezTo>
                  <a:cubicBezTo>
                    <a:pt x="44068" y="395915"/>
                    <a:pt x="53830" y="292327"/>
                    <a:pt x="46780" y="253820"/>
                  </a:cubicBezTo>
                  <a:cubicBezTo>
                    <a:pt x="39730" y="215313"/>
                    <a:pt x="5562" y="213687"/>
                    <a:pt x="1223" y="175722"/>
                  </a:cubicBezTo>
                  <a:cubicBezTo>
                    <a:pt x="-3116" y="137758"/>
                    <a:pt x="5019" y="-541"/>
                    <a:pt x="10985" y="1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73" name="フリーフォーム 1372">
              <a:extLst>
                <a:ext uri="{FF2B5EF4-FFF2-40B4-BE49-F238E27FC236}">
                  <a16:creationId xmlns:a16="http://schemas.microsoft.com/office/drawing/2014/main" id="{F4A295B4-2795-FEE0-AEC3-8A5503F930AD}"/>
                </a:ext>
              </a:extLst>
            </p:cNvPr>
            <p:cNvSpPr/>
            <p:nvPr/>
          </p:nvSpPr>
          <p:spPr>
            <a:xfrm>
              <a:off x="972007" y="5287724"/>
              <a:ext cx="1836172" cy="2887103"/>
            </a:xfrm>
            <a:custGeom>
              <a:avLst/>
              <a:gdLst>
                <a:gd name="connsiteX0" fmla="*/ 5455 w 1836172"/>
                <a:gd name="connsiteY0" fmla="*/ 3184 h 2887103"/>
                <a:gd name="connsiteX1" fmla="*/ 219866 w 1836172"/>
                <a:gd name="connsiteY1" fmla="*/ 526599 h 2887103"/>
                <a:gd name="connsiteX2" fmla="*/ 1373902 w 1836172"/>
                <a:gd name="connsiteY2" fmla="*/ 1888739 h 2887103"/>
                <a:gd name="connsiteX3" fmla="*/ 1790112 w 1836172"/>
                <a:gd name="connsiteY3" fmla="*/ 2809446 h 2887103"/>
                <a:gd name="connsiteX4" fmla="*/ 1771193 w 1836172"/>
                <a:gd name="connsiteY4" fmla="*/ 2727465 h 2887103"/>
                <a:gd name="connsiteX5" fmla="*/ 1304534 w 1836172"/>
                <a:gd name="connsiteY5" fmla="*/ 1850902 h 2887103"/>
                <a:gd name="connsiteX6" fmla="*/ 837874 w 1836172"/>
                <a:gd name="connsiteY6" fmla="*/ 1245506 h 2887103"/>
                <a:gd name="connsiteX7" fmla="*/ 781119 w 1836172"/>
                <a:gd name="connsiteY7" fmla="*/ 1144607 h 2887103"/>
                <a:gd name="connsiteX8" fmla="*/ 566707 w 1836172"/>
                <a:gd name="connsiteY8" fmla="*/ 867134 h 2887103"/>
                <a:gd name="connsiteX9" fmla="*/ 869405 w 1836172"/>
                <a:gd name="connsiteY9" fmla="*/ 1403162 h 2887103"/>
                <a:gd name="connsiteX10" fmla="*/ 654994 w 1836172"/>
                <a:gd name="connsiteY10" fmla="*/ 1050014 h 2887103"/>
                <a:gd name="connsiteX11" fmla="*/ 276622 w 1836172"/>
                <a:gd name="connsiteY11" fmla="*/ 558130 h 2887103"/>
                <a:gd name="connsiteX12" fmla="*/ 169416 w 1836172"/>
                <a:gd name="connsiteY12" fmla="*/ 444618 h 2887103"/>
                <a:gd name="connsiteX13" fmla="*/ 232479 w 1836172"/>
                <a:gd name="connsiteY13" fmla="*/ 690560 h 2887103"/>
                <a:gd name="connsiteX14" fmla="*/ 131579 w 1836172"/>
                <a:gd name="connsiteY14" fmla="*/ 450924 h 2887103"/>
                <a:gd name="connsiteX15" fmla="*/ 68517 w 1836172"/>
                <a:gd name="connsiteY15" fmla="*/ 312188 h 2887103"/>
                <a:gd name="connsiteX16" fmla="*/ 5455 w 1836172"/>
                <a:gd name="connsiteY16" fmla="*/ 3184 h 28871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836172" h="2887103">
                  <a:moveTo>
                    <a:pt x="5455" y="3184"/>
                  </a:moveTo>
                  <a:cubicBezTo>
                    <a:pt x="30680" y="38919"/>
                    <a:pt x="-8208" y="212340"/>
                    <a:pt x="219866" y="526599"/>
                  </a:cubicBezTo>
                  <a:cubicBezTo>
                    <a:pt x="447940" y="840858"/>
                    <a:pt x="1112195" y="1508265"/>
                    <a:pt x="1373902" y="1888739"/>
                  </a:cubicBezTo>
                  <a:cubicBezTo>
                    <a:pt x="1635609" y="2269213"/>
                    <a:pt x="1723897" y="2669658"/>
                    <a:pt x="1790112" y="2809446"/>
                  </a:cubicBezTo>
                  <a:cubicBezTo>
                    <a:pt x="1856327" y="2949234"/>
                    <a:pt x="1852123" y="2887222"/>
                    <a:pt x="1771193" y="2727465"/>
                  </a:cubicBezTo>
                  <a:cubicBezTo>
                    <a:pt x="1690263" y="2567708"/>
                    <a:pt x="1460087" y="2097895"/>
                    <a:pt x="1304534" y="1850902"/>
                  </a:cubicBezTo>
                  <a:cubicBezTo>
                    <a:pt x="1148981" y="1603909"/>
                    <a:pt x="925110" y="1363222"/>
                    <a:pt x="837874" y="1245506"/>
                  </a:cubicBezTo>
                  <a:cubicBezTo>
                    <a:pt x="750638" y="1127790"/>
                    <a:pt x="826313" y="1207669"/>
                    <a:pt x="781119" y="1144607"/>
                  </a:cubicBezTo>
                  <a:cubicBezTo>
                    <a:pt x="735925" y="1081545"/>
                    <a:pt x="551993" y="824042"/>
                    <a:pt x="566707" y="867134"/>
                  </a:cubicBezTo>
                  <a:cubicBezTo>
                    <a:pt x="581421" y="910226"/>
                    <a:pt x="854691" y="1372682"/>
                    <a:pt x="869405" y="1403162"/>
                  </a:cubicBezTo>
                  <a:cubicBezTo>
                    <a:pt x="884120" y="1433642"/>
                    <a:pt x="753791" y="1190853"/>
                    <a:pt x="654994" y="1050014"/>
                  </a:cubicBezTo>
                  <a:cubicBezTo>
                    <a:pt x="556197" y="909175"/>
                    <a:pt x="357552" y="659029"/>
                    <a:pt x="276622" y="558130"/>
                  </a:cubicBezTo>
                  <a:cubicBezTo>
                    <a:pt x="195692" y="457231"/>
                    <a:pt x="176773" y="422546"/>
                    <a:pt x="169416" y="444618"/>
                  </a:cubicBezTo>
                  <a:cubicBezTo>
                    <a:pt x="162059" y="466690"/>
                    <a:pt x="238785" y="689509"/>
                    <a:pt x="232479" y="690560"/>
                  </a:cubicBezTo>
                  <a:cubicBezTo>
                    <a:pt x="226173" y="691611"/>
                    <a:pt x="158906" y="513986"/>
                    <a:pt x="131579" y="450924"/>
                  </a:cubicBezTo>
                  <a:cubicBezTo>
                    <a:pt x="104252" y="387862"/>
                    <a:pt x="87436" y="381556"/>
                    <a:pt x="68517" y="312188"/>
                  </a:cubicBezTo>
                  <a:cubicBezTo>
                    <a:pt x="49598" y="242820"/>
                    <a:pt x="-19770" y="-32551"/>
                    <a:pt x="5455" y="3184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74" name="フリーフォーム 1373">
              <a:extLst>
                <a:ext uri="{FF2B5EF4-FFF2-40B4-BE49-F238E27FC236}">
                  <a16:creationId xmlns:a16="http://schemas.microsoft.com/office/drawing/2014/main" id="{7EAA50D4-7323-EEF7-E745-5D4DEA72A802}"/>
                </a:ext>
              </a:extLst>
            </p:cNvPr>
            <p:cNvSpPr/>
            <p:nvPr/>
          </p:nvSpPr>
          <p:spPr>
            <a:xfrm>
              <a:off x="900973" y="5416128"/>
              <a:ext cx="813464" cy="1549307"/>
            </a:xfrm>
            <a:custGeom>
              <a:avLst/>
              <a:gdLst>
                <a:gd name="connsiteX0" fmla="*/ 815 w 813464"/>
                <a:gd name="connsiteY0" fmla="*/ 904 h 1549307"/>
                <a:gd name="connsiteX1" fmla="*/ 152164 w 813464"/>
                <a:gd name="connsiteY1" fmla="*/ 581075 h 1549307"/>
                <a:gd name="connsiteX2" fmla="*/ 776478 w 813464"/>
                <a:gd name="connsiteY2" fmla="*/ 1508087 h 1549307"/>
                <a:gd name="connsiteX3" fmla="*/ 681885 w 813464"/>
                <a:gd name="connsiteY3" fmla="*/ 1318901 h 1549307"/>
                <a:gd name="connsiteX4" fmla="*/ 190001 w 813464"/>
                <a:gd name="connsiteY4" fmla="*/ 707199 h 1549307"/>
                <a:gd name="connsiteX5" fmla="*/ 815 w 813464"/>
                <a:gd name="connsiteY5" fmla="*/ 904 h 15493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13464" h="1549307">
                  <a:moveTo>
                    <a:pt x="815" y="904"/>
                  </a:moveTo>
                  <a:cubicBezTo>
                    <a:pt x="-5491" y="-20117"/>
                    <a:pt x="22887" y="329878"/>
                    <a:pt x="152164" y="581075"/>
                  </a:cubicBezTo>
                  <a:cubicBezTo>
                    <a:pt x="281441" y="832272"/>
                    <a:pt x="688191" y="1385116"/>
                    <a:pt x="776478" y="1508087"/>
                  </a:cubicBezTo>
                  <a:cubicBezTo>
                    <a:pt x="864765" y="1631058"/>
                    <a:pt x="779631" y="1452382"/>
                    <a:pt x="681885" y="1318901"/>
                  </a:cubicBezTo>
                  <a:cubicBezTo>
                    <a:pt x="584139" y="1185420"/>
                    <a:pt x="301411" y="921610"/>
                    <a:pt x="190001" y="707199"/>
                  </a:cubicBezTo>
                  <a:cubicBezTo>
                    <a:pt x="78591" y="492788"/>
                    <a:pt x="7121" y="21925"/>
                    <a:pt x="815" y="904"/>
                  </a:cubicBezTo>
                  <a:close/>
                </a:path>
              </a:pathLst>
            </a:custGeom>
            <a:solidFill>
              <a:srgbClr val="FF8AD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75" name="フリーフォーム 1374">
              <a:extLst>
                <a:ext uri="{FF2B5EF4-FFF2-40B4-BE49-F238E27FC236}">
                  <a16:creationId xmlns:a16="http://schemas.microsoft.com/office/drawing/2014/main" id="{85973E94-2BF1-F21E-1328-44F4D40582F1}"/>
                </a:ext>
              </a:extLst>
            </p:cNvPr>
            <p:cNvSpPr/>
            <p:nvPr/>
          </p:nvSpPr>
          <p:spPr>
            <a:xfrm>
              <a:off x="2546059" y="5632936"/>
              <a:ext cx="625143" cy="894392"/>
            </a:xfrm>
            <a:custGeom>
              <a:avLst/>
              <a:gdLst>
                <a:gd name="connsiteX0" fmla="*/ 306198 w 625143"/>
                <a:gd name="connsiteY0" fmla="*/ 271 h 894392"/>
                <a:gd name="connsiteX1" fmla="*/ 339754 w 625143"/>
                <a:gd name="connsiteY1" fmla="*/ 272914 h 894392"/>
                <a:gd name="connsiteX2" fmla="*/ 612396 w 625143"/>
                <a:gd name="connsiteY2" fmla="*/ 864337 h 894392"/>
                <a:gd name="connsiteX3" fmla="*/ 553673 w 625143"/>
                <a:gd name="connsiteY3" fmla="*/ 780447 h 894392"/>
                <a:gd name="connsiteX4" fmla="*/ 318781 w 625143"/>
                <a:gd name="connsiteY4" fmla="*/ 545556 h 894392"/>
                <a:gd name="connsiteX5" fmla="*/ 201335 w 625143"/>
                <a:gd name="connsiteY5" fmla="*/ 356803 h 894392"/>
                <a:gd name="connsiteX6" fmla="*/ 0 w 625143"/>
                <a:gd name="connsiteY6" fmla="*/ 50605 h 894392"/>
                <a:gd name="connsiteX7" fmla="*/ 201335 w 625143"/>
                <a:gd name="connsiteY7" fmla="*/ 331636 h 894392"/>
                <a:gd name="connsiteX8" fmla="*/ 201335 w 625143"/>
                <a:gd name="connsiteY8" fmla="*/ 58994 h 894392"/>
                <a:gd name="connsiteX9" fmla="*/ 243280 w 625143"/>
                <a:gd name="connsiteY9" fmla="*/ 218385 h 894392"/>
                <a:gd name="connsiteX10" fmla="*/ 306198 w 625143"/>
                <a:gd name="connsiteY10" fmla="*/ 271 h 8943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25143" h="894392">
                  <a:moveTo>
                    <a:pt x="306198" y="271"/>
                  </a:moveTo>
                  <a:cubicBezTo>
                    <a:pt x="322277" y="9359"/>
                    <a:pt x="288721" y="128903"/>
                    <a:pt x="339754" y="272914"/>
                  </a:cubicBezTo>
                  <a:cubicBezTo>
                    <a:pt x="390787" y="416925"/>
                    <a:pt x="576743" y="779748"/>
                    <a:pt x="612396" y="864337"/>
                  </a:cubicBezTo>
                  <a:cubicBezTo>
                    <a:pt x="648049" y="948926"/>
                    <a:pt x="602609" y="833577"/>
                    <a:pt x="553673" y="780447"/>
                  </a:cubicBezTo>
                  <a:cubicBezTo>
                    <a:pt x="504737" y="727317"/>
                    <a:pt x="377504" y="616163"/>
                    <a:pt x="318781" y="545556"/>
                  </a:cubicBezTo>
                  <a:cubicBezTo>
                    <a:pt x="260058" y="474949"/>
                    <a:pt x="254465" y="439295"/>
                    <a:pt x="201335" y="356803"/>
                  </a:cubicBezTo>
                  <a:cubicBezTo>
                    <a:pt x="148205" y="274311"/>
                    <a:pt x="0" y="54799"/>
                    <a:pt x="0" y="50605"/>
                  </a:cubicBezTo>
                  <a:cubicBezTo>
                    <a:pt x="0" y="46411"/>
                    <a:pt x="167779" y="330238"/>
                    <a:pt x="201335" y="331636"/>
                  </a:cubicBezTo>
                  <a:cubicBezTo>
                    <a:pt x="234891" y="333034"/>
                    <a:pt x="194344" y="77869"/>
                    <a:pt x="201335" y="58994"/>
                  </a:cubicBezTo>
                  <a:cubicBezTo>
                    <a:pt x="208326" y="40119"/>
                    <a:pt x="229997" y="223279"/>
                    <a:pt x="243280" y="218385"/>
                  </a:cubicBezTo>
                  <a:cubicBezTo>
                    <a:pt x="256563" y="213491"/>
                    <a:pt x="290119" y="-8817"/>
                    <a:pt x="306198" y="271"/>
                  </a:cubicBezTo>
                  <a:close/>
                </a:path>
              </a:pathLst>
            </a:custGeom>
            <a:solidFill>
              <a:schemeClr val="accent5">
                <a:lumMod val="75000"/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76" name="フリーフォーム 1375">
              <a:extLst>
                <a:ext uri="{FF2B5EF4-FFF2-40B4-BE49-F238E27FC236}">
                  <a16:creationId xmlns:a16="http://schemas.microsoft.com/office/drawing/2014/main" id="{F4B3A616-0664-3A4B-AF49-098DF7FB9C5E}"/>
                </a:ext>
              </a:extLst>
            </p:cNvPr>
            <p:cNvSpPr/>
            <p:nvPr/>
          </p:nvSpPr>
          <p:spPr>
            <a:xfrm>
              <a:off x="2073767" y="5448107"/>
              <a:ext cx="806428" cy="772556"/>
            </a:xfrm>
            <a:custGeom>
              <a:avLst/>
              <a:gdLst>
                <a:gd name="connsiteX0" fmla="*/ 514237 w 806428"/>
                <a:gd name="connsiteY0" fmla="*/ 88627 h 772556"/>
                <a:gd name="connsiteX1" fmla="*/ 514237 w 806428"/>
                <a:gd name="connsiteY1" fmla="*/ 256407 h 772556"/>
                <a:gd name="connsiteX2" fmla="*/ 723961 w 806428"/>
                <a:gd name="connsiteY2" fmla="*/ 554216 h 772556"/>
                <a:gd name="connsiteX3" fmla="*/ 803657 w 806428"/>
                <a:gd name="connsiteY3" fmla="*/ 650689 h 772556"/>
                <a:gd name="connsiteX4" fmla="*/ 635877 w 806428"/>
                <a:gd name="connsiteY4" fmla="*/ 717801 h 772556"/>
                <a:gd name="connsiteX5" fmla="*/ 770101 w 806428"/>
                <a:gd name="connsiteY5" fmla="*/ 772330 h 772556"/>
                <a:gd name="connsiteX6" fmla="*/ 384207 w 806428"/>
                <a:gd name="connsiteY6" fmla="*/ 696829 h 772556"/>
                <a:gd name="connsiteX7" fmla="*/ 107371 w 806428"/>
                <a:gd name="connsiteY7" fmla="*/ 730385 h 772556"/>
                <a:gd name="connsiteX8" fmla="*/ 170288 w 806428"/>
                <a:gd name="connsiteY8" fmla="*/ 717801 h 772556"/>
                <a:gd name="connsiteX9" fmla="*/ 119954 w 806428"/>
                <a:gd name="connsiteY9" fmla="*/ 617133 h 772556"/>
                <a:gd name="connsiteX10" fmla="*/ 52842 w 806428"/>
                <a:gd name="connsiteY10" fmla="*/ 336102 h 772556"/>
                <a:gd name="connsiteX11" fmla="*/ 10897 w 806428"/>
                <a:gd name="connsiteY11" fmla="*/ 449354 h 772556"/>
                <a:gd name="connsiteX12" fmla="*/ 262567 w 806428"/>
                <a:gd name="connsiteY12" fmla="*/ 4737 h 772556"/>
                <a:gd name="connsiteX13" fmla="*/ 174483 w 806428"/>
                <a:gd name="connsiteY13" fmla="*/ 206073 h 772556"/>
                <a:gd name="connsiteX14" fmla="*/ 308706 w 806428"/>
                <a:gd name="connsiteY14" fmla="*/ 59265 h 772556"/>
                <a:gd name="connsiteX15" fmla="*/ 434541 w 806428"/>
                <a:gd name="connsiteY15" fmla="*/ 189295 h 772556"/>
                <a:gd name="connsiteX16" fmla="*/ 514237 w 806428"/>
                <a:gd name="connsiteY16" fmla="*/ 88627 h 7725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806428" h="772556">
                  <a:moveTo>
                    <a:pt x="514237" y="88627"/>
                  </a:moveTo>
                  <a:cubicBezTo>
                    <a:pt x="527520" y="99812"/>
                    <a:pt x="479283" y="178809"/>
                    <a:pt x="514237" y="256407"/>
                  </a:cubicBezTo>
                  <a:cubicBezTo>
                    <a:pt x="549191" y="334005"/>
                    <a:pt x="675724" y="488502"/>
                    <a:pt x="723961" y="554216"/>
                  </a:cubicBezTo>
                  <a:cubicBezTo>
                    <a:pt x="772198" y="619930"/>
                    <a:pt x="818338" y="623425"/>
                    <a:pt x="803657" y="650689"/>
                  </a:cubicBezTo>
                  <a:cubicBezTo>
                    <a:pt x="788976" y="677953"/>
                    <a:pt x="641470" y="697527"/>
                    <a:pt x="635877" y="717801"/>
                  </a:cubicBezTo>
                  <a:cubicBezTo>
                    <a:pt x="630284" y="738075"/>
                    <a:pt x="812046" y="775825"/>
                    <a:pt x="770101" y="772330"/>
                  </a:cubicBezTo>
                  <a:cubicBezTo>
                    <a:pt x="728156" y="768835"/>
                    <a:pt x="494662" y="703820"/>
                    <a:pt x="384207" y="696829"/>
                  </a:cubicBezTo>
                  <a:cubicBezTo>
                    <a:pt x="273752" y="689838"/>
                    <a:pt x="143024" y="726890"/>
                    <a:pt x="107371" y="730385"/>
                  </a:cubicBezTo>
                  <a:cubicBezTo>
                    <a:pt x="71718" y="733880"/>
                    <a:pt x="168191" y="736676"/>
                    <a:pt x="170288" y="717801"/>
                  </a:cubicBezTo>
                  <a:cubicBezTo>
                    <a:pt x="172385" y="698926"/>
                    <a:pt x="139528" y="680750"/>
                    <a:pt x="119954" y="617133"/>
                  </a:cubicBezTo>
                  <a:cubicBezTo>
                    <a:pt x="100380" y="553517"/>
                    <a:pt x="71018" y="364065"/>
                    <a:pt x="52842" y="336102"/>
                  </a:cubicBezTo>
                  <a:cubicBezTo>
                    <a:pt x="34666" y="308139"/>
                    <a:pt x="-24057" y="504582"/>
                    <a:pt x="10897" y="449354"/>
                  </a:cubicBezTo>
                  <a:cubicBezTo>
                    <a:pt x="45851" y="394127"/>
                    <a:pt x="235303" y="45284"/>
                    <a:pt x="262567" y="4737"/>
                  </a:cubicBezTo>
                  <a:cubicBezTo>
                    <a:pt x="289831" y="-35810"/>
                    <a:pt x="166793" y="196985"/>
                    <a:pt x="174483" y="206073"/>
                  </a:cubicBezTo>
                  <a:cubicBezTo>
                    <a:pt x="182173" y="215161"/>
                    <a:pt x="265363" y="62061"/>
                    <a:pt x="308706" y="59265"/>
                  </a:cubicBezTo>
                  <a:cubicBezTo>
                    <a:pt x="352049" y="56469"/>
                    <a:pt x="398888" y="180906"/>
                    <a:pt x="434541" y="189295"/>
                  </a:cubicBezTo>
                  <a:cubicBezTo>
                    <a:pt x="470194" y="197684"/>
                    <a:pt x="500954" y="77442"/>
                    <a:pt x="514237" y="88627"/>
                  </a:cubicBezTo>
                  <a:close/>
                </a:path>
              </a:pathLst>
            </a:custGeom>
            <a:solidFill>
              <a:schemeClr val="accent5">
                <a:lumMod val="75000"/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77" name="フリーフォーム 1376">
              <a:extLst>
                <a:ext uri="{FF2B5EF4-FFF2-40B4-BE49-F238E27FC236}">
                  <a16:creationId xmlns:a16="http://schemas.microsoft.com/office/drawing/2014/main" id="{12EB0798-BEB6-6A87-526F-8B967676BAAB}"/>
                </a:ext>
              </a:extLst>
            </p:cNvPr>
            <p:cNvSpPr/>
            <p:nvPr/>
          </p:nvSpPr>
          <p:spPr>
            <a:xfrm>
              <a:off x="1675062" y="5293246"/>
              <a:ext cx="1335080" cy="1214142"/>
            </a:xfrm>
            <a:custGeom>
              <a:avLst/>
              <a:gdLst>
                <a:gd name="connsiteX0" fmla="*/ 342490 w 1335080"/>
                <a:gd name="connsiteY0" fmla="*/ 207 h 1214142"/>
                <a:gd name="connsiteX1" fmla="*/ 229239 w 1335080"/>
                <a:gd name="connsiteY1" fmla="*/ 348350 h 1214142"/>
                <a:gd name="connsiteX2" fmla="*/ 397019 w 1335080"/>
                <a:gd name="connsiteY2" fmla="*/ 818134 h 1214142"/>
                <a:gd name="connsiteX3" fmla="*/ 279573 w 1335080"/>
                <a:gd name="connsiteY3" fmla="*/ 746827 h 1214142"/>
                <a:gd name="connsiteX4" fmla="*/ 514465 w 1335080"/>
                <a:gd name="connsiteY4" fmla="*/ 914607 h 1214142"/>
                <a:gd name="connsiteX5" fmla="*/ 975859 w 1335080"/>
                <a:gd name="connsiteY5" fmla="*/ 1073998 h 1214142"/>
                <a:gd name="connsiteX6" fmla="*/ 761940 w 1335080"/>
                <a:gd name="connsiteY6" fmla="*/ 1069804 h 1214142"/>
                <a:gd name="connsiteX7" fmla="*/ 1332391 w 1335080"/>
                <a:gd name="connsiteY7" fmla="*/ 1136915 h 1214142"/>
                <a:gd name="connsiteX8" fmla="*/ 963276 w 1335080"/>
                <a:gd name="connsiteY8" fmla="*/ 1157888 h 1214142"/>
                <a:gd name="connsiteX9" fmla="*/ 652883 w 1335080"/>
                <a:gd name="connsiteY9" fmla="*/ 1199833 h 1214142"/>
                <a:gd name="connsiteX10" fmla="*/ 770329 w 1335080"/>
                <a:gd name="connsiteY10" fmla="*/ 1191444 h 1214142"/>
                <a:gd name="connsiteX11" fmla="*/ 325712 w 1335080"/>
                <a:gd name="connsiteY11" fmla="*/ 948163 h 1214142"/>
                <a:gd name="connsiteX12" fmla="*/ 23709 w 1335080"/>
                <a:gd name="connsiteY12" fmla="*/ 285433 h 1214142"/>
                <a:gd name="connsiteX13" fmla="*/ 36292 w 1335080"/>
                <a:gd name="connsiteY13" fmla="*/ 465796 h 1214142"/>
                <a:gd name="connsiteX14" fmla="*/ 170516 w 1335080"/>
                <a:gd name="connsiteY14" fmla="*/ 88292 h 1214142"/>
                <a:gd name="connsiteX15" fmla="*/ 23709 w 1335080"/>
                <a:gd name="connsiteY15" fmla="*/ 293822 h 1214142"/>
                <a:gd name="connsiteX16" fmla="*/ 342490 w 1335080"/>
                <a:gd name="connsiteY16" fmla="*/ 207 h 12141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335080" h="1214142">
                  <a:moveTo>
                    <a:pt x="342490" y="207"/>
                  </a:moveTo>
                  <a:cubicBezTo>
                    <a:pt x="376745" y="9295"/>
                    <a:pt x="220151" y="212029"/>
                    <a:pt x="229239" y="348350"/>
                  </a:cubicBezTo>
                  <a:cubicBezTo>
                    <a:pt x="238327" y="484671"/>
                    <a:pt x="388630" y="751721"/>
                    <a:pt x="397019" y="818134"/>
                  </a:cubicBezTo>
                  <a:cubicBezTo>
                    <a:pt x="405408" y="884547"/>
                    <a:pt x="259999" y="730748"/>
                    <a:pt x="279573" y="746827"/>
                  </a:cubicBezTo>
                  <a:cubicBezTo>
                    <a:pt x="299147" y="762906"/>
                    <a:pt x="398417" y="860079"/>
                    <a:pt x="514465" y="914607"/>
                  </a:cubicBezTo>
                  <a:cubicBezTo>
                    <a:pt x="630513" y="969136"/>
                    <a:pt x="934613" y="1048132"/>
                    <a:pt x="975859" y="1073998"/>
                  </a:cubicBezTo>
                  <a:cubicBezTo>
                    <a:pt x="1017105" y="1099864"/>
                    <a:pt x="702518" y="1059318"/>
                    <a:pt x="761940" y="1069804"/>
                  </a:cubicBezTo>
                  <a:cubicBezTo>
                    <a:pt x="821362" y="1080290"/>
                    <a:pt x="1298835" y="1122234"/>
                    <a:pt x="1332391" y="1136915"/>
                  </a:cubicBezTo>
                  <a:cubicBezTo>
                    <a:pt x="1365947" y="1151596"/>
                    <a:pt x="1076527" y="1147402"/>
                    <a:pt x="963276" y="1157888"/>
                  </a:cubicBezTo>
                  <a:cubicBezTo>
                    <a:pt x="850025" y="1168374"/>
                    <a:pt x="685041" y="1194240"/>
                    <a:pt x="652883" y="1199833"/>
                  </a:cubicBezTo>
                  <a:cubicBezTo>
                    <a:pt x="620725" y="1205426"/>
                    <a:pt x="824858" y="1233389"/>
                    <a:pt x="770329" y="1191444"/>
                  </a:cubicBezTo>
                  <a:cubicBezTo>
                    <a:pt x="715801" y="1149499"/>
                    <a:pt x="450149" y="1099165"/>
                    <a:pt x="325712" y="948163"/>
                  </a:cubicBezTo>
                  <a:cubicBezTo>
                    <a:pt x="201275" y="797161"/>
                    <a:pt x="71946" y="365828"/>
                    <a:pt x="23709" y="285433"/>
                  </a:cubicBezTo>
                  <a:cubicBezTo>
                    <a:pt x="-24528" y="205039"/>
                    <a:pt x="11824" y="498653"/>
                    <a:pt x="36292" y="465796"/>
                  </a:cubicBezTo>
                  <a:cubicBezTo>
                    <a:pt x="60760" y="432939"/>
                    <a:pt x="172613" y="116954"/>
                    <a:pt x="170516" y="88292"/>
                  </a:cubicBezTo>
                  <a:cubicBezTo>
                    <a:pt x="168419" y="59630"/>
                    <a:pt x="639" y="304308"/>
                    <a:pt x="23709" y="293822"/>
                  </a:cubicBezTo>
                  <a:cubicBezTo>
                    <a:pt x="46779" y="283336"/>
                    <a:pt x="308235" y="-8881"/>
                    <a:pt x="342490" y="207"/>
                  </a:cubicBezTo>
                  <a:close/>
                </a:path>
              </a:pathLst>
            </a:custGeom>
            <a:solidFill>
              <a:schemeClr val="accent5">
                <a:lumMod val="75000"/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78" name="フリーフォーム 1377">
              <a:extLst>
                <a:ext uri="{FF2B5EF4-FFF2-40B4-BE49-F238E27FC236}">
                  <a16:creationId xmlns:a16="http://schemas.microsoft.com/office/drawing/2014/main" id="{C039B428-7B85-C816-7FE8-CEE8DD865499}"/>
                </a:ext>
              </a:extLst>
            </p:cNvPr>
            <p:cNvSpPr/>
            <p:nvPr/>
          </p:nvSpPr>
          <p:spPr>
            <a:xfrm>
              <a:off x="1625677" y="5162959"/>
              <a:ext cx="745231" cy="1395082"/>
            </a:xfrm>
            <a:custGeom>
              <a:avLst/>
              <a:gdLst>
                <a:gd name="connsiteX0" fmla="*/ 362514 w 745231"/>
                <a:gd name="connsiteY0" fmla="*/ 4659 h 1395082"/>
                <a:gd name="connsiteX1" fmla="*/ 177956 w 745231"/>
                <a:gd name="connsiteY1" fmla="*/ 151467 h 1395082"/>
                <a:gd name="connsiteX2" fmla="*/ 22760 w 745231"/>
                <a:gd name="connsiteY2" fmla="*/ 390553 h 1395082"/>
                <a:gd name="connsiteX3" fmla="*/ 64705 w 745231"/>
                <a:gd name="connsiteY3" fmla="*/ 331830 h 1395082"/>
                <a:gd name="connsiteX4" fmla="*/ 14371 w 745231"/>
                <a:gd name="connsiteY4" fmla="*/ 482832 h 1395082"/>
                <a:gd name="connsiteX5" fmla="*/ 47927 w 745231"/>
                <a:gd name="connsiteY5" fmla="*/ 449276 h 1395082"/>
                <a:gd name="connsiteX6" fmla="*/ 52121 w 745231"/>
                <a:gd name="connsiteY6" fmla="*/ 617056 h 1395082"/>
                <a:gd name="connsiteX7" fmla="*/ 236679 w 745231"/>
                <a:gd name="connsiteY7" fmla="*/ 919059 h 1395082"/>
                <a:gd name="connsiteX8" fmla="*/ 224095 w 745231"/>
                <a:gd name="connsiteY8" fmla="*/ 877114 h 1395082"/>
                <a:gd name="connsiteX9" fmla="*/ 509321 w 745231"/>
                <a:gd name="connsiteY9" fmla="*/ 1204285 h 1395082"/>
                <a:gd name="connsiteX10" fmla="*/ 744213 w 745231"/>
                <a:gd name="connsiteY10" fmla="*/ 1393037 h 1395082"/>
                <a:gd name="connsiteX11" fmla="*/ 580628 w 745231"/>
                <a:gd name="connsiteY11" fmla="*/ 1283980 h 1395082"/>
                <a:gd name="connsiteX12" fmla="*/ 257651 w 745231"/>
                <a:gd name="connsiteY12" fmla="*/ 977782 h 1395082"/>
                <a:gd name="connsiteX13" fmla="*/ 5982 w 745231"/>
                <a:gd name="connsiteY13" fmla="*/ 570916 h 1395082"/>
                <a:gd name="connsiteX14" fmla="*/ 73094 w 745231"/>
                <a:gd name="connsiteY14" fmla="*/ 96938 h 1395082"/>
                <a:gd name="connsiteX15" fmla="*/ 5982 w 745231"/>
                <a:gd name="connsiteY15" fmla="*/ 193412 h 1395082"/>
                <a:gd name="connsiteX16" fmla="*/ 182151 w 745231"/>
                <a:gd name="connsiteY16" fmla="*/ 4659 h 1395082"/>
                <a:gd name="connsiteX17" fmla="*/ 77288 w 745231"/>
                <a:gd name="connsiteY17" fmla="*/ 54993 h 1395082"/>
                <a:gd name="connsiteX18" fmla="*/ 362514 w 745231"/>
                <a:gd name="connsiteY18" fmla="*/ 4659 h 13950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745231" h="1395082">
                  <a:moveTo>
                    <a:pt x="362514" y="4659"/>
                  </a:moveTo>
                  <a:cubicBezTo>
                    <a:pt x="379292" y="20738"/>
                    <a:pt x="234582" y="87151"/>
                    <a:pt x="177956" y="151467"/>
                  </a:cubicBezTo>
                  <a:cubicBezTo>
                    <a:pt x="121330" y="215783"/>
                    <a:pt x="41635" y="360493"/>
                    <a:pt x="22760" y="390553"/>
                  </a:cubicBezTo>
                  <a:cubicBezTo>
                    <a:pt x="3885" y="420613"/>
                    <a:pt x="66103" y="316450"/>
                    <a:pt x="64705" y="331830"/>
                  </a:cubicBezTo>
                  <a:cubicBezTo>
                    <a:pt x="63307" y="347210"/>
                    <a:pt x="17167" y="463258"/>
                    <a:pt x="14371" y="482832"/>
                  </a:cubicBezTo>
                  <a:cubicBezTo>
                    <a:pt x="11575" y="502406"/>
                    <a:pt x="41635" y="426905"/>
                    <a:pt x="47927" y="449276"/>
                  </a:cubicBezTo>
                  <a:cubicBezTo>
                    <a:pt x="54219" y="471647"/>
                    <a:pt x="20662" y="538759"/>
                    <a:pt x="52121" y="617056"/>
                  </a:cubicBezTo>
                  <a:cubicBezTo>
                    <a:pt x="83580" y="695353"/>
                    <a:pt x="208017" y="875716"/>
                    <a:pt x="236679" y="919059"/>
                  </a:cubicBezTo>
                  <a:cubicBezTo>
                    <a:pt x="265341" y="962402"/>
                    <a:pt x="178655" y="829576"/>
                    <a:pt x="224095" y="877114"/>
                  </a:cubicBezTo>
                  <a:cubicBezTo>
                    <a:pt x="269535" y="924652"/>
                    <a:pt x="422635" y="1118298"/>
                    <a:pt x="509321" y="1204285"/>
                  </a:cubicBezTo>
                  <a:cubicBezTo>
                    <a:pt x="596007" y="1290272"/>
                    <a:pt x="732329" y="1379755"/>
                    <a:pt x="744213" y="1393037"/>
                  </a:cubicBezTo>
                  <a:cubicBezTo>
                    <a:pt x="756098" y="1406320"/>
                    <a:pt x="661722" y="1353189"/>
                    <a:pt x="580628" y="1283980"/>
                  </a:cubicBezTo>
                  <a:cubicBezTo>
                    <a:pt x="499534" y="1214771"/>
                    <a:pt x="353425" y="1096626"/>
                    <a:pt x="257651" y="977782"/>
                  </a:cubicBezTo>
                  <a:cubicBezTo>
                    <a:pt x="161877" y="858938"/>
                    <a:pt x="36741" y="717723"/>
                    <a:pt x="5982" y="570916"/>
                  </a:cubicBezTo>
                  <a:cubicBezTo>
                    <a:pt x="-24777" y="424109"/>
                    <a:pt x="73094" y="159855"/>
                    <a:pt x="73094" y="96938"/>
                  </a:cubicBezTo>
                  <a:cubicBezTo>
                    <a:pt x="73094" y="34021"/>
                    <a:pt x="-12194" y="208792"/>
                    <a:pt x="5982" y="193412"/>
                  </a:cubicBezTo>
                  <a:cubicBezTo>
                    <a:pt x="24158" y="178032"/>
                    <a:pt x="170267" y="27729"/>
                    <a:pt x="182151" y="4659"/>
                  </a:cubicBezTo>
                  <a:cubicBezTo>
                    <a:pt x="194035" y="-18411"/>
                    <a:pt x="50723" y="51497"/>
                    <a:pt x="77288" y="54993"/>
                  </a:cubicBezTo>
                  <a:cubicBezTo>
                    <a:pt x="103853" y="58489"/>
                    <a:pt x="345736" y="-11420"/>
                    <a:pt x="362514" y="4659"/>
                  </a:cubicBezTo>
                  <a:close/>
                </a:path>
              </a:pathLst>
            </a:custGeom>
            <a:solidFill>
              <a:schemeClr val="accent5">
                <a:lumMod val="75000"/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79" name="フリーフォーム 1378">
              <a:extLst>
                <a:ext uri="{FF2B5EF4-FFF2-40B4-BE49-F238E27FC236}">
                  <a16:creationId xmlns:a16="http://schemas.microsoft.com/office/drawing/2014/main" id="{D2F0FB1C-051B-4562-0A1B-D2711334588D}"/>
                </a:ext>
              </a:extLst>
            </p:cNvPr>
            <p:cNvSpPr/>
            <p:nvPr/>
          </p:nvSpPr>
          <p:spPr>
            <a:xfrm>
              <a:off x="1983996" y="4995644"/>
              <a:ext cx="878997" cy="256257"/>
            </a:xfrm>
            <a:custGeom>
              <a:avLst/>
              <a:gdLst>
                <a:gd name="connsiteX0" fmla="*/ 0 w 878997"/>
                <a:gd name="connsiteY0" fmla="*/ 0 h 256257"/>
                <a:gd name="connsiteX1" fmla="*/ 260059 w 878997"/>
                <a:gd name="connsiteY1" fmla="*/ 163585 h 256257"/>
                <a:gd name="connsiteX2" fmla="*/ 847288 w 878997"/>
                <a:gd name="connsiteY2" fmla="*/ 251670 h 256257"/>
                <a:gd name="connsiteX3" fmla="*/ 767593 w 878997"/>
                <a:gd name="connsiteY3" fmla="*/ 243281 h 256257"/>
                <a:gd name="connsiteX4" fmla="*/ 490756 w 878997"/>
                <a:gd name="connsiteY4" fmla="*/ 239086 h 256257"/>
                <a:gd name="connsiteX5" fmla="*/ 188753 w 878997"/>
                <a:gd name="connsiteY5" fmla="*/ 100668 h 256257"/>
                <a:gd name="connsiteX6" fmla="*/ 0 w 878997"/>
                <a:gd name="connsiteY6" fmla="*/ 0 h 2562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78997" h="256257">
                  <a:moveTo>
                    <a:pt x="0" y="0"/>
                  </a:moveTo>
                  <a:cubicBezTo>
                    <a:pt x="59422" y="60820"/>
                    <a:pt x="118844" y="121640"/>
                    <a:pt x="260059" y="163585"/>
                  </a:cubicBezTo>
                  <a:cubicBezTo>
                    <a:pt x="401274" y="205530"/>
                    <a:pt x="762699" y="238387"/>
                    <a:pt x="847288" y="251670"/>
                  </a:cubicBezTo>
                  <a:cubicBezTo>
                    <a:pt x="931877" y="264953"/>
                    <a:pt x="827015" y="245378"/>
                    <a:pt x="767593" y="243281"/>
                  </a:cubicBezTo>
                  <a:cubicBezTo>
                    <a:pt x="708171" y="241184"/>
                    <a:pt x="587229" y="262855"/>
                    <a:pt x="490756" y="239086"/>
                  </a:cubicBezTo>
                  <a:cubicBezTo>
                    <a:pt x="394283" y="215317"/>
                    <a:pt x="188753" y="100668"/>
                    <a:pt x="188753" y="100668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F8AD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80" name="フリーフォーム 1379">
              <a:extLst>
                <a:ext uri="{FF2B5EF4-FFF2-40B4-BE49-F238E27FC236}">
                  <a16:creationId xmlns:a16="http://schemas.microsoft.com/office/drawing/2014/main" id="{8D575DA7-FDB3-094B-35A6-CB165F4971EA}"/>
                </a:ext>
              </a:extLst>
            </p:cNvPr>
            <p:cNvSpPr/>
            <p:nvPr/>
          </p:nvSpPr>
          <p:spPr>
            <a:xfrm>
              <a:off x="2109479" y="4994890"/>
              <a:ext cx="819738" cy="729799"/>
            </a:xfrm>
            <a:custGeom>
              <a:avLst/>
              <a:gdLst>
                <a:gd name="connsiteX0" fmla="*/ 352 w 819738"/>
                <a:gd name="connsiteY0" fmla="*/ 754 h 729799"/>
                <a:gd name="connsiteX1" fmla="*/ 331717 w 819738"/>
                <a:gd name="connsiteY1" fmla="*/ 420204 h 729799"/>
                <a:gd name="connsiteX2" fmla="*/ 805695 w 819738"/>
                <a:gd name="connsiteY2" fmla="*/ 718013 h 729799"/>
                <a:gd name="connsiteX3" fmla="*/ 663082 w 819738"/>
                <a:gd name="connsiteY3" fmla="*/ 646706 h 729799"/>
                <a:gd name="connsiteX4" fmla="*/ 340106 w 819738"/>
                <a:gd name="connsiteY4" fmla="*/ 428593 h 729799"/>
                <a:gd name="connsiteX5" fmla="*/ 268800 w 819738"/>
                <a:gd name="connsiteY5" fmla="*/ 319536 h 729799"/>
                <a:gd name="connsiteX6" fmla="*/ 352 w 819738"/>
                <a:gd name="connsiteY6" fmla="*/ 754 h 7297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19738" h="729799">
                  <a:moveTo>
                    <a:pt x="352" y="754"/>
                  </a:moveTo>
                  <a:cubicBezTo>
                    <a:pt x="10838" y="17532"/>
                    <a:pt x="197493" y="300661"/>
                    <a:pt x="331717" y="420204"/>
                  </a:cubicBezTo>
                  <a:cubicBezTo>
                    <a:pt x="465941" y="539747"/>
                    <a:pt x="750467" y="680263"/>
                    <a:pt x="805695" y="718013"/>
                  </a:cubicBezTo>
                  <a:cubicBezTo>
                    <a:pt x="860923" y="755763"/>
                    <a:pt x="740680" y="694943"/>
                    <a:pt x="663082" y="646706"/>
                  </a:cubicBezTo>
                  <a:cubicBezTo>
                    <a:pt x="585484" y="598469"/>
                    <a:pt x="405820" y="483121"/>
                    <a:pt x="340106" y="428593"/>
                  </a:cubicBezTo>
                  <a:cubicBezTo>
                    <a:pt x="274392" y="374065"/>
                    <a:pt x="321231" y="387347"/>
                    <a:pt x="268800" y="319536"/>
                  </a:cubicBezTo>
                  <a:cubicBezTo>
                    <a:pt x="216369" y="251725"/>
                    <a:pt x="-10134" y="-16024"/>
                    <a:pt x="352" y="754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81" name="フリーフォーム 1380">
              <a:extLst>
                <a:ext uri="{FF2B5EF4-FFF2-40B4-BE49-F238E27FC236}">
                  <a16:creationId xmlns:a16="http://schemas.microsoft.com/office/drawing/2014/main" id="{5C2FE6AC-AE1A-71DC-21FE-FC0816764739}"/>
                </a:ext>
              </a:extLst>
            </p:cNvPr>
            <p:cNvSpPr/>
            <p:nvPr/>
          </p:nvSpPr>
          <p:spPr>
            <a:xfrm>
              <a:off x="1530798" y="5582001"/>
              <a:ext cx="509018" cy="727793"/>
            </a:xfrm>
            <a:custGeom>
              <a:avLst/>
              <a:gdLst>
                <a:gd name="connsiteX0" fmla="*/ 193 w 509018"/>
                <a:gd name="connsiteY0" fmla="*/ 872 h 727793"/>
                <a:gd name="connsiteX1" fmla="*/ 193140 w 509018"/>
                <a:gd name="connsiteY1" fmla="*/ 294487 h 727793"/>
                <a:gd name="connsiteX2" fmla="*/ 490949 w 509018"/>
                <a:gd name="connsiteY2" fmla="*/ 705548 h 727793"/>
                <a:gd name="connsiteX3" fmla="*/ 449004 w 509018"/>
                <a:gd name="connsiteY3" fmla="*/ 642630 h 727793"/>
                <a:gd name="connsiteX4" fmla="*/ 226696 w 509018"/>
                <a:gd name="connsiteY4" fmla="*/ 386766 h 727793"/>
                <a:gd name="connsiteX5" fmla="*/ 193 w 509018"/>
                <a:gd name="connsiteY5" fmla="*/ 872 h 7277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09018" h="727793">
                  <a:moveTo>
                    <a:pt x="193" y="872"/>
                  </a:moveTo>
                  <a:cubicBezTo>
                    <a:pt x="-5400" y="-14508"/>
                    <a:pt x="111347" y="177041"/>
                    <a:pt x="193140" y="294487"/>
                  </a:cubicBezTo>
                  <a:cubicBezTo>
                    <a:pt x="274933" y="411933"/>
                    <a:pt x="448305" y="647524"/>
                    <a:pt x="490949" y="705548"/>
                  </a:cubicBezTo>
                  <a:cubicBezTo>
                    <a:pt x="533593" y="763572"/>
                    <a:pt x="493046" y="695760"/>
                    <a:pt x="449004" y="642630"/>
                  </a:cubicBezTo>
                  <a:cubicBezTo>
                    <a:pt x="404962" y="589500"/>
                    <a:pt x="300100" y="488133"/>
                    <a:pt x="226696" y="386766"/>
                  </a:cubicBezTo>
                  <a:cubicBezTo>
                    <a:pt x="153292" y="285399"/>
                    <a:pt x="5786" y="16252"/>
                    <a:pt x="193" y="872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82" name="フリーフォーム 1381">
              <a:extLst>
                <a:ext uri="{FF2B5EF4-FFF2-40B4-BE49-F238E27FC236}">
                  <a16:creationId xmlns:a16="http://schemas.microsoft.com/office/drawing/2014/main" id="{BE0EC840-BFEA-5028-AFF3-FD2276B4EB73}"/>
                </a:ext>
              </a:extLst>
            </p:cNvPr>
            <p:cNvSpPr/>
            <p:nvPr/>
          </p:nvSpPr>
          <p:spPr>
            <a:xfrm>
              <a:off x="4237402" y="3163114"/>
              <a:ext cx="1179068" cy="580832"/>
            </a:xfrm>
            <a:custGeom>
              <a:avLst/>
              <a:gdLst>
                <a:gd name="connsiteX0" fmla="*/ 29798 w 1179068"/>
                <a:gd name="connsiteY0" fmla="*/ 385071 h 580832"/>
                <a:gd name="connsiteX1" fmla="*/ 475275 w 1179068"/>
                <a:gd name="connsiteY1" fmla="*/ 25563 h 580832"/>
                <a:gd name="connsiteX2" fmla="*/ 389306 w 1179068"/>
                <a:gd name="connsiteY2" fmla="*/ 95901 h 580832"/>
                <a:gd name="connsiteX3" fmla="*/ 776167 w 1179068"/>
                <a:gd name="connsiteY3" fmla="*/ 2117 h 580832"/>
                <a:gd name="connsiteX4" fmla="*/ 655029 w 1179068"/>
                <a:gd name="connsiteY4" fmla="*/ 29471 h 580832"/>
                <a:gd name="connsiteX5" fmla="*/ 936383 w 1179068"/>
                <a:gd name="connsiteY5" fmla="*/ 17748 h 580832"/>
                <a:gd name="connsiteX6" fmla="*/ 1092690 w 1179068"/>
                <a:gd name="connsiteY6" fmla="*/ 49009 h 580832"/>
                <a:gd name="connsiteX7" fmla="*/ 1014536 w 1179068"/>
                <a:gd name="connsiteY7" fmla="*/ 88086 h 580832"/>
                <a:gd name="connsiteX8" fmla="*/ 1120044 w 1179068"/>
                <a:gd name="connsiteY8" fmla="*/ 103717 h 580832"/>
                <a:gd name="connsiteX9" fmla="*/ 987183 w 1179068"/>
                <a:gd name="connsiteY9" fmla="*/ 154517 h 580832"/>
                <a:gd name="connsiteX10" fmla="*/ 1178660 w 1179068"/>
                <a:gd name="connsiteY10" fmla="*/ 252209 h 580832"/>
                <a:gd name="connsiteX11" fmla="*/ 924660 w 1179068"/>
                <a:gd name="connsiteY11" fmla="*/ 248301 h 580832"/>
                <a:gd name="connsiteX12" fmla="*/ 565152 w 1179068"/>
                <a:gd name="connsiteY12" fmla="*/ 271748 h 580832"/>
                <a:gd name="connsiteX13" fmla="*/ 666752 w 1179068"/>
                <a:gd name="connsiteY13" fmla="*/ 209224 h 580832"/>
                <a:gd name="connsiteX14" fmla="*/ 381490 w 1179068"/>
                <a:gd name="connsiteY14" fmla="*/ 381163 h 580832"/>
                <a:gd name="connsiteX15" fmla="*/ 170475 w 1179068"/>
                <a:gd name="connsiteY15" fmla="*/ 517932 h 580832"/>
                <a:gd name="connsiteX16" fmla="*/ 264260 w 1179068"/>
                <a:gd name="connsiteY16" fmla="*/ 420240 h 580832"/>
                <a:gd name="connsiteX17" fmla="*/ 49336 w 1179068"/>
                <a:gd name="connsiteY17" fmla="*/ 580455 h 580832"/>
                <a:gd name="connsiteX18" fmla="*/ 236906 w 1179068"/>
                <a:gd name="connsiteY18" fmla="*/ 365532 h 580832"/>
                <a:gd name="connsiteX19" fmla="*/ 92321 w 1179068"/>
                <a:gd name="connsiteY19" fmla="*/ 494486 h 580832"/>
                <a:gd name="connsiteX20" fmla="*/ 190013 w 1179068"/>
                <a:gd name="connsiteY20" fmla="*/ 385071 h 580832"/>
                <a:gd name="connsiteX21" fmla="*/ 53244 w 1179068"/>
                <a:gd name="connsiteY21" fmla="*/ 451501 h 580832"/>
                <a:gd name="connsiteX22" fmla="*/ 29798 w 1179068"/>
                <a:gd name="connsiteY22" fmla="*/ 385071 h 5808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1179068" h="580832">
                  <a:moveTo>
                    <a:pt x="29798" y="385071"/>
                  </a:moveTo>
                  <a:cubicBezTo>
                    <a:pt x="100137" y="314081"/>
                    <a:pt x="415357" y="73758"/>
                    <a:pt x="475275" y="25563"/>
                  </a:cubicBezTo>
                  <a:cubicBezTo>
                    <a:pt x="535193" y="-22632"/>
                    <a:pt x="339157" y="99809"/>
                    <a:pt x="389306" y="95901"/>
                  </a:cubicBezTo>
                  <a:cubicBezTo>
                    <a:pt x="439455" y="91993"/>
                    <a:pt x="731880" y="13189"/>
                    <a:pt x="776167" y="2117"/>
                  </a:cubicBezTo>
                  <a:cubicBezTo>
                    <a:pt x="820454" y="-8955"/>
                    <a:pt x="628326" y="26866"/>
                    <a:pt x="655029" y="29471"/>
                  </a:cubicBezTo>
                  <a:cubicBezTo>
                    <a:pt x="681732" y="32076"/>
                    <a:pt x="863440" y="14492"/>
                    <a:pt x="936383" y="17748"/>
                  </a:cubicBezTo>
                  <a:cubicBezTo>
                    <a:pt x="1009326" y="21004"/>
                    <a:pt x="1079665" y="37286"/>
                    <a:pt x="1092690" y="49009"/>
                  </a:cubicBezTo>
                  <a:cubicBezTo>
                    <a:pt x="1105715" y="60732"/>
                    <a:pt x="1009977" y="78968"/>
                    <a:pt x="1014536" y="88086"/>
                  </a:cubicBezTo>
                  <a:cubicBezTo>
                    <a:pt x="1019095" y="97204"/>
                    <a:pt x="1124603" y="92645"/>
                    <a:pt x="1120044" y="103717"/>
                  </a:cubicBezTo>
                  <a:cubicBezTo>
                    <a:pt x="1115485" y="114789"/>
                    <a:pt x="977414" y="129768"/>
                    <a:pt x="987183" y="154517"/>
                  </a:cubicBezTo>
                  <a:cubicBezTo>
                    <a:pt x="996952" y="179266"/>
                    <a:pt x="1189081" y="236578"/>
                    <a:pt x="1178660" y="252209"/>
                  </a:cubicBezTo>
                  <a:cubicBezTo>
                    <a:pt x="1168240" y="267840"/>
                    <a:pt x="1026911" y="245045"/>
                    <a:pt x="924660" y="248301"/>
                  </a:cubicBezTo>
                  <a:cubicBezTo>
                    <a:pt x="822409" y="251557"/>
                    <a:pt x="608137" y="278261"/>
                    <a:pt x="565152" y="271748"/>
                  </a:cubicBezTo>
                  <a:cubicBezTo>
                    <a:pt x="522167" y="265235"/>
                    <a:pt x="666752" y="209224"/>
                    <a:pt x="666752" y="209224"/>
                  </a:cubicBezTo>
                  <a:lnTo>
                    <a:pt x="381490" y="381163"/>
                  </a:lnTo>
                  <a:cubicBezTo>
                    <a:pt x="298777" y="432614"/>
                    <a:pt x="190013" y="511419"/>
                    <a:pt x="170475" y="517932"/>
                  </a:cubicBezTo>
                  <a:cubicBezTo>
                    <a:pt x="150937" y="524445"/>
                    <a:pt x="284450" y="409820"/>
                    <a:pt x="264260" y="420240"/>
                  </a:cubicBezTo>
                  <a:cubicBezTo>
                    <a:pt x="244070" y="430660"/>
                    <a:pt x="53895" y="589573"/>
                    <a:pt x="49336" y="580455"/>
                  </a:cubicBezTo>
                  <a:cubicBezTo>
                    <a:pt x="44777" y="571337"/>
                    <a:pt x="229742" y="379860"/>
                    <a:pt x="236906" y="365532"/>
                  </a:cubicBezTo>
                  <a:cubicBezTo>
                    <a:pt x="244070" y="351204"/>
                    <a:pt x="100136" y="491230"/>
                    <a:pt x="92321" y="494486"/>
                  </a:cubicBezTo>
                  <a:cubicBezTo>
                    <a:pt x="84506" y="497742"/>
                    <a:pt x="196526" y="392235"/>
                    <a:pt x="190013" y="385071"/>
                  </a:cubicBezTo>
                  <a:cubicBezTo>
                    <a:pt x="183500" y="377907"/>
                    <a:pt x="73434" y="447593"/>
                    <a:pt x="53244" y="451501"/>
                  </a:cubicBezTo>
                  <a:cubicBezTo>
                    <a:pt x="33054" y="455409"/>
                    <a:pt x="-40541" y="456061"/>
                    <a:pt x="29798" y="385071"/>
                  </a:cubicBezTo>
                  <a:close/>
                </a:path>
              </a:pathLst>
            </a:custGeom>
            <a:solidFill>
              <a:srgbClr val="FFC000">
                <a:alpha val="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83" name="フリーフォーム 1382">
              <a:extLst>
                <a:ext uri="{FF2B5EF4-FFF2-40B4-BE49-F238E27FC236}">
                  <a16:creationId xmlns:a16="http://schemas.microsoft.com/office/drawing/2014/main" id="{7CE30AF6-F5FA-C099-425D-F17FD5D1EAA7}"/>
                </a:ext>
              </a:extLst>
            </p:cNvPr>
            <p:cNvSpPr/>
            <p:nvPr/>
          </p:nvSpPr>
          <p:spPr>
            <a:xfrm>
              <a:off x="6238242" y="8650514"/>
              <a:ext cx="409310" cy="547930"/>
            </a:xfrm>
            <a:custGeom>
              <a:avLst/>
              <a:gdLst>
                <a:gd name="connsiteX0" fmla="*/ 7739 w 409310"/>
                <a:gd name="connsiteY0" fmla="*/ 0 h 547930"/>
                <a:gd name="connsiteX1" fmla="*/ 317377 w 409310"/>
                <a:gd name="connsiteY1" fmla="*/ 96762 h 547930"/>
                <a:gd name="connsiteX2" fmla="*/ 409301 w 409310"/>
                <a:gd name="connsiteY2" fmla="*/ 256419 h 547930"/>
                <a:gd name="connsiteX3" fmla="*/ 322215 w 409310"/>
                <a:gd name="connsiteY3" fmla="*/ 387048 h 547930"/>
                <a:gd name="connsiteX4" fmla="*/ 201263 w 409310"/>
                <a:gd name="connsiteY4" fmla="*/ 546705 h 547930"/>
                <a:gd name="connsiteX5" fmla="*/ 230291 w 409310"/>
                <a:gd name="connsiteY5" fmla="*/ 449943 h 547930"/>
                <a:gd name="connsiteX6" fmla="*/ 360920 w 409310"/>
                <a:gd name="connsiteY6" fmla="*/ 256419 h 547930"/>
                <a:gd name="connsiteX7" fmla="*/ 254482 w 409310"/>
                <a:gd name="connsiteY7" fmla="*/ 154819 h 547930"/>
                <a:gd name="connsiteX8" fmla="*/ 172234 w 409310"/>
                <a:gd name="connsiteY8" fmla="*/ 120953 h 547930"/>
                <a:gd name="connsiteX9" fmla="*/ 249644 w 409310"/>
                <a:gd name="connsiteY9" fmla="*/ 179010 h 547930"/>
                <a:gd name="connsiteX10" fmla="*/ 104501 w 409310"/>
                <a:gd name="connsiteY10" fmla="*/ 96762 h 547930"/>
                <a:gd name="connsiteX11" fmla="*/ 7739 w 409310"/>
                <a:gd name="connsiteY11" fmla="*/ 0 h 547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09310" h="547930">
                  <a:moveTo>
                    <a:pt x="7739" y="0"/>
                  </a:moveTo>
                  <a:cubicBezTo>
                    <a:pt x="43218" y="0"/>
                    <a:pt x="250450" y="54026"/>
                    <a:pt x="317377" y="96762"/>
                  </a:cubicBezTo>
                  <a:cubicBezTo>
                    <a:pt x="384304" y="139499"/>
                    <a:pt x="408495" y="208038"/>
                    <a:pt x="409301" y="256419"/>
                  </a:cubicBezTo>
                  <a:cubicBezTo>
                    <a:pt x="410107" y="304800"/>
                    <a:pt x="356888" y="338667"/>
                    <a:pt x="322215" y="387048"/>
                  </a:cubicBezTo>
                  <a:cubicBezTo>
                    <a:pt x="287542" y="435429"/>
                    <a:pt x="216584" y="536223"/>
                    <a:pt x="201263" y="546705"/>
                  </a:cubicBezTo>
                  <a:cubicBezTo>
                    <a:pt x="185942" y="557187"/>
                    <a:pt x="203682" y="498324"/>
                    <a:pt x="230291" y="449943"/>
                  </a:cubicBezTo>
                  <a:cubicBezTo>
                    <a:pt x="256900" y="401562"/>
                    <a:pt x="356888" y="305606"/>
                    <a:pt x="360920" y="256419"/>
                  </a:cubicBezTo>
                  <a:cubicBezTo>
                    <a:pt x="364952" y="207232"/>
                    <a:pt x="285930" y="177397"/>
                    <a:pt x="254482" y="154819"/>
                  </a:cubicBezTo>
                  <a:cubicBezTo>
                    <a:pt x="223034" y="132241"/>
                    <a:pt x="173040" y="116921"/>
                    <a:pt x="172234" y="120953"/>
                  </a:cubicBezTo>
                  <a:cubicBezTo>
                    <a:pt x="171428" y="124985"/>
                    <a:pt x="260933" y="183042"/>
                    <a:pt x="249644" y="179010"/>
                  </a:cubicBezTo>
                  <a:cubicBezTo>
                    <a:pt x="238355" y="174978"/>
                    <a:pt x="140787" y="122565"/>
                    <a:pt x="104501" y="96762"/>
                  </a:cubicBezTo>
                  <a:cubicBezTo>
                    <a:pt x="68215" y="70959"/>
                    <a:pt x="-27740" y="0"/>
                    <a:pt x="7739" y="0"/>
                  </a:cubicBezTo>
                  <a:close/>
                </a:path>
              </a:pathLst>
            </a:custGeom>
            <a:solidFill>
              <a:srgbClr val="FFC000">
                <a:alpha val="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84" name="フリーフォーム 1383">
              <a:extLst>
                <a:ext uri="{FF2B5EF4-FFF2-40B4-BE49-F238E27FC236}">
                  <a16:creationId xmlns:a16="http://schemas.microsoft.com/office/drawing/2014/main" id="{C1CE669F-514C-E70B-2701-B5E527224148}"/>
                </a:ext>
              </a:extLst>
            </p:cNvPr>
            <p:cNvSpPr/>
            <p:nvPr/>
          </p:nvSpPr>
          <p:spPr>
            <a:xfrm>
              <a:off x="6182594" y="8746979"/>
              <a:ext cx="311879" cy="463992"/>
            </a:xfrm>
            <a:custGeom>
              <a:avLst/>
              <a:gdLst>
                <a:gd name="connsiteX0" fmla="*/ 5330 w 311879"/>
                <a:gd name="connsiteY0" fmla="*/ 297 h 463992"/>
                <a:gd name="connsiteX1" fmla="*/ 285939 w 311879"/>
                <a:gd name="connsiteY1" fmla="*/ 203497 h 463992"/>
                <a:gd name="connsiteX2" fmla="*/ 295616 w 311879"/>
                <a:gd name="connsiteY2" fmla="*/ 319611 h 463992"/>
                <a:gd name="connsiteX3" fmla="*/ 252073 w 311879"/>
                <a:gd name="connsiteY3" fmla="*/ 459916 h 463992"/>
                <a:gd name="connsiteX4" fmla="*/ 252073 w 311879"/>
                <a:gd name="connsiteY4" fmla="*/ 421211 h 463992"/>
                <a:gd name="connsiteX5" fmla="*/ 160149 w 311879"/>
                <a:gd name="connsiteY5" fmla="*/ 367992 h 463992"/>
                <a:gd name="connsiteX6" fmla="*/ 184339 w 311879"/>
                <a:gd name="connsiteY6" fmla="*/ 343802 h 463992"/>
                <a:gd name="connsiteX7" fmla="*/ 48873 w 311879"/>
                <a:gd name="connsiteY7" fmla="*/ 130926 h 463992"/>
                <a:gd name="connsiteX8" fmla="*/ 97254 w 311879"/>
                <a:gd name="connsiteY8" fmla="*/ 251878 h 463992"/>
                <a:gd name="connsiteX9" fmla="*/ 5330 w 311879"/>
                <a:gd name="connsiteY9" fmla="*/ 297 h 4639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11879" h="463992">
                  <a:moveTo>
                    <a:pt x="5330" y="297"/>
                  </a:moveTo>
                  <a:cubicBezTo>
                    <a:pt x="36777" y="-7766"/>
                    <a:pt x="237558" y="150278"/>
                    <a:pt x="285939" y="203497"/>
                  </a:cubicBezTo>
                  <a:cubicBezTo>
                    <a:pt x="334320" y="256716"/>
                    <a:pt x="301260" y="276875"/>
                    <a:pt x="295616" y="319611"/>
                  </a:cubicBezTo>
                  <a:cubicBezTo>
                    <a:pt x="289972" y="362347"/>
                    <a:pt x="259330" y="442983"/>
                    <a:pt x="252073" y="459916"/>
                  </a:cubicBezTo>
                  <a:cubicBezTo>
                    <a:pt x="244816" y="476849"/>
                    <a:pt x="267394" y="436532"/>
                    <a:pt x="252073" y="421211"/>
                  </a:cubicBezTo>
                  <a:cubicBezTo>
                    <a:pt x="236752" y="405890"/>
                    <a:pt x="160149" y="367992"/>
                    <a:pt x="160149" y="367992"/>
                  </a:cubicBezTo>
                  <a:cubicBezTo>
                    <a:pt x="148860" y="355091"/>
                    <a:pt x="202885" y="383313"/>
                    <a:pt x="184339" y="343802"/>
                  </a:cubicBezTo>
                  <a:cubicBezTo>
                    <a:pt x="165793" y="304291"/>
                    <a:pt x="63387" y="146247"/>
                    <a:pt x="48873" y="130926"/>
                  </a:cubicBezTo>
                  <a:cubicBezTo>
                    <a:pt x="34359" y="115605"/>
                    <a:pt x="102898" y="266392"/>
                    <a:pt x="97254" y="251878"/>
                  </a:cubicBezTo>
                  <a:cubicBezTo>
                    <a:pt x="91610" y="237364"/>
                    <a:pt x="-26117" y="8360"/>
                    <a:pt x="5330" y="297"/>
                  </a:cubicBezTo>
                  <a:close/>
                </a:path>
              </a:pathLst>
            </a:custGeom>
            <a:solidFill>
              <a:srgbClr val="FFC000">
                <a:alpha val="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85" name="フリーフォーム 1384">
              <a:extLst>
                <a:ext uri="{FF2B5EF4-FFF2-40B4-BE49-F238E27FC236}">
                  <a16:creationId xmlns:a16="http://schemas.microsoft.com/office/drawing/2014/main" id="{B64731E0-851B-3738-9B6B-5F278FDB7C9E}"/>
                </a:ext>
              </a:extLst>
            </p:cNvPr>
            <p:cNvSpPr/>
            <p:nvPr/>
          </p:nvSpPr>
          <p:spPr>
            <a:xfrm>
              <a:off x="6036055" y="8698567"/>
              <a:ext cx="388986" cy="461605"/>
            </a:xfrm>
            <a:custGeom>
              <a:avLst/>
              <a:gdLst>
                <a:gd name="connsiteX0" fmla="*/ 219602 w 388986"/>
                <a:gd name="connsiteY0" fmla="*/ 328 h 461605"/>
                <a:gd name="connsiteX1" fmla="*/ 166383 w 388986"/>
                <a:gd name="connsiteY1" fmla="*/ 164823 h 461605"/>
                <a:gd name="connsiteX2" fmla="*/ 180897 w 388986"/>
                <a:gd name="connsiteY2" fmla="*/ 271262 h 461605"/>
                <a:gd name="connsiteX3" fmla="*/ 272821 w 388986"/>
                <a:gd name="connsiteY3" fmla="*/ 372862 h 461605"/>
                <a:gd name="connsiteX4" fmla="*/ 388935 w 388986"/>
                <a:gd name="connsiteY4" fmla="*/ 459947 h 461605"/>
                <a:gd name="connsiteX5" fmla="*/ 258307 w 388986"/>
                <a:gd name="connsiteY5" fmla="*/ 416404 h 461605"/>
                <a:gd name="connsiteX6" fmla="*/ 40593 w 388986"/>
                <a:gd name="connsiteY6" fmla="*/ 256747 h 461605"/>
                <a:gd name="connsiteX7" fmla="*/ 103488 w 388986"/>
                <a:gd name="connsiteY7" fmla="*/ 101928 h 461605"/>
                <a:gd name="connsiteX8" fmla="*/ 1888 w 388986"/>
                <a:gd name="connsiteY8" fmla="*/ 121281 h 461605"/>
                <a:gd name="connsiteX9" fmla="*/ 219602 w 388986"/>
                <a:gd name="connsiteY9" fmla="*/ 328 h 4616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88986" h="461605">
                  <a:moveTo>
                    <a:pt x="219602" y="328"/>
                  </a:moveTo>
                  <a:cubicBezTo>
                    <a:pt x="247018" y="7585"/>
                    <a:pt x="172834" y="119667"/>
                    <a:pt x="166383" y="164823"/>
                  </a:cubicBezTo>
                  <a:cubicBezTo>
                    <a:pt x="159932" y="209979"/>
                    <a:pt x="163157" y="236589"/>
                    <a:pt x="180897" y="271262"/>
                  </a:cubicBezTo>
                  <a:cubicBezTo>
                    <a:pt x="198637" y="305935"/>
                    <a:pt x="238148" y="341415"/>
                    <a:pt x="272821" y="372862"/>
                  </a:cubicBezTo>
                  <a:cubicBezTo>
                    <a:pt x="307494" y="404309"/>
                    <a:pt x="391354" y="452690"/>
                    <a:pt x="388935" y="459947"/>
                  </a:cubicBezTo>
                  <a:cubicBezTo>
                    <a:pt x="386516" y="467204"/>
                    <a:pt x="316364" y="450271"/>
                    <a:pt x="258307" y="416404"/>
                  </a:cubicBezTo>
                  <a:cubicBezTo>
                    <a:pt x="200250" y="382537"/>
                    <a:pt x="66396" y="309160"/>
                    <a:pt x="40593" y="256747"/>
                  </a:cubicBezTo>
                  <a:cubicBezTo>
                    <a:pt x="14790" y="204334"/>
                    <a:pt x="109939" y="124506"/>
                    <a:pt x="103488" y="101928"/>
                  </a:cubicBezTo>
                  <a:cubicBezTo>
                    <a:pt x="97037" y="79350"/>
                    <a:pt x="-15852" y="134183"/>
                    <a:pt x="1888" y="121281"/>
                  </a:cubicBezTo>
                  <a:cubicBezTo>
                    <a:pt x="19628" y="108380"/>
                    <a:pt x="192186" y="-6929"/>
                    <a:pt x="219602" y="328"/>
                  </a:cubicBezTo>
                  <a:close/>
                </a:path>
              </a:pathLst>
            </a:custGeom>
            <a:solidFill>
              <a:srgbClr val="FFC000">
                <a:alpha val="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88" name="フリーフォーム 1387">
              <a:extLst>
                <a:ext uri="{FF2B5EF4-FFF2-40B4-BE49-F238E27FC236}">
                  <a16:creationId xmlns:a16="http://schemas.microsoft.com/office/drawing/2014/main" id="{21EB5C30-5C81-2572-FDC8-628A9B4287C3}"/>
                </a:ext>
              </a:extLst>
            </p:cNvPr>
            <p:cNvSpPr/>
            <p:nvPr/>
          </p:nvSpPr>
          <p:spPr>
            <a:xfrm>
              <a:off x="6168934" y="8353239"/>
              <a:ext cx="223197" cy="273496"/>
            </a:xfrm>
            <a:custGeom>
              <a:avLst/>
              <a:gdLst>
                <a:gd name="connsiteX0" fmla="*/ 91 w 223197"/>
                <a:gd name="connsiteY0" fmla="*/ 186 h 273496"/>
                <a:gd name="connsiteX1" fmla="*/ 50891 w 223197"/>
                <a:gd name="connsiteY1" fmla="*/ 98611 h 273496"/>
                <a:gd name="connsiteX2" fmla="*/ 101691 w 223197"/>
                <a:gd name="connsiteY2" fmla="*/ 203386 h 273496"/>
                <a:gd name="connsiteX3" fmla="*/ 222341 w 223197"/>
                <a:gd name="connsiteY3" fmla="*/ 273236 h 273496"/>
                <a:gd name="connsiteX4" fmla="*/ 158841 w 223197"/>
                <a:gd name="connsiteY4" fmla="*/ 228786 h 273496"/>
                <a:gd name="connsiteX5" fmla="*/ 54066 w 223197"/>
                <a:gd name="connsiteY5" fmla="*/ 155761 h 273496"/>
                <a:gd name="connsiteX6" fmla="*/ 38191 w 223197"/>
                <a:gd name="connsiteY6" fmla="*/ 124011 h 273496"/>
                <a:gd name="connsiteX7" fmla="*/ 91 w 223197"/>
                <a:gd name="connsiteY7" fmla="*/ 186 h 2734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23197" h="273496">
                  <a:moveTo>
                    <a:pt x="91" y="186"/>
                  </a:moveTo>
                  <a:cubicBezTo>
                    <a:pt x="2208" y="-4047"/>
                    <a:pt x="33958" y="64744"/>
                    <a:pt x="50891" y="98611"/>
                  </a:cubicBezTo>
                  <a:cubicBezTo>
                    <a:pt x="67824" y="132478"/>
                    <a:pt x="73116" y="174282"/>
                    <a:pt x="101691" y="203386"/>
                  </a:cubicBezTo>
                  <a:cubicBezTo>
                    <a:pt x="130266" y="232490"/>
                    <a:pt x="212816" y="269003"/>
                    <a:pt x="222341" y="273236"/>
                  </a:cubicBezTo>
                  <a:cubicBezTo>
                    <a:pt x="231866" y="277469"/>
                    <a:pt x="158841" y="228786"/>
                    <a:pt x="158841" y="228786"/>
                  </a:cubicBezTo>
                  <a:cubicBezTo>
                    <a:pt x="130795" y="209207"/>
                    <a:pt x="74174" y="173223"/>
                    <a:pt x="54066" y="155761"/>
                  </a:cubicBezTo>
                  <a:cubicBezTo>
                    <a:pt x="33958" y="138299"/>
                    <a:pt x="42953" y="145707"/>
                    <a:pt x="38191" y="124011"/>
                  </a:cubicBezTo>
                  <a:cubicBezTo>
                    <a:pt x="33429" y="102315"/>
                    <a:pt x="-2026" y="4419"/>
                    <a:pt x="91" y="186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89" name="フリーフォーム 1388">
              <a:extLst>
                <a:ext uri="{FF2B5EF4-FFF2-40B4-BE49-F238E27FC236}">
                  <a16:creationId xmlns:a16="http://schemas.microsoft.com/office/drawing/2014/main" id="{F677676A-E04C-DB3E-6B0D-465F63F14A92}"/>
                </a:ext>
              </a:extLst>
            </p:cNvPr>
            <p:cNvSpPr/>
            <p:nvPr/>
          </p:nvSpPr>
          <p:spPr>
            <a:xfrm>
              <a:off x="5803338" y="8096177"/>
              <a:ext cx="92670" cy="266822"/>
            </a:xfrm>
            <a:custGeom>
              <a:avLst/>
              <a:gdLst>
                <a:gd name="connsiteX0" fmla="*/ 562 w 92670"/>
                <a:gd name="connsiteY0" fmla="*/ 73 h 266822"/>
                <a:gd name="connsiteX1" fmla="*/ 22787 w 92670"/>
                <a:gd name="connsiteY1" fmla="*/ 111198 h 266822"/>
                <a:gd name="connsiteX2" fmla="*/ 92637 w 92670"/>
                <a:gd name="connsiteY2" fmla="*/ 266773 h 266822"/>
                <a:gd name="connsiteX3" fmla="*/ 13262 w 92670"/>
                <a:gd name="connsiteY3" fmla="*/ 127073 h 266822"/>
                <a:gd name="connsiteX4" fmla="*/ 562 w 92670"/>
                <a:gd name="connsiteY4" fmla="*/ 73 h 266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670" h="266822">
                  <a:moveTo>
                    <a:pt x="562" y="73"/>
                  </a:moveTo>
                  <a:cubicBezTo>
                    <a:pt x="2150" y="-2573"/>
                    <a:pt x="7441" y="66748"/>
                    <a:pt x="22787" y="111198"/>
                  </a:cubicBezTo>
                  <a:cubicBezTo>
                    <a:pt x="38133" y="155648"/>
                    <a:pt x="94225" y="264127"/>
                    <a:pt x="92637" y="266773"/>
                  </a:cubicBezTo>
                  <a:cubicBezTo>
                    <a:pt x="91050" y="269419"/>
                    <a:pt x="26491" y="165702"/>
                    <a:pt x="13262" y="127073"/>
                  </a:cubicBezTo>
                  <a:cubicBezTo>
                    <a:pt x="33" y="88444"/>
                    <a:pt x="-1026" y="2719"/>
                    <a:pt x="562" y="73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90" name="フリーフォーム 1389">
              <a:extLst>
                <a:ext uri="{FF2B5EF4-FFF2-40B4-BE49-F238E27FC236}">
                  <a16:creationId xmlns:a16="http://schemas.microsoft.com/office/drawing/2014/main" id="{38B25919-B3DD-0EB4-3FE5-FD3A0BD021DD}"/>
                </a:ext>
              </a:extLst>
            </p:cNvPr>
            <p:cNvSpPr/>
            <p:nvPr/>
          </p:nvSpPr>
          <p:spPr>
            <a:xfrm>
              <a:off x="5956217" y="8460623"/>
              <a:ext cx="104989" cy="289942"/>
            </a:xfrm>
            <a:custGeom>
              <a:avLst/>
              <a:gdLst>
                <a:gd name="connsiteX0" fmla="*/ 83 w 104989"/>
                <a:gd name="connsiteY0" fmla="*/ 752 h 289942"/>
                <a:gd name="connsiteX1" fmla="*/ 54058 w 104989"/>
                <a:gd name="connsiteY1" fmla="*/ 83302 h 289942"/>
                <a:gd name="connsiteX2" fmla="*/ 104858 w 104989"/>
                <a:gd name="connsiteY2" fmla="*/ 289677 h 289942"/>
                <a:gd name="connsiteX3" fmla="*/ 66758 w 104989"/>
                <a:gd name="connsiteY3" fmla="*/ 124577 h 289942"/>
                <a:gd name="connsiteX4" fmla="*/ 83 w 104989"/>
                <a:gd name="connsiteY4" fmla="*/ 752 h 28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4989" h="289942">
                  <a:moveTo>
                    <a:pt x="83" y="752"/>
                  </a:moveTo>
                  <a:cubicBezTo>
                    <a:pt x="-2034" y="-6127"/>
                    <a:pt x="36596" y="35148"/>
                    <a:pt x="54058" y="83302"/>
                  </a:cubicBezTo>
                  <a:cubicBezTo>
                    <a:pt x="71520" y="131456"/>
                    <a:pt x="102741" y="282798"/>
                    <a:pt x="104858" y="289677"/>
                  </a:cubicBezTo>
                  <a:cubicBezTo>
                    <a:pt x="106975" y="296556"/>
                    <a:pt x="83162" y="167969"/>
                    <a:pt x="66758" y="124577"/>
                  </a:cubicBezTo>
                  <a:cubicBezTo>
                    <a:pt x="50354" y="81185"/>
                    <a:pt x="2200" y="7631"/>
                    <a:pt x="83" y="752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91" name="フリーフォーム 1390">
              <a:extLst>
                <a:ext uri="{FF2B5EF4-FFF2-40B4-BE49-F238E27FC236}">
                  <a16:creationId xmlns:a16="http://schemas.microsoft.com/office/drawing/2014/main" id="{21B62078-FBEB-3246-9F61-493FF1784F8C}"/>
                </a:ext>
              </a:extLst>
            </p:cNvPr>
            <p:cNvSpPr/>
            <p:nvPr/>
          </p:nvSpPr>
          <p:spPr>
            <a:xfrm>
              <a:off x="6857047" y="9145668"/>
              <a:ext cx="45018" cy="304040"/>
            </a:xfrm>
            <a:custGeom>
              <a:avLst/>
              <a:gdLst>
                <a:gd name="connsiteX0" fmla="*/ 44883 w 45018"/>
                <a:gd name="connsiteY0" fmla="*/ 1586 h 304040"/>
                <a:gd name="connsiteX1" fmla="*/ 2580 w 45018"/>
                <a:gd name="connsiteY1" fmla="*/ 222864 h 304040"/>
                <a:gd name="connsiteX2" fmla="*/ 5834 w 45018"/>
                <a:gd name="connsiteY2" fmla="*/ 300963 h 304040"/>
                <a:gd name="connsiteX3" fmla="*/ 15596 w 45018"/>
                <a:gd name="connsiteY3" fmla="*/ 131750 h 304040"/>
                <a:gd name="connsiteX4" fmla="*/ 44883 w 45018"/>
                <a:gd name="connsiteY4" fmla="*/ 1586 h 3040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5018" h="304040">
                  <a:moveTo>
                    <a:pt x="44883" y="1586"/>
                  </a:moveTo>
                  <a:cubicBezTo>
                    <a:pt x="42714" y="16772"/>
                    <a:pt x="9088" y="172968"/>
                    <a:pt x="2580" y="222864"/>
                  </a:cubicBezTo>
                  <a:cubicBezTo>
                    <a:pt x="-3928" y="272760"/>
                    <a:pt x="3665" y="316149"/>
                    <a:pt x="5834" y="300963"/>
                  </a:cubicBezTo>
                  <a:cubicBezTo>
                    <a:pt x="8003" y="285777"/>
                    <a:pt x="8545" y="179477"/>
                    <a:pt x="15596" y="131750"/>
                  </a:cubicBezTo>
                  <a:cubicBezTo>
                    <a:pt x="22647" y="84023"/>
                    <a:pt x="47052" y="-13600"/>
                    <a:pt x="44883" y="1586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92" name="フリーフォーム 1391">
              <a:extLst>
                <a:ext uri="{FF2B5EF4-FFF2-40B4-BE49-F238E27FC236}">
                  <a16:creationId xmlns:a16="http://schemas.microsoft.com/office/drawing/2014/main" id="{CC89417F-A762-DD74-2240-9AB1334BBD52}"/>
                </a:ext>
              </a:extLst>
            </p:cNvPr>
            <p:cNvSpPr/>
            <p:nvPr/>
          </p:nvSpPr>
          <p:spPr>
            <a:xfrm>
              <a:off x="7112711" y="9086686"/>
              <a:ext cx="281088" cy="373108"/>
            </a:xfrm>
            <a:custGeom>
              <a:avLst/>
              <a:gdLst>
                <a:gd name="connsiteX0" fmla="*/ 735 w 281088"/>
                <a:gd name="connsiteY0" fmla="*/ 1994 h 373108"/>
                <a:gd name="connsiteX1" fmla="*/ 208997 w 281088"/>
                <a:gd name="connsiteY1" fmla="*/ 197240 h 373108"/>
                <a:gd name="connsiteX2" fmla="*/ 280587 w 281088"/>
                <a:gd name="connsiteY2" fmla="*/ 372961 h 373108"/>
                <a:gd name="connsiteX3" fmla="*/ 238284 w 281088"/>
                <a:gd name="connsiteY3" fmla="*/ 226527 h 373108"/>
                <a:gd name="connsiteX4" fmla="*/ 189473 w 281088"/>
                <a:gd name="connsiteY4" fmla="*/ 171207 h 373108"/>
                <a:gd name="connsiteX5" fmla="*/ 140661 w 281088"/>
                <a:gd name="connsiteY5" fmla="*/ 99617 h 373108"/>
                <a:gd name="connsiteX6" fmla="*/ 735 w 281088"/>
                <a:gd name="connsiteY6" fmla="*/ 1994 h 3731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81088" h="373108">
                  <a:moveTo>
                    <a:pt x="735" y="1994"/>
                  </a:moveTo>
                  <a:cubicBezTo>
                    <a:pt x="12124" y="18264"/>
                    <a:pt x="162355" y="135412"/>
                    <a:pt x="208997" y="197240"/>
                  </a:cubicBezTo>
                  <a:cubicBezTo>
                    <a:pt x="255639" y="259068"/>
                    <a:pt x="275706" y="368080"/>
                    <a:pt x="280587" y="372961"/>
                  </a:cubicBezTo>
                  <a:cubicBezTo>
                    <a:pt x="285468" y="377842"/>
                    <a:pt x="253470" y="260153"/>
                    <a:pt x="238284" y="226527"/>
                  </a:cubicBezTo>
                  <a:cubicBezTo>
                    <a:pt x="223098" y="192901"/>
                    <a:pt x="205743" y="192359"/>
                    <a:pt x="189473" y="171207"/>
                  </a:cubicBezTo>
                  <a:cubicBezTo>
                    <a:pt x="173203" y="150055"/>
                    <a:pt x="167778" y="125650"/>
                    <a:pt x="140661" y="99617"/>
                  </a:cubicBezTo>
                  <a:cubicBezTo>
                    <a:pt x="113544" y="73584"/>
                    <a:pt x="-10654" y="-14276"/>
                    <a:pt x="735" y="1994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93" name="フリーフォーム 1392">
              <a:extLst>
                <a:ext uri="{FF2B5EF4-FFF2-40B4-BE49-F238E27FC236}">
                  <a16:creationId xmlns:a16="http://schemas.microsoft.com/office/drawing/2014/main" id="{197CE47E-052E-E6D7-6710-6EFC0EF8F3CE}"/>
                </a:ext>
              </a:extLst>
            </p:cNvPr>
            <p:cNvSpPr/>
            <p:nvPr/>
          </p:nvSpPr>
          <p:spPr>
            <a:xfrm>
              <a:off x="7005994" y="9479172"/>
              <a:ext cx="179211" cy="322155"/>
            </a:xfrm>
            <a:custGeom>
              <a:avLst/>
              <a:gdLst>
                <a:gd name="connsiteX0" fmla="*/ 67 w 179211"/>
                <a:gd name="connsiteY0" fmla="*/ 0 h 322155"/>
                <a:gd name="connsiteX1" fmla="*/ 107452 w 179211"/>
                <a:gd name="connsiteY1" fmla="*/ 152942 h 322155"/>
                <a:gd name="connsiteX2" fmla="*/ 179042 w 179211"/>
                <a:gd name="connsiteY2" fmla="*/ 322155 h 322155"/>
                <a:gd name="connsiteX3" fmla="*/ 123723 w 179211"/>
                <a:gd name="connsiteY3" fmla="*/ 152942 h 322155"/>
                <a:gd name="connsiteX4" fmla="*/ 67 w 179211"/>
                <a:gd name="connsiteY4" fmla="*/ 0 h 3221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9211" h="322155">
                  <a:moveTo>
                    <a:pt x="67" y="0"/>
                  </a:moveTo>
                  <a:cubicBezTo>
                    <a:pt x="-2645" y="0"/>
                    <a:pt x="77623" y="99250"/>
                    <a:pt x="107452" y="152942"/>
                  </a:cubicBezTo>
                  <a:cubicBezTo>
                    <a:pt x="137281" y="206634"/>
                    <a:pt x="176330" y="322155"/>
                    <a:pt x="179042" y="322155"/>
                  </a:cubicBezTo>
                  <a:cubicBezTo>
                    <a:pt x="181754" y="322155"/>
                    <a:pt x="151383" y="205007"/>
                    <a:pt x="123723" y="152942"/>
                  </a:cubicBezTo>
                  <a:cubicBezTo>
                    <a:pt x="96063" y="100877"/>
                    <a:pt x="2779" y="0"/>
                    <a:pt x="67" y="0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94" name="フリーフォーム 1393">
              <a:extLst>
                <a:ext uri="{FF2B5EF4-FFF2-40B4-BE49-F238E27FC236}">
                  <a16:creationId xmlns:a16="http://schemas.microsoft.com/office/drawing/2014/main" id="{A50F4779-B6FF-6ACF-BF7C-D2DACCCCCA6E}"/>
                </a:ext>
              </a:extLst>
            </p:cNvPr>
            <p:cNvSpPr/>
            <p:nvPr/>
          </p:nvSpPr>
          <p:spPr>
            <a:xfrm>
              <a:off x="6799039" y="9456151"/>
              <a:ext cx="54177" cy="234777"/>
            </a:xfrm>
            <a:custGeom>
              <a:avLst/>
              <a:gdLst>
                <a:gd name="connsiteX0" fmla="*/ 15031 w 54177"/>
                <a:gd name="connsiteY0" fmla="*/ 242 h 234777"/>
                <a:gd name="connsiteX1" fmla="*/ 15031 w 54177"/>
                <a:gd name="connsiteY1" fmla="*/ 104373 h 234777"/>
                <a:gd name="connsiteX2" fmla="*/ 54080 w 54177"/>
                <a:gd name="connsiteY2" fmla="*/ 234537 h 234777"/>
                <a:gd name="connsiteX3" fmla="*/ 2014 w 54177"/>
                <a:gd name="connsiteY3" fmla="*/ 133660 h 234777"/>
                <a:gd name="connsiteX4" fmla="*/ 15031 w 54177"/>
                <a:gd name="connsiteY4" fmla="*/ 242 h 2347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4177" h="234777">
                  <a:moveTo>
                    <a:pt x="15031" y="242"/>
                  </a:moveTo>
                  <a:cubicBezTo>
                    <a:pt x="17201" y="-4639"/>
                    <a:pt x="8523" y="65324"/>
                    <a:pt x="15031" y="104373"/>
                  </a:cubicBezTo>
                  <a:cubicBezTo>
                    <a:pt x="21539" y="143422"/>
                    <a:pt x="56250" y="229656"/>
                    <a:pt x="54080" y="234537"/>
                  </a:cubicBezTo>
                  <a:cubicBezTo>
                    <a:pt x="51911" y="239418"/>
                    <a:pt x="10149" y="168913"/>
                    <a:pt x="2014" y="133660"/>
                  </a:cubicBezTo>
                  <a:cubicBezTo>
                    <a:pt x="-6121" y="98407"/>
                    <a:pt x="12861" y="5123"/>
                    <a:pt x="15031" y="242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95" name="フリーフォーム 1394">
              <a:extLst>
                <a:ext uri="{FF2B5EF4-FFF2-40B4-BE49-F238E27FC236}">
                  <a16:creationId xmlns:a16="http://schemas.microsoft.com/office/drawing/2014/main" id="{16E32E83-368E-185B-28C5-23EC02EBE97F}"/>
                </a:ext>
              </a:extLst>
            </p:cNvPr>
            <p:cNvSpPr/>
            <p:nvPr/>
          </p:nvSpPr>
          <p:spPr>
            <a:xfrm>
              <a:off x="7546318" y="10229713"/>
              <a:ext cx="344968" cy="580588"/>
            </a:xfrm>
            <a:custGeom>
              <a:avLst/>
              <a:gdLst>
                <a:gd name="connsiteX0" fmla="*/ 2562 w 344968"/>
                <a:gd name="connsiteY0" fmla="*/ 1407 h 580588"/>
                <a:gd name="connsiteX1" fmla="*/ 48282 w 344968"/>
                <a:gd name="connsiteY1" fmla="*/ 169047 h 580588"/>
                <a:gd name="connsiteX2" fmla="*/ 337842 w 344968"/>
                <a:gd name="connsiteY2" fmla="*/ 570367 h 580588"/>
                <a:gd name="connsiteX3" fmla="*/ 241322 w 344968"/>
                <a:gd name="connsiteY3" fmla="*/ 443367 h 580588"/>
                <a:gd name="connsiteX4" fmla="*/ 73682 w 344968"/>
                <a:gd name="connsiteY4" fmla="*/ 250327 h 580588"/>
                <a:gd name="connsiteX5" fmla="*/ 2562 w 344968"/>
                <a:gd name="connsiteY5" fmla="*/ 1407 h 5805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44968" h="580588">
                  <a:moveTo>
                    <a:pt x="2562" y="1407"/>
                  </a:moveTo>
                  <a:cubicBezTo>
                    <a:pt x="-1671" y="-12140"/>
                    <a:pt x="-7598" y="74220"/>
                    <a:pt x="48282" y="169047"/>
                  </a:cubicBezTo>
                  <a:cubicBezTo>
                    <a:pt x="104162" y="263874"/>
                    <a:pt x="305669" y="524647"/>
                    <a:pt x="337842" y="570367"/>
                  </a:cubicBezTo>
                  <a:cubicBezTo>
                    <a:pt x="370015" y="616087"/>
                    <a:pt x="285349" y="496707"/>
                    <a:pt x="241322" y="443367"/>
                  </a:cubicBezTo>
                  <a:cubicBezTo>
                    <a:pt x="197295" y="390027"/>
                    <a:pt x="111782" y="323987"/>
                    <a:pt x="73682" y="250327"/>
                  </a:cubicBezTo>
                  <a:cubicBezTo>
                    <a:pt x="35582" y="176667"/>
                    <a:pt x="6795" y="14954"/>
                    <a:pt x="2562" y="1407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96" name="フリーフォーム 1395">
              <a:extLst>
                <a:ext uri="{FF2B5EF4-FFF2-40B4-BE49-F238E27FC236}">
                  <a16:creationId xmlns:a16="http://schemas.microsoft.com/office/drawing/2014/main" id="{A3B21430-25E0-3B02-1E60-66FA0C069DC1}"/>
                </a:ext>
              </a:extLst>
            </p:cNvPr>
            <p:cNvSpPr/>
            <p:nvPr/>
          </p:nvSpPr>
          <p:spPr>
            <a:xfrm>
              <a:off x="8554720" y="10123510"/>
              <a:ext cx="162579" cy="449056"/>
            </a:xfrm>
            <a:custGeom>
              <a:avLst/>
              <a:gdLst>
                <a:gd name="connsiteX0" fmla="*/ 30480 w 162579"/>
                <a:gd name="connsiteY0" fmla="*/ 930 h 449056"/>
                <a:gd name="connsiteX1" fmla="*/ 20320 w 162579"/>
                <a:gd name="connsiteY1" fmla="*/ 254930 h 449056"/>
                <a:gd name="connsiteX2" fmla="*/ 162560 w 162579"/>
                <a:gd name="connsiteY2" fmla="*/ 447970 h 449056"/>
                <a:gd name="connsiteX3" fmla="*/ 30480 w 162579"/>
                <a:gd name="connsiteY3" fmla="*/ 326050 h 449056"/>
                <a:gd name="connsiteX4" fmla="*/ 0 w 162579"/>
                <a:gd name="connsiteY4" fmla="*/ 173650 h 449056"/>
                <a:gd name="connsiteX5" fmla="*/ 30480 w 162579"/>
                <a:gd name="connsiteY5" fmla="*/ 930 h 4490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62579" h="449056">
                  <a:moveTo>
                    <a:pt x="30480" y="930"/>
                  </a:moveTo>
                  <a:cubicBezTo>
                    <a:pt x="33867" y="14477"/>
                    <a:pt x="-1693" y="180423"/>
                    <a:pt x="20320" y="254930"/>
                  </a:cubicBezTo>
                  <a:cubicBezTo>
                    <a:pt x="42333" y="329437"/>
                    <a:pt x="160867" y="436117"/>
                    <a:pt x="162560" y="447970"/>
                  </a:cubicBezTo>
                  <a:cubicBezTo>
                    <a:pt x="164253" y="459823"/>
                    <a:pt x="57573" y="371770"/>
                    <a:pt x="30480" y="326050"/>
                  </a:cubicBezTo>
                  <a:cubicBezTo>
                    <a:pt x="3387" y="280330"/>
                    <a:pt x="0" y="221910"/>
                    <a:pt x="0" y="173650"/>
                  </a:cubicBezTo>
                  <a:cubicBezTo>
                    <a:pt x="0" y="125390"/>
                    <a:pt x="27093" y="-12617"/>
                    <a:pt x="30480" y="930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97" name="フリーフォーム 1396">
              <a:extLst>
                <a:ext uri="{FF2B5EF4-FFF2-40B4-BE49-F238E27FC236}">
                  <a16:creationId xmlns:a16="http://schemas.microsoft.com/office/drawing/2014/main" id="{938B7755-37F3-99F7-D67E-DA36537AD048}"/>
                </a:ext>
              </a:extLst>
            </p:cNvPr>
            <p:cNvSpPr/>
            <p:nvPr/>
          </p:nvSpPr>
          <p:spPr>
            <a:xfrm>
              <a:off x="5631654" y="8042538"/>
              <a:ext cx="223983" cy="354370"/>
            </a:xfrm>
            <a:custGeom>
              <a:avLst/>
              <a:gdLst>
                <a:gd name="connsiteX0" fmla="*/ 1252 w 223983"/>
                <a:gd name="connsiteY0" fmla="*/ 140 h 354370"/>
                <a:gd name="connsiteX1" fmla="*/ 61875 w 223983"/>
                <a:gd name="connsiteY1" fmla="*/ 197166 h 354370"/>
                <a:gd name="connsiteX2" fmla="*/ 223537 w 223983"/>
                <a:gd name="connsiteY2" fmla="*/ 353776 h 354370"/>
                <a:gd name="connsiteX3" fmla="*/ 107343 w 223983"/>
                <a:gd name="connsiteY3" fmla="*/ 247685 h 354370"/>
                <a:gd name="connsiteX4" fmla="*/ 26512 w 223983"/>
                <a:gd name="connsiteY4" fmla="*/ 166854 h 354370"/>
                <a:gd name="connsiteX5" fmla="*/ 1252 w 223983"/>
                <a:gd name="connsiteY5" fmla="*/ 140 h 3543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23983" h="354370">
                  <a:moveTo>
                    <a:pt x="1252" y="140"/>
                  </a:moveTo>
                  <a:cubicBezTo>
                    <a:pt x="7146" y="5192"/>
                    <a:pt x="24828" y="138227"/>
                    <a:pt x="61875" y="197166"/>
                  </a:cubicBezTo>
                  <a:cubicBezTo>
                    <a:pt x="98922" y="256105"/>
                    <a:pt x="215959" y="345356"/>
                    <a:pt x="223537" y="353776"/>
                  </a:cubicBezTo>
                  <a:cubicBezTo>
                    <a:pt x="231115" y="362196"/>
                    <a:pt x="140180" y="278839"/>
                    <a:pt x="107343" y="247685"/>
                  </a:cubicBezTo>
                  <a:cubicBezTo>
                    <a:pt x="74506" y="216531"/>
                    <a:pt x="41668" y="206427"/>
                    <a:pt x="26512" y="166854"/>
                  </a:cubicBezTo>
                  <a:cubicBezTo>
                    <a:pt x="11356" y="127281"/>
                    <a:pt x="-4642" y="-4912"/>
                    <a:pt x="1252" y="140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98" name="フリーフォーム 1397">
              <a:extLst>
                <a:ext uri="{FF2B5EF4-FFF2-40B4-BE49-F238E27FC236}">
                  <a16:creationId xmlns:a16="http://schemas.microsoft.com/office/drawing/2014/main" id="{E9B1C8CC-735F-A828-14EE-7230F30D1E5C}"/>
                </a:ext>
              </a:extLst>
            </p:cNvPr>
            <p:cNvSpPr/>
            <p:nvPr/>
          </p:nvSpPr>
          <p:spPr>
            <a:xfrm>
              <a:off x="5808573" y="8290216"/>
              <a:ext cx="61887" cy="287971"/>
            </a:xfrm>
            <a:custGeom>
              <a:avLst/>
              <a:gdLst>
                <a:gd name="connsiteX0" fmla="*/ 16307 w 61887"/>
                <a:gd name="connsiteY0" fmla="*/ 7 h 287971"/>
                <a:gd name="connsiteX1" fmla="*/ 16307 w 61887"/>
                <a:gd name="connsiteY1" fmla="*/ 116202 h 287971"/>
                <a:gd name="connsiteX2" fmla="*/ 61774 w 61887"/>
                <a:gd name="connsiteY2" fmla="*/ 287967 h 287971"/>
                <a:gd name="connsiteX3" fmla="*/ 1151 w 61887"/>
                <a:gd name="connsiteY3" fmla="*/ 111150 h 287971"/>
                <a:gd name="connsiteX4" fmla="*/ 16307 w 61887"/>
                <a:gd name="connsiteY4" fmla="*/ 7 h 2879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1887" h="287971">
                  <a:moveTo>
                    <a:pt x="16307" y="7"/>
                  </a:moveTo>
                  <a:cubicBezTo>
                    <a:pt x="18833" y="849"/>
                    <a:pt x="8729" y="68209"/>
                    <a:pt x="16307" y="116202"/>
                  </a:cubicBezTo>
                  <a:cubicBezTo>
                    <a:pt x="23885" y="164195"/>
                    <a:pt x="64300" y="288809"/>
                    <a:pt x="61774" y="287967"/>
                  </a:cubicBezTo>
                  <a:cubicBezTo>
                    <a:pt x="59248" y="287125"/>
                    <a:pt x="7045" y="155775"/>
                    <a:pt x="1151" y="111150"/>
                  </a:cubicBezTo>
                  <a:cubicBezTo>
                    <a:pt x="-4743" y="66525"/>
                    <a:pt x="13781" y="-835"/>
                    <a:pt x="16307" y="7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99" name="フリーフォーム 1398">
              <a:extLst>
                <a:ext uri="{FF2B5EF4-FFF2-40B4-BE49-F238E27FC236}">
                  <a16:creationId xmlns:a16="http://schemas.microsoft.com/office/drawing/2014/main" id="{D2388C9E-4A50-8E6B-CB49-0883504DDD89}"/>
                </a:ext>
              </a:extLst>
            </p:cNvPr>
            <p:cNvSpPr/>
            <p:nvPr/>
          </p:nvSpPr>
          <p:spPr>
            <a:xfrm>
              <a:off x="5744049" y="7976981"/>
              <a:ext cx="35381" cy="217296"/>
            </a:xfrm>
            <a:custGeom>
              <a:avLst/>
              <a:gdLst>
                <a:gd name="connsiteX0" fmla="*/ 35363 w 35381"/>
                <a:gd name="connsiteY0" fmla="*/ 22 h 217296"/>
                <a:gd name="connsiteX1" fmla="*/ 5052 w 35381"/>
                <a:gd name="connsiteY1" fmla="*/ 126321 h 217296"/>
                <a:gd name="connsiteX2" fmla="*/ 15155 w 35381"/>
                <a:gd name="connsiteY2" fmla="*/ 217255 h 217296"/>
                <a:gd name="connsiteX3" fmla="*/ 0 w 35381"/>
                <a:gd name="connsiteY3" fmla="*/ 136425 h 217296"/>
                <a:gd name="connsiteX4" fmla="*/ 35363 w 35381"/>
                <a:gd name="connsiteY4" fmla="*/ 22 h 2172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5381" h="217296">
                  <a:moveTo>
                    <a:pt x="35363" y="22"/>
                  </a:moveTo>
                  <a:cubicBezTo>
                    <a:pt x="36205" y="-1662"/>
                    <a:pt x="8420" y="90115"/>
                    <a:pt x="5052" y="126321"/>
                  </a:cubicBezTo>
                  <a:cubicBezTo>
                    <a:pt x="1684" y="162527"/>
                    <a:pt x="15997" y="215571"/>
                    <a:pt x="15155" y="217255"/>
                  </a:cubicBezTo>
                  <a:cubicBezTo>
                    <a:pt x="14313" y="218939"/>
                    <a:pt x="0" y="168420"/>
                    <a:pt x="0" y="136425"/>
                  </a:cubicBezTo>
                  <a:cubicBezTo>
                    <a:pt x="0" y="104430"/>
                    <a:pt x="34521" y="1706"/>
                    <a:pt x="35363" y="22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00" name="フリーフォーム 1399">
              <a:extLst>
                <a:ext uri="{FF2B5EF4-FFF2-40B4-BE49-F238E27FC236}">
                  <a16:creationId xmlns:a16="http://schemas.microsoft.com/office/drawing/2014/main" id="{35EECF29-B58A-7C93-158A-D1185CB9A9BD}"/>
                </a:ext>
              </a:extLst>
            </p:cNvPr>
            <p:cNvSpPr/>
            <p:nvPr/>
          </p:nvSpPr>
          <p:spPr>
            <a:xfrm>
              <a:off x="5562554" y="7906256"/>
              <a:ext cx="151188" cy="272895"/>
            </a:xfrm>
            <a:custGeom>
              <a:avLst/>
              <a:gdLst>
                <a:gd name="connsiteX0" fmla="*/ 151183 w 151188"/>
                <a:gd name="connsiteY0" fmla="*/ 20 h 272895"/>
                <a:gd name="connsiteX1" fmla="*/ 24885 w 151188"/>
                <a:gd name="connsiteY1" fmla="*/ 136422 h 272895"/>
                <a:gd name="connsiteX2" fmla="*/ 19833 w 151188"/>
                <a:gd name="connsiteY2" fmla="*/ 186942 h 272895"/>
                <a:gd name="connsiteX3" fmla="*/ 75404 w 151188"/>
                <a:gd name="connsiteY3" fmla="*/ 272825 h 272895"/>
                <a:gd name="connsiteX4" fmla="*/ 4677 w 151188"/>
                <a:gd name="connsiteY4" fmla="*/ 171786 h 272895"/>
                <a:gd name="connsiteX5" fmla="*/ 19833 w 151188"/>
                <a:gd name="connsiteY5" fmla="*/ 126319 h 272895"/>
                <a:gd name="connsiteX6" fmla="*/ 151183 w 151188"/>
                <a:gd name="connsiteY6" fmla="*/ 20 h 2728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1188" h="272895">
                  <a:moveTo>
                    <a:pt x="151183" y="20"/>
                  </a:moveTo>
                  <a:cubicBezTo>
                    <a:pt x="152025" y="1704"/>
                    <a:pt x="46777" y="105268"/>
                    <a:pt x="24885" y="136422"/>
                  </a:cubicBezTo>
                  <a:cubicBezTo>
                    <a:pt x="2993" y="167576"/>
                    <a:pt x="11413" y="164208"/>
                    <a:pt x="19833" y="186942"/>
                  </a:cubicBezTo>
                  <a:cubicBezTo>
                    <a:pt x="28253" y="209676"/>
                    <a:pt x="77930" y="275351"/>
                    <a:pt x="75404" y="272825"/>
                  </a:cubicBezTo>
                  <a:cubicBezTo>
                    <a:pt x="72878" y="270299"/>
                    <a:pt x="13939" y="196204"/>
                    <a:pt x="4677" y="171786"/>
                  </a:cubicBezTo>
                  <a:cubicBezTo>
                    <a:pt x="-4585" y="147368"/>
                    <a:pt x="-375" y="151579"/>
                    <a:pt x="19833" y="126319"/>
                  </a:cubicBezTo>
                  <a:cubicBezTo>
                    <a:pt x="40041" y="101059"/>
                    <a:pt x="150341" y="-1664"/>
                    <a:pt x="151183" y="20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01" name="フリーフォーム 1400">
              <a:extLst>
                <a:ext uri="{FF2B5EF4-FFF2-40B4-BE49-F238E27FC236}">
                  <a16:creationId xmlns:a16="http://schemas.microsoft.com/office/drawing/2014/main" id="{C5F38E80-E4EA-0D6F-7640-49C2888584BC}"/>
                </a:ext>
              </a:extLst>
            </p:cNvPr>
            <p:cNvSpPr/>
            <p:nvPr/>
          </p:nvSpPr>
          <p:spPr>
            <a:xfrm>
              <a:off x="5660593" y="7915070"/>
              <a:ext cx="98859" cy="212953"/>
            </a:xfrm>
            <a:custGeom>
              <a:avLst/>
              <a:gdLst>
                <a:gd name="connsiteX0" fmla="*/ 98857 w 98859"/>
                <a:gd name="connsiteY0" fmla="*/ 205 h 212953"/>
                <a:gd name="connsiteX1" fmla="*/ 13132 w 98859"/>
                <a:gd name="connsiteY1" fmla="*/ 101805 h 212953"/>
                <a:gd name="connsiteX2" fmla="*/ 432 w 98859"/>
                <a:gd name="connsiteY2" fmla="*/ 212930 h 212953"/>
                <a:gd name="connsiteX3" fmla="*/ 3607 w 98859"/>
                <a:gd name="connsiteY3" fmla="*/ 111330 h 212953"/>
                <a:gd name="connsiteX4" fmla="*/ 9957 w 98859"/>
                <a:gd name="connsiteY4" fmla="*/ 76405 h 212953"/>
                <a:gd name="connsiteX5" fmla="*/ 98857 w 98859"/>
                <a:gd name="connsiteY5" fmla="*/ 205 h 2129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8859" h="212953">
                  <a:moveTo>
                    <a:pt x="98857" y="205"/>
                  </a:moveTo>
                  <a:cubicBezTo>
                    <a:pt x="99386" y="4438"/>
                    <a:pt x="29536" y="66351"/>
                    <a:pt x="13132" y="101805"/>
                  </a:cubicBezTo>
                  <a:cubicBezTo>
                    <a:pt x="-3272" y="137259"/>
                    <a:pt x="2019" y="211343"/>
                    <a:pt x="432" y="212930"/>
                  </a:cubicBezTo>
                  <a:cubicBezTo>
                    <a:pt x="-1155" y="214517"/>
                    <a:pt x="2020" y="134084"/>
                    <a:pt x="3607" y="111330"/>
                  </a:cubicBezTo>
                  <a:cubicBezTo>
                    <a:pt x="5194" y="88576"/>
                    <a:pt x="-2214" y="94397"/>
                    <a:pt x="9957" y="76405"/>
                  </a:cubicBezTo>
                  <a:cubicBezTo>
                    <a:pt x="22128" y="58413"/>
                    <a:pt x="98328" y="-4028"/>
                    <a:pt x="98857" y="205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03" name="フリーフォーム 1402">
              <a:extLst>
                <a:ext uri="{FF2B5EF4-FFF2-40B4-BE49-F238E27FC236}">
                  <a16:creationId xmlns:a16="http://schemas.microsoft.com/office/drawing/2014/main" id="{2245DEA9-E1D1-97D1-468A-6F40159EDAF9}"/>
                </a:ext>
              </a:extLst>
            </p:cNvPr>
            <p:cNvSpPr/>
            <p:nvPr/>
          </p:nvSpPr>
          <p:spPr>
            <a:xfrm>
              <a:off x="5738981" y="7726445"/>
              <a:ext cx="233613" cy="160696"/>
            </a:xfrm>
            <a:custGeom>
              <a:avLst/>
              <a:gdLst>
                <a:gd name="connsiteX0" fmla="*/ 230019 w 233613"/>
                <a:gd name="connsiteY0" fmla="*/ 1505 h 160696"/>
                <a:gd name="connsiteX1" fmla="*/ 176044 w 233613"/>
                <a:gd name="connsiteY1" fmla="*/ 61830 h 160696"/>
                <a:gd name="connsiteX2" fmla="*/ 125244 w 233613"/>
                <a:gd name="connsiteY2" fmla="*/ 109455 h 160696"/>
                <a:gd name="connsiteX3" fmla="*/ 1419 w 233613"/>
                <a:gd name="connsiteY3" fmla="*/ 160255 h 160696"/>
                <a:gd name="connsiteX4" fmla="*/ 68094 w 233613"/>
                <a:gd name="connsiteY4" fmla="*/ 128505 h 160696"/>
                <a:gd name="connsiteX5" fmla="*/ 230019 w 233613"/>
                <a:gd name="connsiteY5" fmla="*/ 1505 h 1606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33613" h="160696">
                  <a:moveTo>
                    <a:pt x="230019" y="1505"/>
                  </a:moveTo>
                  <a:cubicBezTo>
                    <a:pt x="248010" y="-9607"/>
                    <a:pt x="193506" y="43838"/>
                    <a:pt x="176044" y="61830"/>
                  </a:cubicBezTo>
                  <a:cubicBezTo>
                    <a:pt x="158582" y="79822"/>
                    <a:pt x="154348" y="93051"/>
                    <a:pt x="125244" y="109455"/>
                  </a:cubicBezTo>
                  <a:cubicBezTo>
                    <a:pt x="96140" y="125859"/>
                    <a:pt x="10944" y="157080"/>
                    <a:pt x="1419" y="160255"/>
                  </a:cubicBezTo>
                  <a:cubicBezTo>
                    <a:pt x="-8106" y="163430"/>
                    <a:pt x="32111" y="149142"/>
                    <a:pt x="68094" y="128505"/>
                  </a:cubicBezTo>
                  <a:cubicBezTo>
                    <a:pt x="104077" y="107868"/>
                    <a:pt x="212028" y="12617"/>
                    <a:pt x="230019" y="1505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05" name="フリーフォーム 1404">
              <a:extLst>
                <a:ext uri="{FF2B5EF4-FFF2-40B4-BE49-F238E27FC236}">
                  <a16:creationId xmlns:a16="http://schemas.microsoft.com/office/drawing/2014/main" id="{ABE03EBF-9B32-D177-DBC5-74F25DFE30FB}"/>
                </a:ext>
              </a:extLst>
            </p:cNvPr>
            <p:cNvSpPr/>
            <p:nvPr/>
          </p:nvSpPr>
          <p:spPr>
            <a:xfrm>
              <a:off x="5781675" y="7761231"/>
              <a:ext cx="249959" cy="132343"/>
            </a:xfrm>
            <a:custGeom>
              <a:avLst/>
              <a:gdLst>
                <a:gd name="connsiteX0" fmla="*/ 0 w 249959"/>
                <a:gd name="connsiteY0" fmla="*/ 131819 h 132343"/>
                <a:gd name="connsiteX1" fmla="*/ 107950 w 249959"/>
                <a:gd name="connsiteY1" fmla="*/ 112769 h 132343"/>
                <a:gd name="connsiteX2" fmla="*/ 244475 w 249959"/>
                <a:gd name="connsiteY2" fmla="*/ 1644 h 132343"/>
                <a:gd name="connsiteX3" fmla="*/ 215900 w 249959"/>
                <a:gd name="connsiteY3" fmla="*/ 49269 h 132343"/>
                <a:gd name="connsiteX4" fmla="*/ 149225 w 249959"/>
                <a:gd name="connsiteY4" fmla="*/ 90544 h 132343"/>
                <a:gd name="connsiteX5" fmla="*/ 107950 w 249959"/>
                <a:gd name="connsiteY5" fmla="*/ 106419 h 132343"/>
                <a:gd name="connsiteX6" fmla="*/ 0 w 249959"/>
                <a:gd name="connsiteY6" fmla="*/ 131819 h 1323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49959" h="132343">
                  <a:moveTo>
                    <a:pt x="0" y="131819"/>
                  </a:moveTo>
                  <a:cubicBezTo>
                    <a:pt x="0" y="132877"/>
                    <a:pt x="67204" y="134465"/>
                    <a:pt x="107950" y="112769"/>
                  </a:cubicBezTo>
                  <a:cubicBezTo>
                    <a:pt x="148696" y="91073"/>
                    <a:pt x="226483" y="12227"/>
                    <a:pt x="244475" y="1644"/>
                  </a:cubicBezTo>
                  <a:cubicBezTo>
                    <a:pt x="262467" y="-8939"/>
                    <a:pt x="231775" y="34452"/>
                    <a:pt x="215900" y="49269"/>
                  </a:cubicBezTo>
                  <a:cubicBezTo>
                    <a:pt x="200025" y="64086"/>
                    <a:pt x="167217" y="81019"/>
                    <a:pt x="149225" y="90544"/>
                  </a:cubicBezTo>
                  <a:cubicBezTo>
                    <a:pt x="131233" y="100069"/>
                    <a:pt x="131763" y="99011"/>
                    <a:pt x="107950" y="106419"/>
                  </a:cubicBezTo>
                  <a:cubicBezTo>
                    <a:pt x="84138" y="113827"/>
                    <a:pt x="0" y="130761"/>
                    <a:pt x="0" y="131819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06" name="フリーフォーム 1405">
              <a:extLst>
                <a:ext uri="{FF2B5EF4-FFF2-40B4-BE49-F238E27FC236}">
                  <a16:creationId xmlns:a16="http://schemas.microsoft.com/office/drawing/2014/main" id="{23045F55-61BB-3B28-37D9-CA4FB151D546}"/>
                </a:ext>
              </a:extLst>
            </p:cNvPr>
            <p:cNvSpPr/>
            <p:nvPr/>
          </p:nvSpPr>
          <p:spPr>
            <a:xfrm>
              <a:off x="5721005" y="7736033"/>
              <a:ext cx="298869" cy="160599"/>
            </a:xfrm>
            <a:custGeom>
              <a:avLst/>
              <a:gdLst>
                <a:gd name="connsiteX0" fmla="*/ 298795 w 298869"/>
                <a:gd name="connsiteY0" fmla="*/ 36367 h 160599"/>
                <a:gd name="connsiteX1" fmla="*/ 213070 w 298869"/>
                <a:gd name="connsiteY1" fmla="*/ 106217 h 160599"/>
                <a:gd name="connsiteX2" fmla="*/ 345 w 298869"/>
                <a:gd name="connsiteY2" fmla="*/ 160192 h 160599"/>
                <a:gd name="connsiteX3" fmla="*/ 162270 w 298869"/>
                <a:gd name="connsiteY3" fmla="*/ 77642 h 160599"/>
                <a:gd name="connsiteX4" fmla="*/ 124170 w 298869"/>
                <a:gd name="connsiteY4" fmla="*/ 106217 h 160599"/>
                <a:gd name="connsiteX5" fmla="*/ 241645 w 298869"/>
                <a:gd name="connsiteY5" fmla="*/ 4617 h 160599"/>
                <a:gd name="connsiteX6" fmla="*/ 228945 w 298869"/>
                <a:gd name="connsiteY6" fmla="*/ 20492 h 160599"/>
                <a:gd name="connsiteX7" fmla="*/ 298795 w 298869"/>
                <a:gd name="connsiteY7" fmla="*/ 36367 h 1605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98869" h="160599">
                  <a:moveTo>
                    <a:pt x="298795" y="36367"/>
                  </a:moveTo>
                  <a:cubicBezTo>
                    <a:pt x="296149" y="50654"/>
                    <a:pt x="262812" y="85580"/>
                    <a:pt x="213070" y="106217"/>
                  </a:cubicBezTo>
                  <a:cubicBezTo>
                    <a:pt x="163328" y="126854"/>
                    <a:pt x="8812" y="164955"/>
                    <a:pt x="345" y="160192"/>
                  </a:cubicBezTo>
                  <a:cubicBezTo>
                    <a:pt x="-8122" y="155429"/>
                    <a:pt x="141632" y="86638"/>
                    <a:pt x="162270" y="77642"/>
                  </a:cubicBezTo>
                  <a:cubicBezTo>
                    <a:pt x="182907" y="68646"/>
                    <a:pt x="110941" y="118388"/>
                    <a:pt x="124170" y="106217"/>
                  </a:cubicBezTo>
                  <a:cubicBezTo>
                    <a:pt x="137399" y="94046"/>
                    <a:pt x="241645" y="4617"/>
                    <a:pt x="241645" y="4617"/>
                  </a:cubicBezTo>
                  <a:cubicBezTo>
                    <a:pt x="259107" y="-9670"/>
                    <a:pt x="225241" y="13084"/>
                    <a:pt x="228945" y="20492"/>
                  </a:cubicBezTo>
                  <a:cubicBezTo>
                    <a:pt x="232649" y="27900"/>
                    <a:pt x="301441" y="22080"/>
                    <a:pt x="298795" y="36367"/>
                  </a:cubicBezTo>
                  <a:close/>
                </a:path>
              </a:pathLst>
            </a:custGeom>
            <a:solidFill>
              <a:srgbClr val="FF0000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08" name="フリーフォーム 1407">
              <a:extLst>
                <a:ext uri="{FF2B5EF4-FFF2-40B4-BE49-F238E27FC236}">
                  <a16:creationId xmlns:a16="http://schemas.microsoft.com/office/drawing/2014/main" id="{1764DC2C-4094-082B-8056-C25CC6D62BFD}"/>
                </a:ext>
              </a:extLst>
            </p:cNvPr>
            <p:cNvSpPr/>
            <p:nvPr/>
          </p:nvSpPr>
          <p:spPr>
            <a:xfrm>
              <a:off x="5980641" y="7427167"/>
              <a:ext cx="462147" cy="215462"/>
            </a:xfrm>
            <a:custGeom>
              <a:avLst/>
              <a:gdLst>
                <a:gd name="connsiteX0" fmla="*/ 462147 w 462147"/>
                <a:gd name="connsiteY0" fmla="*/ 0 h 215462"/>
                <a:gd name="connsiteX1" fmla="*/ 252208 w 462147"/>
                <a:gd name="connsiteY1" fmla="*/ 139960 h 215462"/>
                <a:gd name="connsiteX2" fmla="*/ 281 w 462147"/>
                <a:gd name="connsiteY2" fmla="*/ 214604 h 215462"/>
                <a:gd name="connsiteX3" fmla="*/ 200890 w 462147"/>
                <a:gd name="connsiteY3" fmla="*/ 93306 h 215462"/>
                <a:gd name="connsiteX4" fmla="*/ 121579 w 462147"/>
                <a:gd name="connsiteY4" fmla="*/ 121298 h 215462"/>
                <a:gd name="connsiteX5" fmla="*/ 462147 w 462147"/>
                <a:gd name="connsiteY5" fmla="*/ 0 h 2154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62147" h="215462">
                  <a:moveTo>
                    <a:pt x="462147" y="0"/>
                  </a:moveTo>
                  <a:cubicBezTo>
                    <a:pt x="395666" y="52096"/>
                    <a:pt x="329186" y="104193"/>
                    <a:pt x="252208" y="139960"/>
                  </a:cubicBezTo>
                  <a:cubicBezTo>
                    <a:pt x="175230" y="175727"/>
                    <a:pt x="8834" y="222380"/>
                    <a:pt x="281" y="214604"/>
                  </a:cubicBezTo>
                  <a:cubicBezTo>
                    <a:pt x="-8272" y="206828"/>
                    <a:pt x="180674" y="108857"/>
                    <a:pt x="200890" y="93306"/>
                  </a:cubicBezTo>
                  <a:cubicBezTo>
                    <a:pt x="221106" y="77755"/>
                    <a:pt x="121579" y="121298"/>
                    <a:pt x="121579" y="121298"/>
                  </a:cubicBezTo>
                  <a:lnTo>
                    <a:pt x="462147" y="0"/>
                  </a:lnTo>
                  <a:close/>
                </a:path>
              </a:pathLst>
            </a:custGeom>
            <a:solidFill>
              <a:srgbClr val="FF0000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09" name="フリーフォーム 1408">
              <a:extLst>
                <a:ext uri="{FF2B5EF4-FFF2-40B4-BE49-F238E27FC236}">
                  <a16:creationId xmlns:a16="http://schemas.microsoft.com/office/drawing/2014/main" id="{DF5F93CE-83D6-BA5D-7061-FE17DC8207D6}"/>
                </a:ext>
              </a:extLst>
            </p:cNvPr>
            <p:cNvSpPr/>
            <p:nvPr/>
          </p:nvSpPr>
          <p:spPr>
            <a:xfrm>
              <a:off x="5654653" y="7930339"/>
              <a:ext cx="74029" cy="342779"/>
            </a:xfrm>
            <a:custGeom>
              <a:avLst/>
              <a:gdLst>
                <a:gd name="connsiteX0" fmla="*/ 73047 w 74029"/>
                <a:gd name="connsiteY0" fmla="*/ 811 h 342779"/>
                <a:gd name="connsiteX1" fmla="*/ 41297 w 74029"/>
                <a:gd name="connsiteY1" fmla="*/ 83361 h 342779"/>
                <a:gd name="connsiteX2" fmla="*/ 28597 w 74029"/>
                <a:gd name="connsiteY2" fmla="*/ 140511 h 342779"/>
                <a:gd name="connsiteX3" fmla="*/ 34947 w 74029"/>
                <a:gd name="connsiteY3" fmla="*/ 248461 h 342779"/>
                <a:gd name="connsiteX4" fmla="*/ 53997 w 74029"/>
                <a:gd name="connsiteY4" fmla="*/ 340536 h 342779"/>
                <a:gd name="connsiteX5" fmla="*/ 44472 w 74029"/>
                <a:gd name="connsiteY5" fmla="*/ 299261 h 342779"/>
                <a:gd name="connsiteX6" fmla="*/ 22 w 74029"/>
                <a:gd name="connsiteY6" fmla="*/ 137336 h 342779"/>
                <a:gd name="connsiteX7" fmla="*/ 73047 w 74029"/>
                <a:gd name="connsiteY7" fmla="*/ 811 h 3427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4029" h="342779">
                  <a:moveTo>
                    <a:pt x="73047" y="811"/>
                  </a:moveTo>
                  <a:cubicBezTo>
                    <a:pt x="79926" y="-8185"/>
                    <a:pt x="48705" y="60078"/>
                    <a:pt x="41297" y="83361"/>
                  </a:cubicBezTo>
                  <a:cubicBezTo>
                    <a:pt x="33889" y="106644"/>
                    <a:pt x="29655" y="112994"/>
                    <a:pt x="28597" y="140511"/>
                  </a:cubicBezTo>
                  <a:cubicBezTo>
                    <a:pt x="27539" y="168028"/>
                    <a:pt x="30714" y="215123"/>
                    <a:pt x="34947" y="248461"/>
                  </a:cubicBezTo>
                  <a:cubicBezTo>
                    <a:pt x="39180" y="281799"/>
                    <a:pt x="52410" y="332069"/>
                    <a:pt x="53997" y="340536"/>
                  </a:cubicBezTo>
                  <a:cubicBezTo>
                    <a:pt x="55584" y="349003"/>
                    <a:pt x="53468" y="333128"/>
                    <a:pt x="44472" y="299261"/>
                  </a:cubicBezTo>
                  <a:cubicBezTo>
                    <a:pt x="35476" y="265394"/>
                    <a:pt x="-1036" y="180198"/>
                    <a:pt x="22" y="137336"/>
                  </a:cubicBezTo>
                  <a:cubicBezTo>
                    <a:pt x="1080" y="94474"/>
                    <a:pt x="66168" y="9807"/>
                    <a:pt x="73047" y="811"/>
                  </a:cubicBezTo>
                  <a:close/>
                </a:path>
              </a:pathLst>
            </a:custGeom>
            <a:solidFill>
              <a:srgbClr val="FF0000">
                <a:alpha val="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10" name="フリーフォーム 1409">
              <a:extLst>
                <a:ext uri="{FF2B5EF4-FFF2-40B4-BE49-F238E27FC236}">
                  <a16:creationId xmlns:a16="http://schemas.microsoft.com/office/drawing/2014/main" id="{0965B007-4167-ED3E-BEE6-D8141940DD9D}"/>
                </a:ext>
              </a:extLst>
            </p:cNvPr>
            <p:cNvSpPr/>
            <p:nvPr/>
          </p:nvSpPr>
          <p:spPr>
            <a:xfrm>
              <a:off x="6130925" y="8425333"/>
              <a:ext cx="174898" cy="265049"/>
            </a:xfrm>
            <a:custGeom>
              <a:avLst/>
              <a:gdLst>
                <a:gd name="connsiteX0" fmla="*/ 0 w 174898"/>
                <a:gd name="connsiteY0" fmla="*/ 1117 h 265049"/>
                <a:gd name="connsiteX1" fmla="*/ 28575 w 174898"/>
                <a:gd name="connsiteY1" fmla="*/ 166217 h 265049"/>
                <a:gd name="connsiteX2" fmla="*/ 73025 w 174898"/>
                <a:gd name="connsiteY2" fmla="*/ 251942 h 265049"/>
                <a:gd name="connsiteX3" fmla="*/ 174625 w 174898"/>
                <a:gd name="connsiteY3" fmla="*/ 232892 h 265049"/>
                <a:gd name="connsiteX4" fmla="*/ 101600 w 174898"/>
                <a:gd name="connsiteY4" fmla="*/ 264642 h 265049"/>
                <a:gd name="connsiteX5" fmla="*/ 60325 w 174898"/>
                <a:gd name="connsiteY5" fmla="*/ 239242 h 265049"/>
                <a:gd name="connsiteX6" fmla="*/ 28575 w 174898"/>
                <a:gd name="connsiteY6" fmla="*/ 99542 h 265049"/>
                <a:gd name="connsiteX7" fmla="*/ 0 w 174898"/>
                <a:gd name="connsiteY7" fmla="*/ 1117 h 2650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74898" h="265049">
                  <a:moveTo>
                    <a:pt x="0" y="1117"/>
                  </a:moveTo>
                  <a:cubicBezTo>
                    <a:pt x="0" y="12229"/>
                    <a:pt x="16404" y="124413"/>
                    <a:pt x="28575" y="166217"/>
                  </a:cubicBezTo>
                  <a:cubicBezTo>
                    <a:pt x="40746" y="208021"/>
                    <a:pt x="48683" y="240830"/>
                    <a:pt x="73025" y="251942"/>
                  </a:cubicBezTo>
                  <a:cubicBezTo>
                    <a:pt x="97367" y="263054"/>
                    <a:pt x="169863" y="230775"/>
                    <a:pt x="174625" y="232892"/>
                  </a:cubicBezTo>
                  <a:cubicBezTo>
                    <a:pt x="179387" y="235009"/>
                    <a:pt x="120650" y="263584"/>
                    <a:pt x="101600" y="264642"/>
                  </a:cubicBezTo>
                  <a:cubicBezTo>
                    <a:pt x="82550" y="265700"/>
                    <a:pt x="72496" y="266759"/>
                    <a:pt x="60325" y="239242"/>
                  </a:cubicBezTo>
                  <a:cubicBezTo>
                    <a:pt x="48154" y="211725"/>
                    <a:pt x="35983" y="134467"/>
                    <a:pt x="28575" y="99542"/>
                  </a:cubicBezTo>
                  <a:cubicBezTo>
                    <a:pt x="21167" y="64617"/>
                    <a:pt x="0" y="-9995"/>
                    <a:pt x="0" y="1117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11" name="フリーフォーム 1410">
              <a:extLst>
                <a:ext uri="{FF2B5EF4-FFF2-40B4-BE49-F238E27FC236}">
                  <a16:creationId xmlns:a16="http://schemas.microsoft.com/office/drawing/2014/main" id="{12E2C1D3-19CB-0D37-5F72-D5CE19195075}"/>
                </a:ext>
              </a:extLst>
            </p:cNvPr>
            <p:cNvSpPr/>
            <p:nvPr/>
          </p:nvSpPr>
          <p:spPr>
            <a:xfrm>
              <a:off x="5716292" y="8045394"/>
              <a:ext cx="68562" cy="235089"/>
            </a:xfrm>
            <a:custGeom>
              <a:avLst/>
              <a:gdLst>
                <a:gd name="connsiteX0" fmla="*/ 5058 w 68562"/>
                <a:gd name="connsiteY0" fmla="*/ 56 h 235089"/>
                <a:gd name="connsiteX1" fmla="*/ 8233 w 68562"/>
                <a:gd name="connsiteY1" fmla="*/ 127056 h 235089"/>
                <a:gd name="connsiteX2" fmla="*/ 68558 w 68562"/>
                <a:gd name="connsiteY2" fmla="*/ 235006 h 235089"/>
                <a:gd name="connsiteX3" fmla="*/ 5058 w 68562"/>
                <a:gd name="connsiteY3" fmla="*/ 142931 h 235089"/>
                <a:gd name="connsiteX4" fmla="*/ 5058 w 68562"/>
                <a:gd name="connsiteY4" fmla="*/ 56 h 2350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562" h="235089">
                  <a:moveTo>
                    <a:pt x="5058" y="56"/>
                  </a:moveTo>
                  <a:cubicBezTo>
                    <a:pt x="5587" y="-2590"/>
                    <a:pt x="-2350" y="87898"/>
                    <a:pt x="8233" y="127056"/>
                  </a:cubicBezTo>
                  <a:cubicBezTo>
                    <a:pt x="18816" y="166214"/>
                    <a:pt x="69087" y="232360"/>
                    <a:pt x="68558" y="235006"/>
                  </a:cubicBezTo>
                  <a:cubicBezTo>
                    <a:pt x="68029" y="237652"/>
                    <a:pt x="16171" y="176798"/>
                    <a:pt x="5058" y="142931"/>
                  </a:cubicBezTo>
                  <a:cubicBezTo>
                    <a:pt x="-6055" y="109064"/>
                    <a:pt x="4529" y="2702"/>
                    <a:pt x="5058" y="56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12" name="フリーフォーム 1411">
              <a:extLst>
                <a:ext uri="{FF2B5EF4-FFF2-40B4-BE49-F238E27FC236}">
                  <a16:creationId xmlns:a16="http://schemas.microsoft.com/office/drawing/2014/main" id="{4D6A389E-A9E6-44FA-B04D-813B700231B5}"/>
                </a:ext>
              </a:extLst>
            </p:cNvPr>
            <p:cNvSpPr/>
            <p:nvPr/>
          </p:nvSpPr>
          <p:spPr>
            <a:xfrm>
              <a:off x="6508681" y="9147105"/>
              <a:ext cx="114500" cy="260475"/>
            </a:xfrm>
            <a:custGeom>
              <a:avLst/>
              <a:gdLst>
                <a:gd name="connsiteX0" fmla="*/ 69 w 114500"/>
                <a:gd name="connsiteY0" fmla="*/ 70 h 260475"/>
                <a:gd name="connsiteX1" fmla="*/ 63569 w 114500"/>
                <a:gd name="connsiteY1" fmla="*/ 127070 h 260475"/>
                <a:gd name="connsiteX2" fmla="*/ 114369 w 114500"/>
                <a:gd name="connsiteY2" fmla="*/ 260420 h 260475"/>
                <a:gd name="connsiteX3" fmla="*/ 76269 w 114500"/>
                <a:gd name="connsiteY3" fmla="*/ 111195 h 260475"/>
                <a:gd name="connsiteX4" fmla="*/ 69 w 114500"/>
                <a:gd name="connsiteY4" fmla="*/ 70 h 2604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4500" h="260475">
                  <a:moveTo>
                    <a:pt x="69" y="70"/>
                  </a:moveTo>
                  <a:cubicBezTo>
                    <a:pt x="-2048" y="2716"/>
                    <a:pt x="44519" y="83678"/>
                    <a:pt x="63569" y="127070"/>
                  </a:cubicBezTo>
                  <a:cubicBezTo>
                    <a:pt x="82619" y="170462"/>
                    <a:pt x="112252" y="263066"/>
                    <a:pt x="114369" y="260420"/>
                  </a:cubicBezTo>
                  <a:cubicBezTo>
                    <a:pt x="116486" y="257774"/>
                    <a:pt x="92673" y="152470"/>
                    <a:pt x="76269" y="111195"/>
                  </a:cubicBezTo>
                  <a:cubicBezTo>
                    <a:pt x="59865" y="69920"/>
                    <a:pt x="2186" y="-2576"/>
                    <a:pt x="69" y="70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414" name="フリーフォーム 1413">
            <a:extLst>
              <a:ext uri="{FF2B5EF4-FFF2-40B4-BE49-F238E27FC236}">
                <a16:creationId xmlns:a16="http://schemas.microsoft.com/office/drawing/2014/main" id="{FF746FB5-9677-7C0F-D853-4C372631E335}"/>
              </a:ext>
            </a:extLst>
          </p:cNvPr>
          <p:cNvSpPr/>
          <p:nvPr/>
        </p:nvSpPr>
        <p:spPr>
          <a:xfrm>
            <a:off x="2668334" y="1228162"/>
            <a:ext cx="1622633" cy="4824235"/>
          </a:xfrm>
          <a:custGeom>
            <a:avLst/>
            <a:gdLst>
              <a:gd name="connsiteX0" fmla="*/ 1579201 w 1622633"/>
              <a:gd name="connsiteY0" fmla="*/ 10703 h 4824235"/>
              <a:gd name="connsiteX1" fmla="*/ 1151498 w 1622633"/>
              <a:gd name="connsiteY1" fmla="*/ 1161077 h 4824235"/>
              <a:gd name="connsiteX2" fmla="*/ 620556 w 1622633"/>
              <a:gd name="connsiteY2" fmla="*/ 2399941 h 4824235"/>
              <a:gd name="connsiteX3" fmla="*/ 871279 w 1622633"/>
              <a:gd name="connsiteY3" fmla="*/ 1927993 h 4824235"/>
              <a:gd name="connsiteX4" fmla="*/ 620556 w 1622633"/>
              <a:gd name="connsiteY4" fmla="*/ 3078367 h 4824235"/>
              <a:gd name="connsiteX5" fmla="*/ 635305 w 1622633"/>
              <a:gd name="connsiteY5" fmla="*/ 4789180 h 4824235"/>
              <a:gd name="connsiteX6" fmla="*/ 650053 w 1622633"/>
              <a:gd name="connsiteY6" fmla="*/ 4110754 h 4824235"/>
              <a:gd name="connsiteX7" fmla="*/ 384582 w 1622633"/>
              <a:gd name="connsiteY7" fmla="*/ 2680161 h 4824235"/>
              <a:gd name="connsiteX8" fmla="*/ 222350 w 1622633"/>
              <a:gd name="connsiteY8" fmla="*/ 3786290 h 4824235"/>
              <a:gd name="connsiteX9" fmla="*/ 148608 w 1622633"/>
              <a:gd name="connsiteY9" fmla="*/ 526896 h 4824235"/>
              <a:gd name="connsiteX10" fmla="*/ 251847 w 1622633"/>
              <a:gd name="connsiteY10" fmla="*/ 1146328 h 4824235"/>
              <a:gd name="connsiteX11" fmla="*/ 399331 w 1622633"/>
              <a:gd name="connsiteY11" fmla="*/ 40199 h 4824235"/>
              <a:gd name="connsiteX12" fmla="*/ 45369 w 1622633"/>
              <a:gd name="connsiteY12" fmla="*/ 556393 h 4824235"/>
              <a:gd name="connsiteX13" fmla="*/ 1579201 w 1622633"/>
              <a:gd name="connsiteY13" fmla="*/ 10703 h 48242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622633" h="4824235">
                <a:moveTo>
                  <a:pt x="1579201" y="10703"/>
                </a:moveTo>
                <a:cubicBezTo>
                  <a:pt x="1763556" y="111484"/>
                  <a:pt x="1311272" y="762871"/>
                  <a:pt x="1151498" y="1161077"/>
                </a:cubicBezTo>
                <a:cubicBezTo>
                  <a:pt x="991724" y="1559283"/>
                  <a:pt x="667259" y="2272122"/>
                  <a:pt x="620556" y="2399941"/>
                </a:cubicBezTo>
                <a:cubicBezTo>
                  <a:pt x="573853" y="2527760"/>
                  <a:pt x="871279" y="1814922"/>
                  <a:pt x="871279" y="1927993"/>
                </a:cubicBezTo>
                <a:cubicBezTo>
                  <a:pt x="871279" y="2041064"/>
                  <a:pt x="659885" y="2601503"/>
                  <a:pt x="620556" y="3078367"/>
                </a:cubicBezTo>
                <a:cubicBezTo>
                  <a:pt x="581227" y="3555231"/>
                  <a:pt x="630389" y="4617116"/>
                  <a:pt x="635305" y="4789180"/>
                </a:cubicBezTo>
                <a:cubicBezTo>
                  <a:pt x="640221" y="4961244"/>
                  <a:pt x="691840" y="4462257"/>
                  <a:pt x="650053" y="4110754"/>
                </a:cubicBezTo>
                <a:cubicBezTo>
                  <a:pt x="608266" y="3759251"/>
                  <a:pt x="455866" y="2734238"/>
                  <a:pt x="384582" y="2680161"/>
                </a:cubicBezTo>
                <a:cubicBezTo>
                  <a:pt x="313298" y="2626084"/>
                  <a:pt x="261679" y="4145167"/>
                  <a:pt x="222350" y="3786290"/>
                </a:cubicBezTo>
                <a:cubicBezTo>
                  <a:pt x="183021" y="3427413"/>
                  <a:pt x="143692" y="966890"/>
                  <a:pt x="148608" y="526896"/>
                </a:cubicBezTo>
                <a:cubicBezTo>
                  <a:pt x="153524" y="86902"/>
                  <a:pt x="210060" y="1227444"/>
                  <a:pt x="251847" y="1146328"/>
                </a:cubicBezTo>
                <a:cubicBezTo>
                  <a:pt x="293634" y="1065212"/>
                  <a:pt x="433744" y="138521"/>
                  <a:pt x="399331" y="40199"/>
                </a:cubicBezTo>
                <a:cubicBezTo>
                  <a:pt x="364918" y="-58123"/>
                  <a:pt x="-153734" y="558851"/>
                  <a:pt x="45369" y="556393"/>
                </a:cubicBezTo>
                <a:cubicBezTo>
                  <a:pt x="244472" y="553935"/>
                  <a:pt x="1394846" y="-90078"/>
                  <a:pt x="1579201" y="10703"/>
                </a:cubicBezTo>
                <a:close/>
              </a:path>
            </a:pathLst>
          </a:custGeom>
          <a:solidFill>
            <a:srgbClr val="FF8AD8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15" name="フリーフォーム 1414">
            <a:extLst>
              <a:ext uri="{FF2B5EF4-FFF2-40B4-BE49-F238E27FC236}">
                <a16:creationId xmlns:a16="http://schemas.microsoft.com/office/drawing/2014/main" id="{01E24D8F-CBEF-520D-0BCB-25E3F717934E}"/>
              </a:ext>
            </a:extLst>
          </p:cNvPr>
          <p:cNvSpPr/>
          <p:nvPr/>
        </p:nvSpPr>
        <p:spPr>
          <a:xfrm>
            <a:off x="1356765" y="1103946"/>
            <a:ext cx="2752246" cy="4840872"/>
          </a:xfrm>
          <a:custGeom>
            <a:avLst/>
            <a:gdLst>
              <a:gd name="connsiteX0" fmla="*/ 2743287 w 2752246"/>
              <a:gd name="connsiteY0" fmla="*/ 46428 h 4840872"/>
              <a:gd name="connsiteX1" fmla="*/ 1415932 w 2752246"/>
              <a:gd name="connsiteY1" fmla="*/ 2037460 h 4840872"/>
              <a:gd name="connsiteX2" fmla="*/ 825996 w 2752246"/>
              <a:gd name="connsiteY2" fmla="*/ 3114093 h 4840872"/>
              <a:gd name="connsiteX3" fmla="*/ 1150461 w 2752246"/>
              <a:gd name="connsiteY3" fmla="*/ 2819125 h 4840872"/>
              <a:gd name="connsiteX4" fmla="*/ 1002977 w 2752246"/>
              <a:gd name="connsiteY4" fmla="*/ 3364815 h 4840872"/>
              <a:gd name="connsiteX5" fmla="*/ 1681403 w 2752246"/>
              <a:gd name="connsiteY5" fmla="*/ 4795409 h 4840872"/>
              <a:gd name="connsiteX6" fmla="*/ 1165209 w 2752246"/>
              <a:gd name="connsiteY6" fmla="*/ 4441448 h 4840872"/>
              <a:gd name="connsiteX7" fmla="*/ 339300 w 2752246"/>
              <a:gd name="connsiteY7" fmla="*/ 3998996 h 4840872"/>
              <a:gd name="connsiteX8" fmla="*/ 280306 w 2752246"/>
              <a:gd name="connsiteY8" fmla="*/ 4736415 h 4840872"/>
              <a:gd name="connsiteX9" fmla="*/ 295054 w 2752246"/>
              <a:gd name="connsiteY9" fmla="*/ 3940002 h 4840872"/>
              <a:gd name="connsiteX10" fmla="*/ 501532 w 2752246"/>
              <a:gd name="connsiteY10" fmla="*/ 916583 h 4840872"/>
              <a:gd name="connsiteX11" fmla="*/ 87 w 2752246"/>
              <a:gd name="connsiteY11" fmla="*/ 2022712 h 4840872"/>
              <a:gd name="connsiteX12" fmla="*/ 545777 w 2752246"/>
              <a:gd name="connsiteY12" fmla="*/ 1108312 h 4840872"/>
              <a:gd name="connsiteX13" fmla="*/ 1976370 w 2752246"/>
              <a:gd name="connsiteY13" fmla="*/ 149667 h 4840872"/>
              <a:gd name="connsiteX14" fmla="*/ 693261 w 2752246"/>
              <a:gd name="connsiteY14" fmla="*/ 592119 h 4840872"/>
              <a:gd name="connsiteX15" fmla="*/ 2743287 w 2752246"/>
              <a:gd name="connsiteY15" fmla="*/ 46428 h 48408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752246" h="4840872">
                <a:moveTo>
                  <a:pt x="2743287" y="46428"/>
                </a:moveTo>
                <a:cubicBezTo>
                  <a:pt x="2863732" y="287318"/>
                  <a:pt x="1735480" y="1526183"/>
                  <a:pt x="1415932" y="2037460"/>
                </a:cubicBezTo>
                <a:cubicBezTo>
                  <a:pt x="1096384" y="2548737"/>
                  <a:pt x="870241" y="2983816"/>
                  <a:pt x="825996" y="3114093"/>
                </a:cubicBezTo>
                <a:cubicBezTo>
                  <a:pt x="781751" y="3244371"/>
                  <a:pt x="1120964" y="2777338"/>
                  <a:pt x="1150461" y="2819125"/>
                </a:cubicBezTo>
                <a:cubicBezTo>
                  <a:pt x="1179958" y="2860912"/>
                  <a:pt x="914487" y="3035434"/>
                  <a:pt x="1002977" y="3364815"/>
                </a:cubicBezTo>
                <a:cubicBezTo>
                  <a:pt x="1091467" y="3694196"/>
                  <a:pt x="1654364" y="4615970"/>
                  <a:pt x="1681403" y="4795409"/>
                </a:cubicBezTo>
                <a:cubicBezTo>
                  <a:pt x="1708442" y="4974848"/>
                  <a:pt x="1388893" y="4574184"/>
                  <a:pt x="1165209" y="4441448"/>
                </a:cubicBezTo>
                <a:cubicBezTo>
                  <a:pt x="941525" y="4308713"/>
                  <a:pt x="486784" y="3949835"/>
                  <a:pt x="339300" y="3998996"/>
                </a:cubicBezTo>
                <a:cubicBezTo>
                  <a:pt x="191816" y="4048157"/>
                  <a:pt x="287680" y="4746247"/>
                  <a:pt x="280306" y="4736415"/>
                </a:cubicBezTo>
                <a:cubicBezTo>
                  <a:pt x="272932" y="4726583"/>
                  <a:pt x="258183" y="4576641"/>
                  <a:pt x="295054" y="3940002"/>
                </a:cubicBezTo>
                <a:cubicBezTo>
                  <a:pt x="331925" y="3303363"/>
                  <a:pt x="550693" y="1236131"/>
                  <a:pt x="501532" y="916583"/>
                </a:cubicBezTo>
                <a:cubicBezTo>
                  <a:pt x="452371" y="597035"/>
                  <a:pt x="-7287" y="1990757"/>
                  <a:pt x="87" y="2022712"/>
                </a:cubicBezTo>
                <a:cubicBezTo>
                  <a:pt x="7461" y="2054667"/>
                  <a:pt x="216397" y="1420486"/>
                  <a:pt x="545777" y="1108312"/>
                </a:cubicBezTo>
                <a:cubicBezTo>
                  <a:pt x="875157" y="796138"/>
                  <a:pt x="1951789" y="235699"/>
                  <a:pt x="1976370" y="149667"/>
                </a:cubicBezTo>
                <a:cubicBezTo>
                  <a:pt x="2000951" y="63635"/>
                  <a:pt x="567900" y="604409"/>
                  <a:pt x="693261" y="592119"/>
                </a:cubicBezTo>
                <a:cubicBezTo>
                  <a:pt x="818622" y="579829"/>
                  <a:pt x="2622842" y="-194462"/>
                  <a:pt x="2743287" y="46428"/>
                </a:cubicBezTo>
                <a:close/>
              </a:path>
            </a:pathLst>
          </a:custGeom>
          <a:solidFill>
            <a:srgbClr val="FFC00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16" name="フリーフォーム 1415">
            <a:extLst>
              <a:ext uri="{FF2B5EF4-FFF2-40B4-BE49-F238E27FC236}">
                <a16:creationId xmlns:a16="http://schemas.microsoft.com/office/drawing/2014/main" id="{39D1C4A2-EB1F-882E-FA0B-CC1BEF3F093C}"/>
              </a:ext>
            </a:extLst>
          </p:cNvPr>
          <p:cNvSpPr/>
          <p:nvPr/>
        </p:nvSpPr>
        <p:spPr>
          <a:xfrm>
            <a:off x="108132" y="764543"/>
            <a:ext cx="5069716" cy="7247155"/>
          </a:xfrm>
          <a:custGeom>
            <a:avLst/>
            <a:gdLst>
              <a:gd name="connsiteX0" fmla="*/ 4655597 w 5069716"/>
              <a:gd name="connsiteY0" fmla="*/ 90863 h 7247155"/>
              <a:gd name="connsiteX1" fmla="*/ 4640849 w 5069716"/>
              <a:gd name="connsiteY1" fmla="*/ 149857 h 7247155"/>
              <a:gd name="connsiteX2" fmla="*/ 2236862 w 5069716"/>
              <a:gd name="connsiteY2" fmla="*/ 1196992 h 7247155"/>
              <a:gd name="connsiteX3" fmla="*/ 1071739 w 5069716"/>
              <a:gd name="connsiteY3" fmla="*/ 2922554 h 7247155"/>
              <a:gd name="connsiteX4" fmla="*/ 1396203 w 5069716"/>
              <a:gd name="connsiteY4" fmla="*/ 2273625 h 7247155"/>
              <a:gd name="connsiteX5" fmla="*/ 983249 w 5069716"/>
              <a:gd name="connsiteY5" fmla="*/ 3453496 h 7247155"/>
              <a:gd name="connsiteX6" fmla="*/ 1278216 w 5069716"/>
              <a:gd name="connsiteY6" fmla="*/ 2937302 h 7247155"/>
              <a:gd name="connsiteX7" fmla="*/ 1189726 w 5069716"/>
              <a:gd name="connsiteY7" fmla="*/ 3910696 h 7247155"/>
              <a:gd name="connsiteX8" fmla="*/ 1514191 w 5069716"/>
              <a:gd name="connsiteY8" fmla="*/ 3247018 h 7247155"/>
              <a:gd name="connsiteX9" fmla="*/ 1278216 w 5069716"/>
              <a:gd name="connsiteY9" fmla="*/ 4515380 h 7247155"/>
              <a:gd name="connsiteX10" fmla="*/ 1602681 w 5069716"/>
              <a:gd name="connsiteY10" fmla="*/ 4161418 h 7247155"/>
              <a:gd name="connsiteX11" fmla="*/ 1469945 w 5069716"/>
              <a:gd name="connsiteY11" fmla="*/ 5016825 h 7247155"/>
              <a:gd name="connsiteX12" fmla="*/ 1705920 w 5069716"/>
              <a:gd name="connsiteY12" fmla="*/ 4648115 h 7247155"/>
              <a:gd name="connsiteX13" fmla="*/ 2089378 w 5069716"/>
              <a:gd name="connsiteY13" fmla="*/ 5311792 h 7247155"/>
              <a:gd name="connsiteX14" fmla="*/ 3003778 w 5069716"/>
              <a:gd name="connsiteY14" fmla="*/ 6462167 h 7247155"/>
              <a:gd name="connsiteX15" fmla="*/ 3048023 w 5069716"/>
              <a:gd name="connsiteY15" fmla="*/ 7229083 h 7247155"/>
              <a:gd name="connsiteX16" fmla="*/ 3003778 w 5069716"/>
              <a:gd name="connsiteY16" fmla="*/ 6889870 h 7247155"/>
              <a:gd name="connsiteX17" fmla="*/ 1764913 w 5069716"/>
              <a:gd name="connsiteY17" fmla="*/ 5636257 h 7247155"/>
              <a:gd name="connsiteX18" fmla="*/ 2074629 w 5069716"/>
              <a:gd name="connsiteY18" fmla="*/ 6314683 h 7247155"/>
              <a:gd name="connsiteX19" fmla="*/ 142591 w 5069716"/>
              <a:gd name="connsiteY19" fmla="*/ 4176167 h 7247155"/>
              <a:gd name="connsiteX20" fmla="*/ 216333 w 5069716"/>
              <a:gd name="connsiteY20" fmla="*/ 4530128 h 7247155"/>
              <a:gd name="connsiteX21" fmla="*/ 791520 w 5069716"/>
              <a:gd name="connsiteY21" fmla="*/ 1978657 h 7247155"/>
              <a:gd name="connsiteX22" fmla="*/ 422810 w 5069716"/>
              <a:gd name="connsiteY22" fmla="*/ 2730825 h 7247155"/>
              <a:gd name="connsiteX23" fmla="*/ 1573184 w 5069716"/>
              <a:gd name="connsiteY23" fmla="*/ 931522 h 7247155"/>
              <a:gd name="connsiteX24" fmla="*/ 953752 w 5069716"/>
              <a:gd name="connsiteY24" fmla="*/ 1255986 h 7247155"/>
              <a:gd name="connsiteX25" fmla="*/ 3195507 w 5069716"/>
              <a:gd name="connsiteY25" fmla="*/ 415328 h 7247155"/>
              <a:gd name="connsiteX26" fmla="*/ 2059881 w 5069716"/>
              <a:gd name="connsiteY26" fmla="*/ 474322 h 7247155"/>
              <a:gd name="connsiteX27" fmla="*/ 4921068 w 5069716"/>
              <a:gd name="connsiteY27" fmla="*/ 17122 h 7247155"/>
              <a:gd name="connsiteX28" fmla="*/ 4655597 w 5069716"/>
              <a:gd name="connsiteY28" fmla="*/ 90863 h 72471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5069716" h="7247155">
                <a:moveTo>
                  <a:pt x="4655597" y="90863"/>
                </a:moveTo>
                <a:cubicBezTo>
                  <a:pt x="4608894" y="112985"/>
                  <a:pt x="5043971" y="-34498"/>
                  <a:pt x="4640849" y="149857"/>
                </a:cubicBezTo>
                <a:cubicBezTo>
                  <a:pt x="4237727" y="334212"/>
                  <a:pt x="2831714" y="734876"/>
                  <a:pt x="2236862" y="1196992"/>
                </a:cubicBezTo>
                <a:cubicBezTo>
                  <a:pt x="1642010" y="1659108"/>
                  <a:pt x="1211849" y="2743115"/>
                  <a:pt x="1071739" y="2922554"/>
                </a:cubicBezTo>
                <a:cubicBezTo>
                  <a:pt x="931629" y="3101993"/>
                  <a:pt x="1410951" y="2185135"/>
                  <a:pt x="1396203" y="2273625"/>
                </a:cubicBezTo>
                <a:cubicBezTo>
                  <a:pt x="1381455" y="2362115"/>
                  <a:pt x="1002913" y="3342883"/>
                  <a:pt x="983249" y="3453496"/>
                </a:cubicBezTo>
                <a:cubicBezTo>
                  <a:pt x="963585" y="3564109"/>
                  <a:pt x="1243803" y="2861102"/>
                  <a:pt x="1278216" y="2937302"/>
                </a:cubicBezTo>
                <a:cubicBezTo>
                  <a:pt x="1312629" y="3013502"/>
                  <a:pt x="1150397" y="3859077"/>
                  <a:pt x="1189726" y="3910696"/>
                </a:cubicBezTo>
                <a:cubicBezTo>
                  <a:pt x="1229055" y="3962315"/>
                  <a:pt x="1499443" y="3146237"/>
                  <a:pt x="1514191" y="3247018"/>
                </a:cubicBezTo>
                <a:cubicBezTo>
                  <a:pt x="1528939" y="3347799"/>
                  <a:pt x="1263468" y="4362980"/>
                  <a:pt x="1278216" y="4515380"/>
                </a:cubicBezTo>
                <a:cubicBezTo>
                  <a:pt x="1292964" y="4667780"/>
                  <a:pt x="1570726" y="4077844"/>
                  <a:pt x="1602681" y="4161418"/>
                </a:cubicBezTo>
                <a:cubicBezTo>
                  <a:pt x="1634636" y="4244992"/>
                  <a:pt x="1452739" y="4935709"/>
                  <a:pt x="1469945" y="5016825"/>
                </a:cubicBezTo>
                <a:cubicBezTo>
                  <a:pt x="1487151" y="5097941"/>
                  <a:pt x="1602681" y="4598954"/>
                  <a:pt x="1705920" y="4648115"/>
                </a:cubicBezTo>
                <a:cubicBezTo>
                  <a:pt x="1809159" y="4697276"/>
                  <a:pt x="1873068" y="5009450"/>
                  <a:pt x="2089378" y="5311792"/>
                </a:cubicBezTo>
                <a:cubicBezTo>
                  <a:pt x="2305688" y="5614134"/>
                  <a:pt x="2844004" y="6142619"/>
                  <a:pt x="3003778" y="6462167"/>
                </a:cubicBezTo>
                <a:cubicBezTo>
                  <a:pt x="3163552" y="6781715"/>
                  <a:pt x="3048023" y="7157799"/>
                  <a:pt x="3048023" y="7229083"/>
                </a:cubicBezTo>
                <a:cubicBezTo>
                  <a:pt x="3048023" y="7300367"/>
                  <a:pt x="3217630" y="7155341"/>
                  <a:pt x="3003778" y="6889870"/>
                </a:cubicBezTo>
                <a:cubicBezTo>
                  <a:pt x="2789926" y="6624399"/>
                  <a:pt x="1919771" y="5732121"/>
                  <a:pt x="1764913" y="5636257"/>
                </a:cubicBezTo>
                <a:cubicBezTo>
                  <a:pt x="1610055" y="5540393"/>
                  <a:pt x="2345016" y="6558031"/>
                  <a:pt x="2074629" y="6314683"/>
                </a:cubicBezTo>
                <a:cubicBezTo>
                  <a:pt x="1804242" y="6071335"/>
                  <a:pt x="452307" y="4473593"/>
                  <a:pt x="142591" y="4176167"/>
                </a:cubicBezTo>
                <a:cubicBezTo>
                  <a:pt x="-167125" y="3878741"/>
                  <a:pt x="108178" y="4896380"/>
                  <a:pt x="216333" y="4530128"/>
                </a:cubicBezTo>
                <a:cubicBezTo>
                  <a:pt x="324488" y="4163876"/>
                  <a:pt x="757107" y="2278541"/>
                  <a:pt x="791520" y="1978657"/>
                </a:cubicBezTo>
                <a:cubicBezTo>
                  <a:pt x="825933" y="1678773"/>
                  <a:pt x="292533" y="2905348"/>
                  <a:pt x="422810" y="2730825"/>
                </a:cubicBezTo>
                <a:cubicBezTo>
                  <a:pt x="553087" y="2556302"/>
                  <a:pt x="1484694" y="1177328"/>
                  <a:pt x="1573184" y="931522"/>
                </a:cubicBezTo>
                <a:cubicBezTo>
                  <a:pt x="1661674" y="685716"/>
                  <a:pt x="683365" y="1342018"/>
                  <a:pt x="953752" y="1255986"/>
                </a:cubicBezTo>
                <a:cubicBezTo>
                  <a:pt x="1224139" y="1169954"/>
                  <a:pt x="3011152" y="545605"/>
                  <a:pt x="3195507" y="415328"/>
                </a:cubicBezTo>
                <a:cubicBezTo>
                  <a:pt x="3379862" y="285051"/>
                  <a:pt x="1772288" y="540690"/>
                  <a:pt x="2059881" y="474322"/>
                </a:cubicBezTo>
                <a:cubicBezTo>
                  <a:pt x="2347474" y="407954"/>
                  <a:pt x="4485991" y="76116"/>
                  <a:pt x="4921068" y="17122"/>
                </a:cubicBezTo>
                <a:cubicBezTo>
                  <a:pt x="5356145" y="-41872"/>
                  <a:pt x="4702300" y="68741"/>
                  <a:pt x="4655597" y="90863"/>
                </a:cubicBezTo>
                <a:close/>
              </a:path>
            </a:pathLst>
          </a:custGeom>
          <a:solidFill>
            <a:srgbClr val="FF8AD8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17" name="フリーフォーム 1416">
            <a:extLst>
              <a:ext uri="{FF2B5EF4-FFF2-40B4-BE49-F238E27FC236}">
                <a16:creationId xmlns:a16="http://schemas.microsoft.com/office/drawing/2014/main" id="{6EDDF9C5-3173-E81D-1D2B-F0007DCF6A80}"/>
              </a:ext>
            </a:extLst>
          </p:cNvPr>
          <p:cNvSpPr/>
          <p:nvPr/>
        </p:nvSpPr>
        <p:spPr>
          <a:xfrm>
            <a:off x="441712" y="2655683"/>
            <a:ext cx="2704919" cy="6376686"/>
          </a:xfrm>
          <a:custGeom>
            <a:avLst/>
            <a:gdLst>
              <a:gd name="connsiteX0" fmla="*/ 443191 w 2704919"/>
              <a:gd name="connsiteY0" fmla="*/ 1872072 h 6376686"/>
              <a:gd name="connsiteX1" fmla="*/ 649669 w 2704919"/>
              <a:gd name="connsiteY1" fmla="*/ 3125685 h 6376686"/>
              <a:gd name="connsiteX2" fmla="*/ 561178 w 2704919"/>
              <a:gd name="connsiteY2" fmla="*/ 2874962 h 6376686"/>
              <a:gd name="connsiteX3" fmla="*/ 1829540 w 2704919"/>
              <a:gd name="connsiteY3" fmla="*/ 4423543 h 6376686"/>
              <a:gd name="connsiteX4" fmla="*/ 2670198 w 2704919"/>
              <a:gd name="connsiteY4" fmla="*/ 6296588 h 6376686"/>
              <a:gd name="connsiteX5" fmla="*/ 2463720 w 2704919"/>
              <a:gd name="connsiteY5" fmla="*/ 5942627 h 6376686"/>
              <a:gd name="connsiteX6" fmla="*/ 1726301 w 2704919"/>
              <a:gd name="connsiteY6" fmla="*/ 5116717 h 6376686"/>
              <a:gd name="connsiteX7" fmla="*/ 207217 w 2704919"/>
              <a:gd name="connsiteY7" fmla="*/ 3848356 h 6376686"/>
              <a:gd name="connsiteX8" fmla="*/ 384198 w 2704919"/>
              <a:gd name="connsiteY8" fmla="*/ 4158072 h 6376686"/>
              <a:gd name="connsiteX9" fmla="*/ 162972 w 2704919"/>
              <a:gd name="connsiteY9" fmla="*/ 3641878 h 6376686"/>
              <a:gd name="connsiteX10" fmla="*/ 740 w 2704919"/>
              <a:gd name="connsiteY10" fmla="*/ 3184678 h 6376686"/>
              <a:gd name="connsiteX11" fmla="*/ 103978 w 2704919"/>
              <a:gd name="connsiteY11" fmla="*/ 1075659 h 6376686"/>
              <a:gd name="connsiteX12" fmla="*/ 133475 w 2704919"/>
              <a:gd name="connsiteY12" fmla="*/ 1385375 h 6376686"/>
              <a:gd name="connsiteX13" fmla="*/ 118727 w 2704919"/>
              <a:gd name="connsiteY13" fmla="*/ 1459117 h 6376686"/>
              <a:gd name="connsiteX14" fmla="*/ 988882 w 2704919"/>
              <a:gd name="connsiteY14" fmla="*/ 13775 h 6376686"/>
              <a:gd name="connsiteX15" fmla="*/ 575927 w 2704919"/>
              <a:gd name="connsiteY15" fmla="*/ 795440 h 6376686"/>
              <a:gd name="connsiteX16" fmla="*/ 443191 w 2704919"/>
              <a:gd name="connsiteY16" fmla="*/ 1872072 h 63766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704919" h="6376686">
                <a:moveTo>
                  <a:pt x="443191" y="1872072"/>
                </a:moveTo>
                <a:cubicBezTo>
                  <a:pt x="455481" y="2260446"/>
                  <a:pt x="630005" y="2958537"/>
                  <a:pt x="649669" y="3125685"/>
                </a:cubicBezTo>
                <a:cubicBezTo>
                  <a:pt x="669334" y="3292833"/>
                  <a:pt x="364533" y="2658653"/>
                  <a:pt x="561178" y="2874962"/>
                </a:cubicBezTo>
                <a:cubicBezTo>
                  <a:pt x="757823" y="3091271"/>
                  <a:pt x="1478037" y="3853272"/>
                  <a:pt x="1829540" y="4423543"/>
                </a:cubicBezTo>
                <a:cubicBezTo>
                  <a:pt x="2181043" y="4993814"/>
                  <a:pt x="2564501" y="6043407"/>
                  <a:pt x="2670198" y="6296588"/>
                </a:cubicBezTo>
                <a:cubicBezTo>
                  <a:pt x="2775895" y="6549769"/>
                  <a:pt x="2621036" y="6139272"/>
                  <a:pt x="2463720" y="5942627"/>
                </a:cubicBezTo>
                <a:cubicBezTo>
                  <a:pt x="2306404" y="5745982"/>
                  <a:pt x="2102385" y="5465762"/>
                  <a:pt x="1726301" y="5116717"/>
                </a:cubicBezTo>
                <a:cubicBezTo>
                  <a:pt x="1350217" y="4767672"/>
                  <a:pt x="430901" y="4008130"/>
                  <a:pt x="207217" y="3848356"/>
                </a:cubicBezTo>
                <a:cubicBezTo>
                  <a:pt x="-16467" y="3688582"/>
                  <a:pt x="391572" y="4192485"/>
                  <a:pt x="384198" y="4158072"/>
                </a:cubicBezTo>
                <a:cubicBezTo>
                  <a:pt x="376824" y="4123659"/>
                  <a:pt x="226882" y="3804110"/>
                  <a:pt x="162972" y="3641878"/>
                </a:cubicBezTo>
                <a:cubicBezTo>
                  <a:pt x="99062" y="3479646"/>
                  <a:pt x="10572" y="3612381"/>
                  <a:pt x="740" y="3184678"/>
                </a:cubicBezTo>
                <a:cubicBezTo>
                  <a:pt x="-9092" y="2756975"/>
                  <a:pt x="81856" y="1375543"/>
                  <a:pt x="103978" y="1075659"/>
                </a:cubicBezTo>
                <a:cubicBezTo>
                  <a:pt x="126100" y="775775"/>
                  <a:pt x="131017" y="1321465"/>
                  <a:pt x="133475" y="1385375"/>
                </a:cubicBezTo>
                <a:cubicBezTo>
                  <a:pt x="135933" y="1449285"/>
                  <a:pt x="-23841" y="1687717"/>
                  <a:pt x="118727" y="1459117"/>
                </a:cubicBezTo>
                <a:cubicBezTo>
                  <a:pt x="261295" y="1230517"/>
                  <a:pt x="912682" y="124388"/>
                  <a:pt x="988882" y="13775"/>
                </a:cubicBezTo>
                <a:cubicBezTo>
                  <a:pt x="1065082" y="-96838"/>
                  <a:pt x="664417" y="485724"/>
                  <a:pt x="575927" y="795440"/>
                </a:cubicBezTo>
                <a:cubicBezTo>
                  <a:pt x="487437" y="1105156"/>
                  <a:pt x="430901" y="1483698"/>
                  <a:pt x="443191" y="1872072"/>
                </a:cubicBezTo>
                <a:close/>
              </a:path>
            </a:pathLst>
          </a:custGeom>
          <a:solidFill>
            <a:srgbClr val="FFC00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18" name="フリーフォーム 1417">
            <a:extLst>
              <a:ext uri="{FF2B5EF4-FFF2-40B4-BE49-F238E27FC236}">
                <a16:creationId xmlns:a16="http://schemas.microsoft.com/office/drawing/2014/main" id="{2041D6C1-EBF9-544C-1EB7-B4CCCFECA33C}"/>
              </a:ext>
            </a:extLst>
          </p:cNvPr>
          <p:cNvSpPr/>
          <p:nvPr/>
        </p:nvSpPr>
        <p:spPr>
          <a:xfrm>
            <a:off x="3936916" y="679112"/>
            <a:ext cx="3085616" cy="4162968"/>
          </a:xfrm>
          <a:custGeom>
            <a:avLst/>
            <a:gdLst>
              <a:gd name="connsiteX0" fmla="*/ 287951 w 3085616"/>
              <a:gd name="connsiteY0" fmla="*/ 6688 h 4162968"/>
              <a:gd name="connsiteX1" fmla="*/ 1998217 w 3085616"/>
              <a:gd name="connsiteY1" fmla="*/ 921088 h 4162968"/>
              <a:gd name="connsiteX2" fmla="*/ 1837351 w 3085616"/>
              <a:gd name="connsiteY2" fmla="*/ 887221 h 4162968"/>
              <a:gd name="connsiteX3" fmla="*/ 2269151 w 3085616"/>
              <a:gd name="connsiteY3" fmla="*/ 1454488 h 4162968"/>
              <a:gd name="connsiteX4" fmla="*/ 2734817 w 3085616"/>
              <a:gd name="connsiteY4" fmla="*/ 2487421 h 4162968"/>
              <a:gd name="connsiteX5" fmla="*/ 2726351 w 3085616"/>
              <a:gd name="connsiteY5" fmla="*/ 2428155 h 4162968"/>
              <a:gd name="connsiteX6" fmla="*/ 3073484 w 3085616"/>
              <a:gd name="connsiteY6" fmla="*/ 2953088 h 4162968"/>
              <a:gd name="connsiteX7" fmla="*/ 3005751 w 3085616"/>
              <a:gd name="connsiteY7" fmla="*/ 4104555 h 4162968"/>
              <a:gd name="connsiteX8" fmla="*/ 2997284 w 3085616"/>
              <a:gd name="connsiteY8" fmla="*/ 3943688 h 4162968"/>
              <a:gd name="connsiteX9" fmla="*/ 2844884 w 3085616"/>
              <a:gd name="connsiteY9" fmla="*/ 3511888 h 4162968"/>
              <a:gd name="connsiteX10" fmla="*/ 2971884 w 3085616"/>
              <a:gd name="connsiteY10" fmla="*/ 3875955 h 4162968"/>
              <a:gd name="connsiteX11" fmla="*/ 2641684 w 3085616"/>
              <a:gd name="connsiteY11" fmla="*/ 3537288 h 4162968"/>
              <a:gd name="connsiteX12" fmla="*/ 2514684 w 3085616"/>
              <a:gd name="connsiteY12" fmla="*/ 2885355 h 4162968"/>
              <a:gd name="connsiteX13" fmla="*/ 2590884 w 3085616"/>
              <a:gd name="connsiteY13" fmla="*/ 3063155 h 4162968"/>
              <a:gd name="connsiteX14" fmla="*/ 2150617 w 3085616"/>
              <a:gd name="connsiteY14" fmla="*/ 2309621 h 4162968"/>
              <a:gd name="connsiteX15" fmla="*/ 939884 w 3085616"/>
              <a:gd name="connsiteY15" fmla="*/ 878755 h 4162968"/>
              <a:gd name="connsiteX16" fmla="*/ 1253151 w 3085616"/>
              <a:gd name="connsiteY16" fmla="*/ 1200488 h 4162968"/>
              <a:gd name="connsiteX17" fmla="*/ 965284 w 3085616"/>
              <a:gd name="connsiteY17" fmla="*/ 861821 h 4162968"/>
              <a:gd name="connsiteX18" fmla="*/ 169417 w 3085616"/>
              <a:gd name="connsiteY18" fmla="*/ 430021 h 4162968"/>
              <a:gd name="connsiteX19" fmla="*/ 719751 w 3085616"/>
              <a:gd name="connsiteY19" fmla="*/ 667088 h 4162968"/>
              <a:gd name="connsiteX20" fmla="*/ 84 w 3085616"/>
              <a:gd name="connsiteY20" fmla="*/ 150621 h 4162968"/>
              <a:gd name="connsiteX21" fmla="*/ 668951 w 3085616"/>
              <a:gd name="connsiteY21" fmla="*/ 489288 h 4162968"/>
              <a:gd name="connsiteX22" fmla="*/ 287951 w 3085616"/>
              <a:gd name="connsiteY22" fmla="*/ 6688 h 41629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3085616" h="4162968">
                <a:moveTo>
                  <a:pt x="287951" y="6688"/>
                </a:moveTo>
                <a:cubicBezTo>
                  <a:pt x="509495" y="78655"/>
                  <a:pt x="1739984" y="774333"/>
                  <a:pt x="1998217" y="921088"/>
                </a:cubicBezTo>
                <a:cubicBezTo>
                  <a:pt x="2256450" y="1067843"/>
                  <a:pt x="1792195" y="798321"/>
                  <a:pt x="1837351" y="887221"/>
                </a:cubicBezTo>
                <a:cubicBezTo>
                  <a:pt x="1882507" y="976121"/>
                  <a:pt x="2119573" y="1187788"/>
                  <a:pt x="2269151" y="1454488"/>
                </a:cubicBezTo>
                <a:cubicBezTo>
                  <a:pt x="2418729" y="1721188"/>
                  <a:pt x="2658617" y="2325143"/>
                  <a:pt x="2734817" y="2487421"/>
                </a:cubicBezTo>
                <a:cubicBezTo>
                  <a:pt x="2811017" y="2649699"/>
                  <a:pt x="2669907" y="2350544"/>
                  <a:pt x="2726351" y="2428155"/>
                </a:cubicBezTo>
                <a:cubicBezTo>
                  <a:pt x="2782795" y="2505766"/>
                  <a:pt x="3026917" y="2673688"/>
                  <a:pt x="3073484" y="2953088"/>
                </a:cubicBezTo>
                <a:cubicBezTo>
                  <a:pt x="3120051" y="3232488"/>
                  <a:pt x="3018451" y="3939455"/>
                  <a:pt x="3005751" y="4104555"/>
                </a:cubicBezTo>
                <a:cubicBezTo>
                  <a:pt x="2993051" y="4269655"/>
                  <a:pt x="3024095" y="4042466"/>
                  <a:pt x="2997284" y="3943688"/>
                </a:cubicBezTo>
                <a:cubicBezTo>
                  <a:pt x="2970473" y="3844910"/>
                  <a:pt x="2849117" y="3523177"/>
                  <a:pt x="2844884" y="3511888"/>
                </a:cubicBezTo>
                <a:cubicBezTo>
                  <a:pt x="2840651" y="3500599"/>
                  <a:pt x="3005751" y="3871722"/>
                  <a:pt x="2971884" y="3875955"/>
                </a:cubicBezTo>
                <a:cubicBezTo>
                  <a:pt x="2938017" y="3880188"/>
                  <a:pt x="2717884" y="3702388"/>
                  <a:pt x="2641684" y="3537288"/>
                </a:cubicBezTo>
                <a:cubicBezTo>
                  <a:pt x="2565484" y="3372188"/>
                  <a:pt x="2523151" y="2964377"/>
                  <a:pt x="2514684" y="2885355"/>
                </a:cubicBezTo>
                <a:cubicBezTo>
                  <a:pt x="2506217" y="2806333"/>
                  <a:pt x="2651562" y="3159111"/>
                  <a:pt x="2590884" y="3063155"/>
                </a:cubicBezTo>
                <a:cubicBezTo>
                  <a:pt x="2530206" y="2967199"/>
                  <a:pt x="2425784" y="2673688"/>
                  <a:pt x="2150617" y="2309621"/>
                </a:cubicBezTo>
                <a:cubicBezTo>
                  <a:pt x="1875450" y="1945554"/>
                  <a:pt x="1089462" y="1063610"/>
                  <a:pt x="939884" y="878755"/>
                </a:cubicBezTo>
                <a:cubicBezTo>
                  <a:pt x="790306" y="693900"/>
                  <a:pt x="1248918" y="1203310"/>
                  <a:pt x="1253151" y="1200488"/>
                </a:cubicBezTo>
                <a:cubicBezTo>
                  <a:pt x="1257384" y="1197666"/>
                  <a:pt x="1145906" y="990232"/>
                  <a:pt x="965284" y="861821"/>
                </a:cubicBezTo>
                <a:cubicBezTo>
                  <a:pt x="784662" y="733410"/>
                  <a:pt x="210339" y="462477"/>
                  <a:pt x="169417" y="430021"/>
                </a:cubicBezTo>
                <a:cubicBezTo>
                  <a:pt x="128495" y="397566"/>
                  <a:pt x="747973" y="713655"/>
                  <a:pt x="719751" y="667088"/>
                </a:cubicBezTo>
                <a:cubicBezTo>
                  <a:pt x="691529" y="620521"/>
                  <a:pt x="8551" y="180254"/>
                  <a:pt x="84" y="150621"/>
                </a:cubicBezTo>
                <a:cubicBezTo>
                  <a:pt x="-8383" y="120988"/>
                  <a:pt x="619562" y="511866"/>
                  <a:pt x="668951" y="489288"/>
                </a:cubicBezTo>
                <a:cubicBezTo>
                  <a:pt x="718340" y="466710"/>
                  <a:pt x="66407" y="-65279"/>
                  <a:pt x="287951" y="6688"/>
                </a:cubicBezTo>
                <a:close/>
              </a:path>
            </a:pathLst>
          </a:custGeom>
          <a:solidFill>
            <a:srgbClr val="FFC00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19" name="フリーフォーム 1418">
            <a:extLst>
              <a:ext uri="{FF2B5EF4-FFF2-40B4-BE49-F238E27FC236}">
                <a16:creationId xmlns:a16="http://schemas.microsoft.com/office/drawing/2014/main" id="{7A026B6B-5F3E-73B6-1426-398C05BEC209}"/>
              </a:ext>
            </a:extLst>
          </p:cNvPr>
          <p:cNvSpPr/>
          <p:nvPr/>
        </p:nvSpPr>
        <p:spPr>
          <a:xfrm>
            <a:off x="3912119" y="753998"/>
            <a:ext cx="3085616" cy="4162968"/>
          </a:xfrm>
          <a:custGeom>
            <a:avLst/>
            <a:gdLst>
              <a:gd name="connsiteX0" fmla="*/ 287951 w 3085616"/>
              <a:gd name="connsiteY0" fmla="*/ 6688 h 4162968"/>
              <a:gd name="connsiteX1" fmla="*/ 1998217 w 3085616"/>
              <a:gd name="connsiteY1" fmla="*/ 921088 h 4162968"/>
              <a:gd name="connsiteX2" fmla="*/ 1837351 w 3085616"/>
              <a:gd name="connsiteY2" fmla="*/ 887221 h 4162968"/>
              <a:gd name="connsiteX3" fmla="*/ 2269151 w 3085616"/>
              <a:gd name="connsiteY3" fmla="*/ 1454488 h 4162968"/>
              <a:gd name="connsiteX4" fmla="*/ 2734817 w 3085616"/>
              <a:gd name="connsiteY4" fmla="*/ 2487421 h 4162968"/>
              <a:gd name="connsiteX5" fmla="*/ 2726351 w 3085616"/>
              <a:gd name="connsiteY5" fmla="*/ 2428155 h 4162968"/>
              <a:gd name="connsiteX6" fmla="*/ 3073484 w 3085616"/>
              <a:gd name="connsiteY6" fmla="*/ 2953088 h 4162968"/>
              <a:gd name="connsiteX7" fmla="*/ 3005751 w 3085616"/>
              <a:gd name="connsiteY7" fmla="*/ 4104555 h 4162968"/>
              <a:gd name="connsiteX8" fmla="*/ 2997284 w 3085616"/>
              <a:gd name="connsiteY8" fmla="*/ 3943688 h 4162968"/>
              <a:gd name="connsiteX9" fmla="*/ 2844884 w 3085616"/>
              <a:gd name="connsiteY9" fmla="*/ 3511888 h 4162968"/>
              <a:gd name="connsiteX10" fmla="*/ 2971884 w 3085616"/>
              <a:gd name="connsiteY10" fmla="*/ 3875955 h 4162968"/>
              <a:gd name="connsiteX11" fmla="*/ 2641684 w 3085616"/>
              <a:gd name="connsiteY11" fmla="*/ 3537288 h 4162968"/>
              <a:gd name="connsiteX12" fmla="*/ 2514684 w 3085616"/>
              <a:gd name="connsiteY12" fmla="*/ 2885355 h 4162968"/>
              <a:gd name="connsiteX13" fmla="*/ 2590884 w 3085616"/>
              <a:gd name="connsiteY13" fmla="*/ 3063155 h 4162968"/>
              <a:gd name="connsiteX14" fmla="*/ 2150617 w 3085616"/>
              <a:gd name="connsiteY14" fmla="*/ 2309621 h 4162968"/>
              <a:gd name="connsiteX15" fmla="*/ 939884 w 3085616"/>
              <a:gd name="connsiteY15" fmla="*/ 878755 h 4162968"/>
              <a:gd name="connsiteX16" fmla="*/ 1253151 w 3085616"/>
              <a:gd name="connsiteY16" fmla="*/ 1200488 h 4162968"/>
              <a:gd name="connsiteX17" fmla="*/ 965284 w 3085616"/>
              <a:gd name="connsiteY17" fmla="*/ 861821 h 4162968"/>
              <a:gd name="connsiteX18" fmla="*/ 169417 w 3085616"/>
              <a:gd name="connsiteY18" fmla="*/ 430021 h 4162968"/>
              <a:gd name="connsiteX19" fmla="*/ 719751 w 3085616"/>
              <a:gd name="connsiteY19" fmla="*/ 667088 h 4162968"/>
              <a:gd name="connsiteX20" fmla="*/ 84 w 3085616"/>
              <a:gd name="connsiteY20" fmla="*/ 150621 h 4162968"/>
              <a:gd name="connsiteX21" fmla="*/ 668951 w 3085616"/>
              <a:gd name="connsiteY21" fmla="*/ 489288 h 4162968"/>
              <a:gd name="connsiteX22" fmla="*/ 287951 w 3085616"/>
              <a:gd name="connsiteY22" fmla="*/ 6688 h 41629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3085616" h="4162968">
                <a:moveTo>
                  <a:pt x="287951" y="6688"/>
                </a:moveTo>
                <a:cubicBezTo>
                  <a:pt x="509495" y="78655"/>
                  <a:pt x="1739984" y="774333"/>
                  <a:pt x="1998217" y="921088"/>
                </a:cubicBezTo>
                <a:cubicBezTo>
                  <a:pt x="2256450" y="1067843"/>
                  <a:pt x="1792195" y="798321"/>
                  <a:pt x="1837351" y="887221"/>
                </a:cubicBezTo>
                <a:cubicBezTo>
                  <a:pt x="1882507" y="976121"/>
                  <a:pt x="2119573" y="1187788"/>
                  <a:pt x="2269151" y="1454488"/>
                </a:cubicBezTo>
                <a:cubicBezTo>
                  <a:pt x="2418729" y="1721188"/>
                  <a:pt x="2658617" y="2325143"/>
                  <a:pt x="2734817" y="2487421"/>
                </a:cubicBezTo>
                <a:cubicBezTo>
                  <a:pt x="2811017" y="2649699"/>
                  <a:pt x="2669907" y="2350544"/>
                  <a:pt x="2726351" y="2428155"/>
                </a:cubicBezTo>
                <a:cubicBezTo>
                  <a:pt x="2782795" y="2505766"/>
                  <a:pt x="3026917" y="2673688"/>
                  <a:pt x="3073484" y="2953088"/>
                </a:cubicBezTo>
                <a:cubicBezTo>
                  <a:pt x="3120051" y="3232488"/>
                  <a:pt x="3018451" y="3939455"/>
                  <a:pt x="3005751" y="4104555"/>
                </a:cubicBezTo>
                <a:cubicBezTo>
                  <a:pt x="2993051" y="4269655"/>
                  <a:pt x="3024095" y="4042466"/>
                  <a:pt x="2997284" y="3943688"/>
                </a:cubicBezTo>
                <a:cubicBezTo>
                  <a:pt x="2970473" y="3844910"/>
                  <a:pt x="2849117" y="3523177"/>
                  <a:pt x="2844884" y="3511888"/>
                </a:cubicBezTo>
                <a:cubicBezTo>
                  <a:pt x="2840651" y="3500599"/>
                  <a:pt x="3005751" y="3871722"/>
                  <a:pt x="2971884" y="3875955"/>
                </a:cubicBezTo>
                <a:cubicBezTo>
                  <a:pt x="2938017" y="3880188"/>
                  <a:pt x="2717884" y="3702388"/>
                  <a:pt x="2641684" y="3537288"/>
                </a:cubicBezTo>
                <a:cubicBezTo>
                  <a:pt x="2565484" y="3372188"/>
                  <a:pt x="2523151" y="2964377"/>
                  <a:pt x="2514684" y="2885355"/>
                </a:cubicBezTo>
                <a:cubicBezTo>
                  <a:pt x="2506217" y="2806333"/>
                  <a:pt x="2651562" y="3159111"/>
                  <a:pt x="2590884" y="3063155"/>
                </a:cubicBezTo>
                <a:cubicBezTo>
                  <a:pt x="2530206" y="2967199"/>
                  <a:pt x="2425784" y="2673688"/>
                  <a:pt x="2150617" y="2309621"/>
                </a:cubicBezTo>
                <a:cubicBezTo>
                  <a:pt x="1875450" y="1945554"/>
                  <a:pt x="1089462" y="1063610"/>
                  <a:pt x="939884" y="878755"/>
                </a:cubicBezTo>
                <a:cubicBezTo>
                  <a:pt x="790306" y="693900"/>
                  <a:pt x="1248918" y="1203310"/>
                  <a:pt x="1253151" y="1200488"/>
                </a:cubicBezTo>
                <a:cubicBezTo>
                  <a:pt x="1257384" y="1197666"/>
                  <a:pt x="1145906" y="990232"/>
                  <a:pt x="965284" y="861821"/>
                </a:cubicBezTo>
                <a:cubicBezTo>
                  <a:pt x="784662" y="733410"/>
                  <a:pt x="210339" y="462477"/>
                  <a:pt x="169417" y="430021"/>
                </a:cubicBezTo>
                <a:cubicBezTo>
                  <a:pt x="128495" y="397566"/>
                  <a:pt x="747973" y="713655"/>
                  <a:pt x="719751" y="667088"/>
                </a:cubicBezTo>
                <a:cubicBezTo>
                  <a:pt x="691529" y="620521"/>
                  <a:pt x="8551" y="180254"/>
                  <a:pt x="84" y="150621"/>
                </a:cubicBezTo>
                <a:cubicBezTo>
                  <a:pt x="-8383" y="120988"/>
                  <a:pt x="619562" y="511866"/>
                  <a:pt x="668951" y="489288"/>
                </a:cubicBezTo>
                <a:cubicBezTo>
                  <a:pt x="718340" y="466710"/>
                  <a:pt x="66407" y="-65279"/>
                  <a:pt x="287951" y="6688"/>
                </a:cubicBezTo>
                <a:close/>
              </a:path>
            </a:pathLst>
          </a:custGeom>
          <a:solidFill>
            <a:srgbClr val="FF8AD8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20" name="フリーフォーム 1419">
            <a:extLst>
              <a:ext uri="{FF2B5EF4-FFF2-40B4-BE49-F238E27FC236}">
                <a16:creationId xmlns:a16="http://schemas.microsoft.com/office/drawing/2014/main" id="{DE4C873C-4E1A-2B34-70D0-67C4C866B859}"/>
              </a:ext>
            </a:extLst>
          </p:cNvPr>
          <p:cNvSpPr/>
          <p:nvPr/>
        </p:nvSpPr>
        <p:spPr>
          <a:xfrm>
            <a:off x="4339710" y="1174687"/>
            <a:ext cx="1608163" cy="2886823"/>
          </a:xfrm>
          <a:custGeom>
            <a:avLst/>
            <a:gdLst>
              <a:gd name="connsiteX0" fmla="*/ 71423 w 1608163"/>
              <a:gd name="connsiteY0" fmla="*/ 10646 h 2886823"/>
              <a:gd name="connsiteX1" fmla="*/ 892690 w 1608163"/>
              <a:gd name="connsiteY1" fmla="*/ 1246780 h 2886823"/>
              <a:gd name="connsiteX2" fmla="*/ 782623 w 1608163"/>
              <a:gd name="connsiteY2" fmla="*/ 1085913 h 2886823"/>
              <a:gd name="connsiteX3" fmla="*/ 1214423 w 1608163"/>
              <a:gd name="connsiteY3" fmla="*/ 2034180 h 2886823"/>
              <a:gd name="connsiteX4" fmla="*/ 1595423 w 1608163"/>
              <a:gd name="connsiteY4" fmla="*/ 2846980 h 2886823"/>
              <a:gd name="connsiteX5" fmla="*/ 1417623 w 1608163"/>
              <a:gd name="connsiteY5" fmla="*/ 2601446 h 2886823"/>
              <a:gd name="connsiteX6" fmla="*/ 477823 w 1608163"/>
              <a:gd name="connsiteY6" fmla="*/ 1229846 h 2886823"/>
              <a:gd name="connsiteX7" fmla="*/ 630223 w 1608163"/>
              <a:gd name="connsiteY7" fmla="*/ 1390713 h 2886823"/>
              <a:gd name="connsiteX8" fmla="*/ 3690 w 1608163"/>
              <a:gd name="connsiteY8" fmla="*/ 290046 h 2886823"/>
              <a:gd name="connsiteX9" fmla="*/ 359290 w 1608163"/>
              <a:gd name="connsiteY9" fmla="*/ 628713 h 2886823"/>
              <a:gd name="connsiteX10" fmla="*/ 71423 w 1608163"/>
              <a:gd name="connsiteY10" fmla="*/ 10646 h 28868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608163" h="2886823">
                <a:moveTo>
                  <a:pt x="71423" y="10646"/>
                </a:moveTo>
                <a:cubicBezTo>
                  <a:pt x="160323" y="113657"/>
                  <a:pt x="774157" y="1067569"/>
                  <a:pt x="892690" y="1246780"/>
                </a:cubicBezTo>
                <a:cubicBezTo>
                  <a:pt x="1011223" y="1425991"/>
                  <a:pt x="729001" y="954680"/>
                  <a:pt x="782623" y="1085913"/>
                </a:cubicBezTo>
                <a:cubicBezTo>
                  <a:pt x="836245" y="1217146"/>
                  <a:pt x="1078956" y="1740669"/>
                  <a:pt x="1214423" y="2034180"/>
                </a:cubicBezTo>
                <a:cubicBezTo>
                  <a:pt x="1349890" y="2327691"/>
                  <a:pt x="1561556" y="2752436"/>
                  <a:pt x="1595423" y="2846980"/>
                </a:cubicBezTo>
                <a:cubicBezTo>
                  <a:pt x="1629290" y="2941524"/>
                  <a:pt x="1603890" y="2870968"/>
                  <a:pt x="1417623" y="2601446"/>
                </a:cubicBezTo>
                <a:cubicBezTo>
                  <a:pt x="1231356" y="2331924"/>
                  <a:pt x="609056" y="1431635"/>
                  <a:pt x="477823" y="1229846"/>
                </a:cubicBezTo>
                <a:cubicBezTo>
                  <a:pt x="346590" y="1028057"/>
                  <a:pt x="709245" y="1547346"/>
                  <a:pt x="630223" y="1390713"/>
                </a:cubicBezTo>
                <a:cubicBezTo>
                  <a:pt x="551201" y="1234080"/>
                  <a:pt x="48846" y="417046"/>
                  <a:pt x="3690" y="290046"/>
                </a:cubicBezTo>
                <a:cubicBezTo>
                  <a:pt x="-41466" y="163046"/>
                  <a:pt x="342357" y="672457"/>
                  <a:pt x="359290" y="628713"/>
                </a:cubicBezTo>
                <a:cubicBezTo>
                  <a:pt x="376223" y="584969"/>
                  <a:pt x="-17477" y="-92365"/>
                  <a:pt x="71423" y="10646"/>
                </a:cubicBezTo>
                <a:close/>
              </a:path>
            </a:pathLst>
          </a:custGeom>
          <a:solidFill>
            <a:srgbClr val="FFC00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21" name="フリーフォーム 1420">
            <a:extLst>
              <a:ext uri="{FF2B5EF4-FFF2-40B4-BE49-F238E27FC236}">
                <a16:creationId xmlns:a16="http://schemas.microsoft.com/office/drawing/2014/main" id="{9602F471-3671-FDE3-F7BF-050E764E45EB}"/>
              </a:ext>
            </a:extLst>
          </p:cNvPr>
          <p:cNvSpPr/>
          <p:nvPr/>
        </p:nvSpPr>
        <p:spPr>
          <a:xfrm>
            <a:off x="4057642" y="838423"/>
            <a:ext cx="1814065" cy="2647031"/>
          </a:xfrm>
          <a:custGeom>
            <a:avLst/>
            <a:gdLst>
              <a:gd name="connsiteX0" fmla="*/ 23291 w 1814065"/>
              <a:gd name="connsiteY0" fmla="*/ 16710 h 2647031"/>
              <a:gd name="connsiteX1" fmla="*/ 1157825 w 1814065"/>
              <a:gd name="connsiteY1" fmla="*/ 1261310 h 2647031"/>
              <a:gd name="connsiteX2" fmla="*/ 1107025 w 1814065"/>
              <a:gd name="connsiteY2" fmla="*/ 1108910 h 2647031"/>
              <a:gd name="connsiteX3" fmla="*/ 1572691 w 1814065"/>
              <a:gd name="connsiteY3" fmla="*/ 1735444 h 2647031"/>
              <a:gd name="connsiteX4" fmla="*/ 1750491 w 1814065"/>
              <a:gd name="connsiteY4" fmla="*/ 2607510 h 2647031"/>
              <a:gd name="connsiteX5" fmla="*/ 1699691 w 1814065"/>
              <a:gd name="connsiteY5" fmla="*/ 2319644 h 2647031"/>
              <a:gd name="connsiteX6" fmla="*/ 497425 w 1814065"/>
              <a:gd name="connsiteY6" fmla="*/ 761777 h 2647031"/>
              <a:gd name="connsiteX7" fmla="*/ 565158 w 1814065"/>
              <a:gd name="connsiteY7" fmla="*/ 905710 h 2647031"/>
              <a:gd name="connsiteX8" fmla="*/ 404291 w 1814065"/>
              <a:gd name="connsiteY8" fmla="*/ 567044 h 2647031"/>
              <a:gd name="connsiteX9" fmla="*/ 23291 w 1814065"/>
              <a:gd name="connsiteY9" fmla="*/ 16710 h 2647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814065" h="2647031">
                <a:moveTo>
                  <a:pt x="23291" y="16710"/>
                </a:moveTo>
                <a:cubicBezTo>
                  <a:pt x="148880" y="132421"/>
                  <a:pt x="977203" y="1079277"/>
                  <a:pt x="1157825" y="1261310"/>
                </a:cubicBezTo>
                <a:cubicBezTo>
                  <a:pt x="1338447" y="1443343"/>
                  <a:pt x="1037881" y="1029888"/>
                  <a:pt x="1107025" y="1108910"/>
                </a:cubicBezTo>
                <a:cubicBezTo>
                  <a:pt x="1176169" y="1187932"/>
                  <a:pt x="1465447" y="1485677"/>
                  <a:pt x="1572691" y="1735444"/>
                </a:cubicBezTo>
                <a:cubicBezTo>
                  <a:pt x="1679935" y="1985211"/>
                  <a:pt x="1729324" y="2510143"/>
                  <a:pt x="1750491" y="2607510"/>
                </a:cubicBezTo>
                <a:cubicBezTo>
                  <a:pt x="1771658" y="2704877"/>
                  <a:pt x="1908535" y="2627266"/>
                  <a:pt x="1699691" y="2319644"/>
                </a:cubicBezTo>
                <a:cubicBezTo>
                  <a:pt x="1490847" y="2012022"/>
                  <a:pt x="686514" y="997433"/>
                  <a:pt x="497425" y="761777"/>
                </a:cubicBezTo>
                <a:cubicBezTo>
                  <a:pt x="308336" y="526121"/>
                  <a:pt x="580680" y="938166"/>
                  <a:pt x="565158" y="905710"/>
                </a:cubicBezTo>
                <a:cubicBezTo>
                  <a:pt x="549636" y="873255"/>
                  <a:pt x="491780" y="715211"/>
                  <a:pt x="404291" y="567044"/>
                </a:cubicBezTo>
                <a:cubicBezTo>
                  <a:pt x="316802" y="418877"/>
                  <a:pt x="-102298" y="-99001"/>
                  <a:pt x="23291" y="16710"/>
                </a:cubicBezTo>
                <a:close/>
              </a:path>
            </a:pathLst>
          </a:custGeom>
          <a:solidFill>
            <a:srgbClr val="FFC00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22" name="フリーフォーム 1421">
            <a:extLst>
              <a:ext uri="{FF2B5EF4-FFF2-40B4-BE49-F238E27FC236}">
                <a16:creationId xmlns:a16="http://schemas.microsoft.com/office/drawing/2014/main" id="{7A1845D8-ECA2-C3DC-5F33-CEF20189A891}"/>
              </a:ext>
            </a:extLst>
          </p:cNvPr>
          <p:cNvSpPr/>
          <p:nvPr/>
        </p:nvSpPr>
        <p:spPr>
          <a:xfrm>
            <a:off x="5298215" y="7388381"/>
            <a:ext cx="687306" cy="483413"/>
          </a:xfrm>
          <a:custGeom>
            <a:avLst/>
            <a:gdLst>
              <a:gd name="connsiteX0" fmla="*/ 682707 w 687306"/>
              <a:gd name="connsiteY0" fmla="*/ 1464 h 483413"/>
              <a:gd name="connsiteX1" fmla="*/ 458773 w 687306"/>
              <a:gd name="connsiteY1" fmla="*/ 164750 h 483413"/>
              <a:gd name="connsiteX2" fmla="*/ 169524 w 687306"/>
              <a:gd name="connsiteY2" fmla="*/ 332701 h 483413"/>
              <a:gd name="connsiteX3" fmla="*/ 1573 w 687306"/>
              <a:gd name="connsiteY3" fmla="*/ 481990 h 483413"/>
              <a:gd name="connsiteX4" fmla="*/ 80883 w 687306"/>
              <a:gd name="connsiteY4" fmla="*/ 412011 h 483413"/>
              <a:gd name="connsiteX5" fmla="*/ 248834 w 687306"/>
              <a:gd name="connsiteY5" fmla="*/ 262721 h 483413"/>
              <a:gd name="connsiteX6" fmla="*/ 682707 w 687306"/>
              <a:gd name="connsiteY6" fmla="*/ 1464 h 4834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87306" h="483413">
                <a:moveTo>
                  <a:pt x="682707" y="1464"/>
                </a:moveTo>
                <a:cubicBezTo>
                  <a:pt x="717697" y="-14865"/>
                  <a:pt x="544303" y="109544"/>
                  <a:pt x="458773" y="164750"/>
                </a:cubicBezTo>
                <a:cubicBezTo>
                  <a:pt x="373243" y="219956"/>
                  <a:pt x="245724" y="279828"/>
                  <a:pt x="169524" y="332701"/>
                </a:cubicBezTo>
                <a:cubicBezTo>
                  <a:pt x="93324" y="385574"/>
                  <a:pt x="16346" y="468772"/>
                  <a:pt x="1573" y="481990"/>
                </a:cubicBezTo>
                <a:cubicBezTo>
                  <a:pt x="-13200" y="495208"/>
                  <a:pt x="80883" y="412011"/>
                  <a:pt x="80883" y="412011"/>
                </a:cubicBezTo>
                <a:cubicBezTo>
                  <a:pt x="122093" y="375466"/>
                  <a:pt x="146197" y="325703"/>
                  <a:pt x="248834" y="262721"/>
                </a:cubicBezTo>
                <a:cubicBezTo>
                  <a:pt x="351471" y="199739"/>
                  <a:pt x="647717" y="17793"/>
                  <a:pt x="682707" y="1464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23" name="フリーフォーム 1422">
            <a:extLst>
              <a:ext uri="{FF2B5EF4-FFF2-40B4-BE49-F238E27FC236}">
                <a16:creationId xmlns:a16="http://schemas.microsoft.com/office/drawing/2014/main" id="{CE7089D7-2F87-B025-50F1-31BCF9E844BF}"/>
              </a:ext>
            </a:extLst>
          </p:cNvPr>
          <p:cNvSpPr/>
          <p:nvPr/>
        </p:nvSpPr>
        <p:spPr>
          <a:xfrm>
            <a:off x="4380543" y="7445604"/>
            <a:ext cx="751422" cy="47550"/>
          </a:xfrm>
          <a:custGeom>
            <a:avLst/>
            <a:gdLst>
              <a:gd name="connsiteX0" fmla="*/ 179 w 751422"/>
              <a:gd name="connsiteY0" fmla="*/ 225 h 47550"/>
              <a:gd name="connsiteX1" fmla="*/ 317420 w 751422"/>
              <a:gd name="connsiteY1" fmla="*/ 37547 h 47550"/>
              <a:gd name="connsiteX2" fmla="*/ 751294 w 751422"/>
              <a:gd name="connsiteY2" fmla="*/ 46878 h 47550"/>
              <a:gd name="connsiteX3" fmla="*/ 359408 w 751422"/>
              <a:gd name="connsiteY3" fmla="*/ 23551 h 47550"/>
              <a:gd name="connsiteX4" fmla="*/ 179 w 751422"/>
              <a:gd name="connsiteY4" fmla="*/ 225 h 47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51422" h="47550">
                <a:moveTo>
                  <a:pt x="179" y="225"/>
                </a:moveTo>
                <a:cubicBezTo>
                  <a:pt x="-6819" y="2558"/>
                  <a:pt x="192234" y="29772"/>
                  <a:pt x="317420" y="37547"/>
                </a:cubicBezTo>
                <a:cubicBezTo>
                  <a:pt x="442606" y="45323"/>
                  <a:pt x="744296" y="49211"/>
                  <a:pt x="751294" y="46878"/>
                </a:cubicBezTo>
                <a:cubicBezTo>
                  <a:pt x="758292" y="44545"/>
                  <a:pt x="476818" y="32882"/>
                  <a:pt x="359408" y="23551"/>
                </a:cubicBezTo>
                <a:cubicBezTo>
                  <a:pt x="241998" y="14220"/>
                  <a:pt x="7177" y="-2108"/>
                  <a:pt x="179" y="225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24" name="フリーフォーム 1423">
            <a:extLst>
              <a:ext uri="{FF2B5EF4-FFF2-40B4-BE49-F238E27FC236}">
                <a16:creationId xmlns:a16="http://schemas.microsoft.com/office/drawing/2014/main" id="{09C2229E-0905-BC22-C4E3-D9602A7A6490}"/>
              </a:ext>
            </a:extLst>
          </p:cNvPr>
          <p:cNvSpPr/>
          <p:nvPr/>
        </p:nvSpPr>
        <p:spPr>
          <a:xfrm>
            <a:off x="6881330" y="6546779"/>
            <a:ext cx="72708" cy="491290"/>
          </a:xfrm>
          <a:custGeom>
            <a:avLst/>
            <a:gdLst>
              <a:gd name="connsiteX0" fmla="*/ 33482 w 72708"/>
              <a:gd name="connsiteY0" fmla="*/ 6253 h 491290"/>
              <a:gd name="connsiteX1" fmla="*/ 38892 w 72708"/>
              <a:gd name="connsiteY1" fmla="*/ 82002 h 491290"/>
              <a:gd name="connsiteX2" fmla="*/ 71356 w 72708"/>
              <a:gd name="connsiteY2" fmla="*/ 190215 h 491290"/>
              <a:gd name="connsiteX3" fmla="*/ 60535 w 72708"/>
              <a:gd name="connsiteY3" fmla="*/ 276786 h 491290"/>
              <a:gd name="connsiteX4" fmla="*/ 6429 w 72708"/>
              <a:gd name="connsiteY4" fmla="*/ 482390 h 491290"/>
              <a:gd name="connsiteX5" fmla="*/ 6429 w 72708"/>
              <a:gd name="connsiteY5" fmla="*/ 433695 h 491290"/>
              <a:gd name="connsiteX6" fmla="*/ 55124 w 72708"/>
              <a:gd name="connsiteY6" fmla="*/ 249732 h 491290"/>
              <a:gd name="connsiteX7" fmla="*/ 33482 w 72708"/>
              <a:gd name="connsiteY7" fmla="*/ 6253 h 4912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2708" h="491290">
                <a:moveTo>
                  <a:pt x="33482" y="6253"/>
                </a:moveTo>
                <a:cubicBezTo>
                  <a:pt x="30777" y="-21702"/>
                  <a:pt x="32580" y="51342"/>
                  <a:pt x="38892" y="82002"/>
                </a:cubicBezTo>
                <a:cubicBezTo>
                  <a:pt x="45204" y="112662"/>
                  <a:pt x="67749" y="157751"/>
                  <a:pt x="71356" y="190215"/>
                </a:cubicBezTo>
                <a:cubicBezTo>
                  <a:pt x="74963" y="222679"/>
                  <a:pt x="71356" y="228090"/>
                  <a:pt x="60535" y="276786"/>
                </a:cubicBezTo>
                <a:cubicBezTo>
                  <a:pt x="49714" y="325482"/>
                  <a:pt x="15447" y="456239"/>
                  <a:pt x="6429" y="482390"/>
                </a:cubicBezTo>
                <a:cubicBezTo>
                  <a:pt x="-2589" y="508541"/>
                  <a:pt x="-1687" y="472471"/>
                  <a:pt x="6429" y="433695"/>
                </a:cubicBezTo>
                <a:cubicBezTo>
                  <a:pt x="14545" y="394919"/>
                  <a:pt x="48812" y="315562"/>
                  <a:pt x="55124" y="249732"/>
                </a:cubicBezTo>
                <a:cubicBezTo>
                  <a:pt x="61436" y="183902"/>
                  <a:pt x="36187" y="34208"/>
                  <a:pt x="33482" y="6253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25" name="フリーフォーム 1424">
            <a:extLst>
              <a:ext uri="{FF2B5EF4-FFF2-40B4-BE49-F238E27FC236}">
                <a16:creationId xmlns:a16="http://schemas.microsoft.com/office/drawing/2014/main" id="{79C7A104-D151-0B46-F7AD-6208CEF5242E}"/>
              </a:ext>
            </a:extLst>
          </p:cNvPr>
          <p:cNvSpPr/>
          <p:nvPr/>
        </p:nvSpPr>
        <p:spPr>
          <a:xfrm>
            <a:off x="6801266" y="6225138"/>
            <a:ext cx="183368" cy="848879"/>
          </a:xfrm>
          <a:custGeom>
            <a:avLst/>
            <a:gdLst>
              <a:gd name="connsiteX0" fmla="*/ 152307 w 183368"/>
              <a:gd name="connsiteY0" fmla="*/ 15 h 848879"/>
              <a:gd name="connsiteX1" fmla="*/ 105812 w 183368"/>
              <a:gd name="connsiteY1" fmla="*/ 196326 h 848879"/>
              <a:gd name="connsiteX2" fmla="*/ 183303 w 183368"/>
              <a:gd name="connsiteY2" fmla="*/ 454631 h 848879"/>
              <a:gd name="connsiteX3" fmla="*/ 90314 w 183368"/>
              <a:gd name="connsiteY3" fmla="*/ 831757 h 848879"/>
              <a:gd name="connsiteX4" fmla="*/ 95480 w 183368"/>
              <a:gd name="connsiteY4" fmla="*/ 749099 h 848879"/>
              <a:gd name="connsiteX5" fmla="*/ 110978 w 183368"/>
              <a:gd name="connsiteY5" fmla="*/ 433967 h 848879"/>
              <a:gd name="connsiteX6" fmla="*/ 7656 w 183368"/>
              <a:gd name="connsiteY6" fmla="*/ 154998 h 848879"/>
              <a:gd name="connsiteX7" fmla="*/ 12822 w 183368"/>
              <a:gd name="connsiteY7" fmla="*/ 304815 h 848879"/>
              <a:gd name="connsiteX8" fmla="*/ 54151 w 183368"/>
              <a:gd name="connsiteY8" fmla="*/ 185994 h 848879"/>
              <a:gd name="connsiteX9" fmla="*/ 152307 w 183368"/>
              <a:gd name="connsiteY9" fmla="*/ 15 h 848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83368" h="848879">
                <a:moveTo>
                  <a:pt x="152307" y="15"/>
                </a:moveTo>
                <a:cubicBezTo>
                  <a:pt x="160917" y="1737"/>
                  <a:pt x="100646" y="120557"/>
                  <a:pt x="105812" y="196326"/>
                </a:cubicBezTo>
                <a:cubicBezTo>
                  <a:pt x="110978" y="272095"/>
                  <a:pt x="185886" y="348726"/>
                  <a:pt x="183303" y="454631"/>
                </a:cubicBezTo>
                <a:cubicBezTo>
                  <a:pt x="180720" y="560536"/>
                  <a:pt x="104951" y="782679"/>
                  <a:pt x="90314" y="831757"/>
                </a:cubicBezTo>
                <a:cubicBezTo>
                  <a:pt x="75677" y="880835"/>
                  <a:pt x="92036" y="815397"/>
                  <a:pt x="95480" y="749099"/>
                </a:cubicBezTo>
                <a:cubicBezTo>
                  <a:pt x="98924" y="682801"/>
                  <a:pt x="125615" y="532984"/>
                  <a:pt x="110978" y="433967"/>
                </a:cubicBezTo>
                <a:cubicBezTo>
                  <a:pt x="96341" y="334950"/>
                  <a:pt x="24015" y="176523"/>
                  <a:pt x="7656" y="154998"/>
                </a:cubicBezTo>
                <a:cubicBezTo>
                  <a:pt x="-8703" y="133473"/>
                  <a:pt x="5073" y="299649"/>
                  <a:pt x="12822" y="304815"/>
                </a:cubicBezTo>
                <a:cubicBezTo>
                  <a:pt x="20571" y="309981"/>
                  <a:pt x="32625" y="229906"/>
                  <a:pt x="54151" y="185994"/>
                </a:cubicBezTo>
                <a:cubicBezTo>
                  <a:pt x="75676" y="142082"/>
                  <a:pt x="143697" y="-1707"/>
                  <a:pt x="152307" y="15"/>
                </a:cubicBezTo>
                <a:close/>
              </a:path>
            </a:pathLst>
          </a:custGeom>
          <a:solidFill>
            <a:schemeClr val="accent5">
              <a:lumMod val="75000"/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26" name="フリーフォーム 1425">
            <a:extLst>
              <a:ext uri="{FF2B5EF4-FFF2-40B4-BE49-F238E27FC236}">
                <a16:creationId xmlns:a16="http://schemas.microsoft.com/office/drawing/2014/main" id="{18E31EA1-D76E-7977-966F-1F3A4EF08494}"/>
              </a:ext>
            </a:extLst>
          </p:cNvPr>
          <p:cNvSpPr/>
          <p:nvPr/>
        </p:nvSpPr>
        <p:spPr>
          <a:xfrm>
            <a:off x="5692493" y="6890772"/>
            <a:ext cx="1207119" cy="352313"/>
          </a:xfrm>
          <a:custGeom>
            <a:avLst/>
            <a:gdLst>
              <a:gd name="connsiteX0" fmla="*/ 444836 w 1207119"/>
              <a:gd name="connsiteY0" fmla="*/ 352103 h 352313"/>
              <a:gd name="connsiteX1" fmla="*/ 754802 w 1207119"/>
              <a:gd name="connsiteY1" fmla="*/ 228116 h 352313"/>
              <a:gd name="connsiteX2" fmla="*/ 1188754 w 1207119"/>
              <a:gd name="connsiteY2" fmla="*/ 124794 h 352313"/>
              <a:gd name="connsiteX3" fmla="*/ 1054436 w 1207119"/>
              <a:gd name="connsiteY3" fmla="*/ 114462 h 352313"/>
              <a:gd name="connsiteX4" fmla="*/ 408673 w 1207119"/>
              <a:gd name="connsiteY4" fmla="*/ 5974 h 352313"/>
              <a:gd name="connsiteX5" fmla="*/ 656646 w 1207119"/>
              <a:gd name="connsiteY5" fmla="*/ 83465 h 352313"/>
              <a:gd name="connsiteX6" fmla="*/ 88375 w 1207119"/>
              <a:gd name="connsiteY6" fmla="*/ 808 h 352313"/>
              <a:gd name="connsiteX7" fmla="*/ 351846 w 1207119"/>
              <a:gd name="connsiteY7" fmla="*/ 145459 h 352313"/>
              <a:gd name="connsiteX8" fmla="*/ 551 w 1207119"/>
              <a:gd name="connsiteY8" fmla="*/ 98964 h 352313"/>
              <a:gd name="connsiteX9" fmla="*/ 450002 w 1207119"/>
              <a:gd name="connsiteY9" fmla="*/ 202286 h 352313"/>
              <a:gd name="connsiteX10" fmla="*/ 186531 w 1207119"/>
              <a:gd name="connsiteY10" fmla="*/ 197120 h 352313"/>
              <a:gd name="connsiteX11" fmla="*/ 444836 w 1207119"/>
              <a:gd name="connsiteY11" fmla="*/ 352103 h 3523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207119" h="352313">
                <a:moveTo>
                  <a:pt x="444836" y="352103"/>
                </a:moveTo>
                <a:cubicBezTo>
                  <a:pt x="539548" y="357269"/>
                  <a:pt x="630816" y="266001"/>
                  <a:pt x="754802" y="228116"/>
                </a:cubicBezTo>
                <a:cubicBezTo>
                  <a:pt x="878788" y="190231"/>
                  <a:pt x="1138815" y="143736"/>
                  <a:pt x="1188754" y="124794"/>
                </a:cubicBezTo>
                <a:cubicBezTo>
                  <a:pt x="1238693" y="105852"/>
                  <a:pt x="1184449" y="134265"/>
                  <a:pt x="1054436" y="114462"/>
                </a:cubicBezTo>
                <a:cubicBezTo>
                  <a:pt x="924423" y="94659"/>
                  <a:pt x="474971" y="11140"/>
                  <a:pt x="408673" y="5974"/>
                </a:cubicBezTo>
                <a:cubicBezTo>
                  <a:pt x="342375" y="808"/>
                  <a:pt x="710029" y="84326"/>
                  <a:pt x="656646" y="83465"/>
                </a:cubicBezTo>
                <a:cubicBezTo>
                  <a:pt x="603263" y="82604"/>
                  <a:pt x="139175" y="-9524"/>
                  <a:pt x="88375" y="808"/>
                </a:cubicBezTo>
                <a:cubicBezTo>
                  <a:pt x="37575" y="11140"/>
                  <a:pt x="366483" y="129100"/>
                  <a:pt x="351846" y="145459"/>
                </a:cubicBezTo>
                <a:cubicBezTo>
                  <a:pt x="337209" y="161818"/>
                  <a:pt x="-15808" y="89493"/>
                  <a:pt x="551" y="98964"/>
                </a:cubicBezTo>
                <a:cubicBezTo>
                  <a:pt x="16910" y="108435"/>
                  <a:pt x="419005" y="185927"/>
                  <a:pt x="450002" y="202286"/>
                </a:cubicBezTo>
                <a:cubicBezTo>
                  <a:pt x="480999" y="218645"/>
                  <a:pt x="184809" y="178178"/>
                  <a:pt x="186531" y="197120"/>
                </a:cubicBezTo>
                <a:cubicBezTo>
                  <a:pt x="188253" y="216062"/>
                  <a:pt x="350124" y="346937"/>
                  <a:pt x="444836" y="352103"/>
                </a:cubicBezTo>
                <a:close/>
              </a:path>
            </a:pathLst>
          </a:custGeom>
          <a:solidFill>
            <a:schemeClr val="accent5">
              <a:lumMod val="75000"/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27" name="フリーフォーム 1426">
            <a:extLst>
              <a:ext uri="{FF2B5EF4-FFF2-40B4-BE49-F238E27FC236}">
                <a16:creationId xmlns:a16="http://schemas.microsoft.com/office/drawing/2014/main" id="{243306F7-50A8-845B-4672-C9774934C7E5}"/>
              </a:ext>
            </a:extLst>
          </p:cNvPr>
          <p:cNvSpPr/>
          <p:nvPr/>
        </p:nvSpPr>
        <p:spPr>
          <a:xfrm>
            <a:off x="6657454" y="6305469"/>
            <a:ext cx="285285" cy="730704"/>
          </a:xfrm>
          <a:custGeom>
            <a:avLst/>
            <a:gdLst>
              <a:gd name="connsiteX0" fmla="*/ 210706 w 285285"/>
              <a:gd name="connsiteY0" fmla="*/ 102104 h 730704"/>
              <a:gd name="connsiteX1" fmla="*/ 285213 w 285285"/>
              <a:gd name="connsiteY1" fmla="*/ 305304 h 730704"/>
              <a:gd name="connsiteX2" fmla="*/ 224253 w 285285"/>
              <a:gd name="connsiteY2" fmla="*/ 711704 h 730704"/>
              <a:gd name="connsiteX3" fmla="*/ 210706 w 285285"/>
              <a:gd name="connsiteY3" fmla="*/ 616878 h 730704"/>
              <a:gd name="connsiteX4" fmla="*/ 88786 w 285285"/>
              <a:gd name="connsiteY4" fmla="*/ 203704 h 730704"/>
              <a:gd name="connsiteX5" fmla="*/ 203933 w 285285"/>
              <a:gd name="connsiteY5" fmla="*/ 433998 h 730704"/>
              <a:gd name="connsiteX6" fmla="*/ 122653 w 285285"/>
              <a:gd name="connsiteY6" fmla="*/ 61464 h 730704"/>
              <a:gd name="connsiteX7" fmla="*/ 733 w 285285"/>
              <a:gd name="connsiteY7" fmla="*/ 7278 h 730704"/>
              <a:gd name="connsiteX8" fmla="*/ 210706 w 285285"/>
              <a:gd name="connsiteY8" fmla="*/ 102104 h 7307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85285" h="730704">
                <a:moveTo>
                  <a:pt x="210706" y="102104"/>
                </a:moveTo>
                <a:cubicBezTo>
                  <a:pt x="258119" y="151775"/>
                  <a:pt x="282955" y="203704"/>
                  <a:pt x="285213" y="305304"/>
                </a:cubicBezTo>
                <a:cubicBezTo>
                  <a:pt x="287471" y="406904"/>
                  <a:pt x="236671" y="659775"/>
                  <a:pt x="224253" y="711704"/>
                </a:cubicBezTo>
                <a:cubicBezTo>
                  <a:pt x="211835" y="763633"/>
                  <a:pt x="233284" y="701545"/>
                  <a:pt x="210706" y="616878"/>
                </a:cubicBezTo>
                <a:cubicBezTo>
                  <a:pt x="188128" y="532211"/>
                  <a:pt x="89915" y="234184"/>
                  <a:pt x="88786" y="203704"/>
                </a:cubicBezTo>
                <a:cubicBezTo>
                  <a:pt x="87657" y="173224"/>
                  <a:pt x="198289" y="457705"/>
                  <a:pt x="203933" y="433998"/>
                </a:cubicBezTo>
                <a:cubicBezTo>
                  <a:pt x="209577" y="410291"/>
                  <a:pt x="156520" y="132584"/>
                  <a:pt x="122653" y="61464"/>
                </a:cubicBezTo>
                <a:cubicBezTo>
                  <a:pt x="88786" y="-9656"/>
                  <a:pt x="-9427" y="-5140"/>
                  <a:pt x="733" y="7278"/>
                </a:cubicBezTo>
                <a:cubicBezTo>
                  <a:pt x="10893" y="19696"/>
                  <a:pt x="163293" y="52433"/>
                  <a:pt x="210706" y="102104"/>
                </a:cubicBezTo>
                <a:close/>
              </a:path>
            </a:pathLst>
          </a:custGeom>
          <a:solidFill>
            <a:schemeClr val="accent5">
              <a:lumMod val="75000"/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91688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武田玲奈インタビュー「私はまだ、恋愛の先に結婚があってほしいと願ってます（笑）」『持続可能な恋ですか？～父と娘の結婚行進曲～』 | TV LIFE  web" hidden="1">
            <a:extLst>
              <a:ext uri="{FF2B5EF4-FFF2-40B4-BE49-F238E27FC236}">
                <a16:creationId xmlns:a16="http://schemas.microsoft.com/office/drawing/2014/main" id="{05E9B75A-FAB0-3BF5-8039-5B6B6D13B68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857"/>
          <a:stretch/>
        </p:blipFill>
        <p:spPr bwMode="auto">
          <a:xfrm>
            <a:off x="0" y="1600200"/>
            <a:ext cx="9601200" cy="11201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フリーフォーム 4">
            <a:extLst>
              <a:ext uri="{FF2B5EF4-FFF2-40B4-BE49-F238E27FC236}">
                <a16:creationId xmlns:a16="http://schemas.microsoft.com/office/drawing/2014/main" id="{77E87EF0-2983-AFC9-46D8-56FEEE3CF35C}"/>
              </a:ext>
            </a:extLst>
          </p:cNvPr>
          <p:cNvSpPr/>
          <p:nvPr/>
        </p:nvSpPr>
        <p:spPr>
          <a:xfrm>
            <a:off x="4555923" y="3779690"/>
            <a:ext cx="896809" cy="519261"/>
          </a:xfrm>
          <a:custGeom>
            <a:avLst/>
            <a:gdLst>
              <a:gd name="connsiteX0" fmla="*/ 202 w 896809"/>
              <a:gd name="connsiteY0" fmla="*/ 519260 h 519261"/>
              <a:gd name="connsiteX1" fmla="*/ 222452 w 896809"/>
              <a:gd name="connsiteY1" fmla="*/ 382735 h 519261"/>
              <a:gd name="connsiteX2" fmla="*/ 190702 w 896809"/>
              <a:gd name="connsiteY2" fmla="*/ 408135 h 519261"/>
              <a:gd name="connsiteX3" fmla="*/ 320877 w 896809"/>
              <a:gd name="connsiteY3" fmla="*/ 376385 h 519261"/>
              <a:gd name="connsiteX4" fmla="*/ 270077 w 896809"/>
              <a:gd name="connsiteY4" fmla="*/ 376385 h 519261"/>
              <a:gd name="connsiteX5" fmla="*/ 441527 w 896809"/>
              <a:gd name="connsiteY5" fmla="*/ 227160 h 519261"/>
              <a:gd name="connsiteX6" fmla="*/ 381202 w 896809"/>
              <a:gd name="connsiteY6" fmla="*/ 277960 h 519261"/>
              <a:gd name="connsiteX7" fmla="*/ 587577 w 896809"/>
              <a:gd name="connsiteY7" fmla="*/ 154135 h 519261"/>
              <a:gd name="connsiteX8" fmla="*/ 511377 w 896809"/>
              <a:gd name="connsiteY8" fmla="*/ 173185 h 519261"/>
              <a:gd name="connsiteX9" fmla="*/ 628852 w 896809"/>
              <a:gd name="connsiteY9" fmla="*/ 128735 h 519261"/>
              <a:gd name="connsiteX10" fmla="*/ 755852 w 896809"/>
              <a:gd name="connsiteY10" fmla="*/ 128735 h 519261"/>
              <a:gd name="connsiteX11" fmla="*/ 727277 w 896809"/>
              <a:gd name="connsiteY11" fmla="*/ 116035 h 519261"/>
              <a:gd name="connsiteX12" fmla="*/ 825702 w 896809"/>
              <a:gd name="connsiteY12" fmla="*/ 192235 h 519261"/>
              <a:gd name="connsiteX13" fmla="*/ 806652 w 896809"/>
              <a:gd name="connsiteY13" fmla="*/ 144610 h 519261"/>
              <a:gd name="connsiteX14" fmla="*/ 879677 w 896809"/>
              <a:gd name="connsiteY14" fmla="*/ 246210 h 519261"/>
              <a:gd name="connsiteX15" fmla="*/ 832052 w 896809"/>
              <a:gd name="connsiteY15" fmla="*/ 163660 h 519261"/>
              <a:gd name="connsiteX16" fmla="*/ 841577 w 896809"/>
              <a:gd name="connsiteY16" fmla="*/ 125560 h 519261"/>
              <a:gd name="connsiteX17" fmla="*/ 895552 w 896809"/>
              <a:gd name="connsiteY17" fmla="*/ 1735 h 519261"/>
              <a:gd name="connsiteX18" fmla="*/ 873327 w 896809"/>
              <a:gd name="connsiteY18" fmla="*/ 58885 h 519261"/>
              <a:gd name="connsiteX19" fmla="*/ 803477 w 896809"/>
              <a:gd name="connsiteY19" fmla="*/ 141435 h 519261"/>
              <a:gd name="connsiteX20" fmla="*/ 809827 w 896809"/>
              <a:gd name="connsiteY20" fmla="*/ 109685 h 519261"/>
              <a:gd name="connsiteX21" fmla="*/ 759027 w 896809"/>
              <a:gd name="connsiteY21" fmla="*/ 27135 h 519261"/>
              <a:gd name="connsiteX22" fmla="*/ 790777 w 896809"/>
              <a:gd name="connsiteY22" fmla="*/ 100160 h 519261"/>
              <a:gd name="connsiteX23" fmla="*/ 771727 w 896809"/>
              <a:gd name="connsiteY23" fmla="*/ 119210 h 519261"/>
              <a:gd name="connsiteX24" fmla="*/ 727277 w 896809"/>
              <a:gd name="connsiteY24" fmla="*/ 39835 h 519261"/>
              <a:gd name="connsiteX25" fmla="*/ 730452 w 896809"/>
              <a:gd name="connsiteY25" fmla="*/ 103335 h 519261"/>
              <a:gd name="connsiteX26" fmla="*/ 682827 w 896809"/>
              <a:gd name="connsiteY26" fmla="*/ 106510 h 519261"/>
              <a:gd name="connsiteX27" fmla="*/ 689177 w 896809"/>
              <a:gd name="connsiteY27" fmla="*/ 4910 h 519261"/>
              <a:gd name="connsiteX28" fmla="*/ 676477 w 896809"/>
              <a:gd name="connsiteY28" fmla="*/ 74760 h 519261"/>
              <a:gd name="connsiteX29" fmla="*/ 635202 w 896809"/>
              <a:gd name="connsiteY29" fmla="*/ 90635 h 519261"/>
              <a:gd name="connsiteX30" fmla="*/ 555827 w 896809"/>
              <a:gd name="connsiteY30" fmla="*/ 93810 h 519261"/>
              <a:gd name="connsiteX31" fmla="*/ 616152 w 896809"/>
              <a:gd name="connsiteY31" fmla="*/ 112860 h 519261"/>
              <a:gd name="connsiteX32" fmla="*/ 565352 w 896809"/>
              <a:gd name="connsiteY32" fmla="*/ 128735 h 519261"/>
              <a:gd name="connsiteX33" fmla="*/ 501852 w 896809"/>
              <a:gd name="connsiteY33" fmla="*/ 112860 h 519261"/>
              <a:gd name="connsiteX34" fmla="*/ 539952 w 896809"/>
              <a:gd name="connsiteY34" fmla="*/ 144610 h 519261"/>
              <a:gd name="connsiteX35" fmla="*/ 479627 w 896809"/>
              <a:gd name="connsiteY35" fmla="*/ 170010 h 519261"/>
              <a:gd name="connsiteX36" fmla="*/ 447877 w 896809"/>
              <a:gd name="connsiteY36" fmla="*/ 189060 h 519261"/>
              <a:gd name="connsiteX37" fmla="*/ 428827 w 896809"/>
              <a:gd name="connsiteY37" fmla="*/ 135085 h 519261"/>
              <a:gd name="connsiteX38" fmla="*/ 435177 w 896809"/>
              <a:gd name="connsiteY38" fmla="*/ 189060 h 519261"/>
              <a:gd name="connsiteX39" fmla="*/ 390727 w 896809"/>
              <a:gd name="connsiteY39" fmla="*/ 233510 h 519261"/>
              <a:gd name="connsiteX40" fmla="*/ 358977 w 896809"/>
              <a:gd name="connsiteY40" fmla="*/ 135085 h 519261"/>
              <a:gd name="connsiteX41" fmla="*/ 393902 w 896809"/>
              <a:gd name="connsiteY41" fmla="*/ 204935 h 519261"/>
              <a:gd name="connsiteX42" fmla="*/ 384377 w 896809"/>
              <a:gd name="connsiteY42" fmla="*/ 227160 h 519261"/>
              <a:gd name="connsiteX43" fmla="*/ 285952 w 896809"/>
              <a:gd name="connsiteY43" fmla="*/ 297010 h 519261"/>
              <a:gd name="connsiteX44" fmla="*/ 374852 w 896809"/>
              <a:gd name="connsiteY44" fmla="*/ 217635 h 519261"/>
              <a:gd name="connsiteX45" fmla="*/ 270077 w 896809"/>
              <a:gd name="connsiteY45" fmla="*/ 322410 h 519261"/>
              <a:gd name="connsiteX46" fmla="*/ 168477 w 896809"/>
              <a:gd name="connsiteY46" fmla="*/ 373210 h 519261"/>
              <a:gd name="connsiteX47" fmla="*/ 285952 w 896809"/>
              <a:gd name="connsiteY47" fmla="*/ 319235 h 519261"/>
              <a:gd name="connsiteX48" fmla="*/ 190702 w 896809"/>
              <a:gd name="connsiteY48" fmla="*/ 385910 h 519261"/>
              <a:gd name="connsiteX49" fmla="*/ 301827 w 896809"/>
              <a:gd name="connsiteY49" fmla="*/ 335110 h 519261"/>
              <a:gd name="connsiteX50" fmla="*/ 184352 w 896809"/>
              <a:gd name="connsiteY50" fmla="*/ 385910 h 519261"/>
              <a:gd name="connsiteX51" fmla="*/ 202 w 896809"/>
              <a:gd name="connsiteY51" fmla="*/ 519260 h 519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896809" h="519261">
                <a:moveTo>
                  <a:pt x="202" y="519260"/>
                </a:moveTo>
                <a:cubicBezTo>
                  <a:pt x="6552" y="518731"/>
                  <a:pt x="190702" y="401256"/>
                  <a:pt x="222452" y="382735"/>
                </a:cubicBezTo>
                <a:cubicBezTo>
                  <a:pt x="254202" y="364214"/>
                  <a:pt x="174298" y="409193"/>
                  <a:pt x="190702" y="408135"/>
                </a:cubicBezTo>
                <a:cubicBezTo>
                  <a:pt x="207106" y="407077"/>
                  <a:pt x="307648" y="381677"/>
                  <a:pt x="320877" y="376385"/>
                </a:cubicBezTo>
                <a:cubicBezTo>
                  <a:pt x="334106" y="371093"/>
                  <a:pt x="249969" y="401256"/>
                  <a:pt x="270077" y="376385"/>
                </a:cubicBezTo>
                <a:cubicBezTo>
                  <a:pt x="290185" y="351514"/>
                  <a:pt x="423006" y="243564"/>
                  <a:pt x="441527" y="227160"/>
                </a:cubicBezTo>
                <a:cubicBezTo>
                  <a:pt x="460048" y="210756"/>
                  <a:pt x="356860" y="290131"/>
                  <a:pt x="381202" y="277960"/>
                </a:cubicBezTo>
                <a:cubicBezTo>
                  <a:pt x="405544" y="265789"/>
                  <a:pt x="565881" y="171597"/>
                  <a:pt x="587577" y="154135"/>
                </a:cubicBezTo>
                <a:cubicBezTo>
                  <a:pt x="609273" y="136673"/>
                  <a:pt x="504498" y="177418"/>
                  <a:pt x="511377" y="173185"/>
                </a:cubicBezTo>
                <a:cubicBezTo>
                  <a:pt x="518256" y="168952"/>
                  <a:pt x="588106" y="136143"/>
                  <a:pt x="628852" y="128735"/>
                </a:cubicBezTo>
                <a:cubicBezTo>
                  <a:pt x="669598" y="121327"/>
                  <a:pt x="739448" y="130852"/>
                  <a:pt x="755852" y="128735"/>
                </a:cubicBezTo>
                <a:cubicBezTo>
                  <a:pt x="772256" y="126618"/>
                  <a:pt x="715635" y="105452"/>
                  <a:pt x="727277" y="116035"/>
                </a:cubicBezTo>
                <a:cubicBezTo>
                  <a:pt x="738919" y="126618"/>
                  <a:pt x="812473" y="187473"/>
                  <a:pt x="825702" y="192235"/>
                </a:cubicBezTo>
                <a:cubicBezTo>
                  <a:pt x="838931" y="196997"/>
                  <a:pt x="797656" y="135614"/>
                  <a:pt x="806652" y="144610"/>
                </a:cubicBezTo>
                <a:cubicBezTo>
                  <a:pt x="815648" y="153606"/>
                  <a:pt x="875444" y="243035"/>
                  <a:pt x="879677" y="246210"/>
                </a:cubicBezTo>
                <a:cubicBezTo>
                  <a:pt x="883910" y="249385"/>
                  <a:pt x="838402" y="183768"/>
                  <a:pt x="832052" y="163660"/>
                </a:cubicBezTo>
                <a:cubicBezTo>
                  <a:pt x="825702" y="143552"/>
                  <a:pt x="830994" y="152547"/>
                  <a:pt x="841577" y="125560"/>
                </a:cubicBezTo>
                <a:cubicBezTo>
                  <a:pt x="852160" y="98573"/>
                  <a:pt x="890260" y="12847"/>
                  <a:pt x="895552" y="1735"/>
                </a:cubicBezTo>
                <a:cubicBezTo>
                  <a:pt x="900844" y="-9378"/>
                  <a:pt x="888673" y="35602"/>
                  <a:pt x="873327" y="58885"/>
                </a:cubicBezTo>
                <a:cubicBezTo>
                  <a:pt x="857981" y="82168"/>
                  <a:pt x="814060" y="132968"/>
                  <a:pt x="803477" y="141435"/>
                </a:cubicBezTo>
                <a:cubicBezTo>
                  <a:pt x="792894" y="149902"/>
                  <a:pt x="817235" y="128735"/>
                  <a:pt x="809827" y="109685"/>
                </a:cubicBezTo>
                <a:cubicBezTo>
                  <a:pt x="802419" y="90635"/>
                  <a:pt x="762202" y="28722"/>
                  <a:pt x="759027" y="27135"/>
                </a:cubicBezTo>
                <a:cubicBezTo>
                  <a:pt x="755852" y="25548"/>
                  <a:pt x="788660" y="84814"/>
                  <a:pt x="790777" y="100160"/>
                </a:cubicBezTo>
                <a:cubicBezTo>
                  <a:pt x="792894" y="115506"/>
                  <a:pt x="782310" y="129264"/>
                  <a:pt x="771727" y="119210"/>
                </a:cubicBezTo>
                <a:cubicBezTo>
                  <a:pt x="761144" y="109156"/>
                  <a:pt x="734156" y="42481"/>
                  <a:pt x="727277" y="39835"/>
                </a:cubicBezTo>
                <a:cubicBezTo>
                  <a:pt x="720398" y="37189"/>
                  <a:pt x="737860" y="92222"/>
                  <a:pt x="730452" y="103335"/>
                </a:cubicBezTo>
                <a:cubicBezTo>
                  <a:pt x="723044" y="114447"/>
                  <a:pt x="689706" y="122914"/>
                  <a:pt x="682827" y="106510"/>
                </a:cubicBezTo>
                <a:cubicBezTo>
                  <a:pt x="675948" y="90106"/>
                  <a:pt x="690235" y="10201"/>
                  <a:pt x="689177" y="4910"/>
                </a:cubicBezTo>
                <a:cubicBezTo>
                  <a:pt x="688119" y="-381"/>
                  <a:pt x="685473" y="60473"/>
                  <a:pt x="676477" y="74760"/>
                </a:cubicBezTo>
                <a:cubicBezTo>
                  <a:pt x="667481" y="89047"/>
                  <a:pt x="655310" y="87460"/>
                  <a:pt x="635202" y="90635"/>
                </a:cubicBezTo>
                <a:cubicBezTo>
                  <a:pt x="615094" y="93810"/>
                  <a:pt x="559002" y="90106"/>
                  <a:pt x="555827" y="93810"/>
                </a:cubicBezTo>
                <a:cubicBezTo>
                  <a:pt x="552652" y="97514"/>
                  <a:pt x="614565" y="107039"/>
                  <a:pt x="616152" y="112860"/>
                </a:cubicBezTo>
                <a:cubicBezTo>
                  <a:pt x="617740" y="118681"/>
                  <a:pt x="584402" y="128735"/>
                  <a:pt x="565352" y="128735"/>
                </a:cubicBezTo>
                <a:cubicBezTo>
                  <a:pt x="546302" y="128735"/>
                  <a:pt x="506085" y="110214"/>
                  <a:pt x="501852" y="112860"/>
                </a:cubicBezTo>
                <a:cubicBezTo>
                  <a:pt x="497619" y="115506"/>
                  <a:pt x="543656" y="135085"/>
                  <a:pt x="539952" y="144610"/>
                </a:cubicBezTo>
                <a:cubicBezTo>
                  <a:pt x="536248" y="154135"/>
                  <a:pt x="494973" y="162602"/>
                  <a:pt x="479627" y="170010"/>
                </a:cubicBezTo>
                <a:cubicBezTo>
                  <a:pt x="464281" y="177418"/>
                  <a:pt x="456344" y="194881"/>
                  <a:pt x="447877" y="189060"/>
                </a:cubicBezTo>
                <a:cubicBezTo>
                  <a:pt x="439410" y="183239"/>
                  <a:pt x="430944" y="135085"/>
                  <a:pt x="428827" y="135085"/>
                </a:cubicBezTo>
                <a:cubicBezTo>
                  <a:pt x="426710" y="135085"/>
                  <a:pt x="441527" y="172656"/>
                  <a:pt x="435177" y="189060"/>
                </a:cubicBezTo>
                <a:cubicBezTo>
                  <a:pt x="428827" y="205464"/>
                  <a:pt x="403427" y="242506"/>
                  <a:pt x="390727" y="233510"/>
                </a:cubicBezTo>
                <a:cubicBezTo>
                  <a:pt x="378027" y="224514"/>
                  <a:pt x="358448" y="139847"/>
                  <a:pt x="358977" y="135085"/>
                </a:cubicBezTo>
                <a:cubicBezTo>
                  <a:pt x="359506" y="130322"/>
                  <a:pt x="389669" y="189589"/>
                  <a:pt x="393902" y="204935"/>
                </a:cubicBezTo>
                <a:cubicBezTo>
                  <a:pt x="398135" y="220281"/>
                  <a:pt x="402369" y="211814"/>
                  <a:pt x="384377" y="227160"/>
                </a:cubicBezTo>
                <a:cubicBezTo>
                  <a:pt x="366385" y="242506"/>
                  <a:pt x="287539" y="298597"/>
                  <a:pt x="285952" y="297010"/>
                </a:cubicBezTo>
                <a:cubicBezTo>
                  <a:pt x="284365" y="295423"/>
                  <a:pt x="377498" y="213402"/>
                  <a:pt x="374852" y="217635"/>
                </a:cubicBezTo>
                <a:cubicBezTo>
                  <a:pt x="372206" y="221868"/>
                  <a:pt x="304473" y="296481"/>
                  <a:pt x="270077" y="322410"/>
                </a:cubicBezTo>
                <a:cubicBezTo>
                  <a:pt x="235681" y="348339"/>
                  <a:pt x="165831" y="373739"/>
                  <a:pt x="168477" y="373210"/>
                </a:cubicBezTo>
                <a:cubicBezTo>
                  <a:pt x="171123" y="372681"/>
                  <a:pt x="282248" y="317118"/>
                  <a:pt x="285952" y="319235"/>
                </a:cubicBezTo>
                <a:cubicBezTo>
                  <a:pt x="289656" y="321352"/>
                  <a:pt x="188056" y="383264"/>
                  <a:pt x="190702" y="385910"/>
                </a:cubicBezTo>
                <a:cubicBezTo>
                  <a:pt x="193348" y="388556"/>
                  <a:pt x="302885" y="335110"/>
                  <a:pt x="301827" y="335110"/>
                </a:cubicBezTo>
                <a:cubicBezTo>
                  <a:pt x="300769" y="335110"/>
                  <a:pt x="229860" y="358922"/>
                  <a:pt x="184352" y="385910"/>
                </a:cubicBezTo>
                <a:cubicBezTo>
                  <a:pt x="138844" y="412898"/>
                  <a:pt x="-6148" y="519789"/>
                  <a:pt x="202" y="5192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フリーフォーム 5">
            <a:extLst>
              <a:ext uri="{FF2B5EF4-FFF2-40B4-BE49-F238E27FC236}">
                <a16:creationId xmlns:a16="http://schemas.microsoft.com/office/drawing/2014/main" id="{31307BD4-C458-8D2F-4F97-59014CED08F2}"/>
              </a:ext>
            </a:extLst>
          </p:cNvPr>
          <p:cNvSpPr/>
          <p:nvPr/>
        </p:nvSpPr>
        <p:spPr>
          <a:xfrm>
            <a:off x="5432300" y="3911599"/>
            <a:ext cx="79933" cy="301671"/>
          </a:xfrm>
          <a:custGeom>
            <a:avLst/>
            <a:gdLst>
              <a:gd name="connsiteX0" fmla="*/ 125 w 79933"/>
              <a:gd name="connsiteY0" fmla="*/ 1 h 301671"/>
              <a:gd name="connsiteX1" fmla="*/ 25525 w 79933"/>
              <a:gd name="connsiteY1" fmla="*/ 133351 h 301671"/>
              <a:gd name="connsiteX2" fmla="*/ 79500 w 79933"/>
              <a:gd name="connsiteY2" fmla="*/ 95251 h 301671"/>
              <a:gd name="connsiteX3" fmla="*/ 50925 w 79933"/>
              <a:gd name="connsiteY3" fmla="*/ 155576 h 301671"/>
              <a:gd name="connsiteX4" fmla="*/ 50925 w 79933"/>
              <a:gd name="connsiteY4" fmla="*/ 206376 h 301671"/>
              <a:gd name="connsiteX5" fmla="*/ 50925 w 79933"/>
              <a:gd name="connsiteY5" fmla="*/ 171451 h 301671"/>
              <a:gd name="connsiteX6" fmla="*/ 25525 w 79933"/>
              <a:gd name="connsiteY6" fmla="*/ 263526 h 301671"/>
              <a:gd name="connsiteX7" fmla="*/ 38225 w 79933"/>
              <a:gd name="connsiteY7" fmla="*/ 301626 h 301671"/>
              <a:gd name="connsiteX8" fmla="*/ 31875 w 79933"/>
              <a:gd name="connsiteY8" fmla="*/ 257176 h 301671"/>
              <a:gd name="connsiteX9" fmla="*/ 35050 w 79933"/>
              <a:gd name="connsiteY9" fmla="*/ 136526 h 301671"/>
              <a:gd name="connsiteX10" fmla="*/ 125 w 79933"/>
              <a:gd name="connsiteY10" fmla="*/ 1 h 3016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9933" h="301671">
                <a:moveTo>
                  <a:pt x="125" y="1"/>
                </a:moveTo>
                <a:cubicBezTo>
                  <a:pt x="-1462" y="-528"/>
                  <a:pt x="12296" y="117476"/>
                  <a:pt x="25525" y="133351"/>
                </a:cubicBezTo>
                <a:cubicBezTo>
                  <a:pt x="38754" y="149226"/>
                  <a:pt x="75267" y="91547"/>
                  <a:pt x="79500" y="95251"/>
                </a:cubicBezTo>
                <a:cubicBezTo>
                  <a:pt x="83733" y="98955"/>
                  <a:pt x="55688" y="137055"/>
                  <a:pt x="50925" y="155576"/>
                </a:cubicBezTo>
                <a:cubicBezTo>
                  <a:pt x="46162" y="174097"/>
                  <a:pt x="50925" y="206376"/>
                  <a:pt x="50925" y="206376"/>
                </a:cubicBezTo>
                <a:cubicBezTo>
                  <a:pt x="50925" y="209022"/>
                  <a:pt x="55158" y="161926"/>
                  <a:pt x="50925" y="171451"/>
                </a:cubicBezTo>
                <a:cubicBezTo>
                  <a:pt x="46692" y="180976"/>
                  <a:pt x="27642" y="241830"/>
                  <a:pt x="25525" y="263526"/>
                </a:cubicBezTo>
                <a:cubicBezTo>
                  <a:pt x="23408" y="285222"/>
                  <a:pt x="37167" y="302684"/>
                  <a:pt x="38225" y="301626"/>
                </a:cubicBezTo>
                <a:cubicBezTo>
                  <a:pt x="39283" y="300568"/>
                  <a:pt x="32404" y="284693"/>
                  <a:pt x="31875" y="257176"/>
                </a:cubicBezTo>
                <a:cubicBezTo>
                  <a:pt x="31346" y="229659"/>
                  <a:pt x="41929" y="173568"/>
                  <a:pt x="35050" y="136526"/>
                </a:cubicBezTo>
                <a:cubicBezTo>
                  <a:pt x="28171" y="99484"/>
                  <a:pt x="1712" y="530"/>
                  <a:pt x="125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フリーフォーム 6">
            <a:extLst>
              <a:ext uri="{FF2B5EF4-FFF2-40B4-BE49-F238E27FC236}">
                <a16:creationId xmlns:a16="http://schemas.microsoft.com/office/drawing/2014/main" id="{BEAEC3E8-91B9-F763-DF0C-578BC87628F0}"/>
              </a:ext>
            </a:extLst>
          </p:cNvPr>
          <p:cNvSpPr/>
          <p:nvPr/>
        </p:nvSpPr>
        <p:spPr>
          <a:xfrm>
            <a:off x="5384748" y="3952686"/>
            <a:ext cx="137237" cy="301861"/>
          </a:xfrm>
          <a:custGeom>
            <a:avLst/>
            <a:gdLst>
              <a:gd name="connsiteX0" fmla="*/ 63552 w 137237"/>
              <a:gd name="connsiteY0" fmla="*/ 189 h 301861"/>
              <a:gd name="connsiteX1" fmla="*/ 123877 w 137237"/>
              <a:gd name="connsiteY1" fmla="*/ 165289 h 301861"/>
              <a:gd name="connsiteX2" fmla="*/ 136577 w 137237"/>
              <a:gd name="connsiteY2" fmla="*/ 225614 h 301861"/>
              <a:gd name="connsiteX3" fmla="*/ 111177 w 137237"/>
              <a:gd name="connsiteY3" fmla="*/ 222439 h 301861"/>
              <a:gd name="connsiteX4" fmla="*/ 52 w 137237"/>
              <a:gd name="connsiteY4" fmla="*/ 301814 h 301861"/>
              <a:gd name="connsiteX5" fmla="*/ 95302 w 137237"/>
              <a:gd name="connsiteY5" fmla="*/ 235139 h 301861"/>
              <a:gd name="connsiteX6" fmla="*/ 104827 w 137237"/>
              <a:gd name="connsiteY6" fmla="*/ 222439 h 301861"/>
              <a:gd name="connsiteX7" fmla="*/ 92127 w 137237"/>
              <a:gd name="connsiteY7" fmla="*/ 149414 h 301861"/>
              <a:gd name="connsiteX8" fmla="*/ 114352 w 137237"/>
              <a:gd name="connsiteY8" fmla="*/ 216089 h 301861"/>
              <a:gd name="connsiteX9" fmla="*/ 108002 w 137237"/>
              <a:gd name="connsiteY9" fmla="*/ 133539 h 301861"/>
              <a:gd name="connsiteX10" fmla="*/ 63552 w 137237"/>
              <a:gd name="connsiteY10" fmla="*/ 189 h 301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37237" h="301861">
                <a:moveTo>
                  <a:pt x="63552" y="189"/>
                </a:moveTo>
                <a:cubicBezTo>
                  <a:pt x="66198" y="5481"/>
                  <a:pt x="111706" y="127718"/>
                  <a:pt x="123877" y="165289"/>
                </a:cubicBezTo>
                <a:cubicBezTo>
                  <a:pt x="136048" y="202860"/>
                  <a:pt x="138694" y="216089"/>
                  <a:pt x="136577" y="225614"/>
                </a:cubicBezTo>
                <a:cubicBezTo>
                  <a:pt x="134460" y="235139"/>
                  <a:pt x="133931" y="209739"/>
                  <a:pt x="111177" y="222439"/>
                </a:cubicBezTo>
                <a:cubicBezTo>
                  <a:pt x="88423" y="235139"/>
                  <a:pt x="2698" y="299697"/>
                  <a:pt x="52" y="301814"/>
                </a:cubicBezTo>
                <a:cubicBezTo>
                  <a:pt x="-2594" y="303931"/>
                  <a:pt x="95302" y="235139"/>
                  <a:pt x="95302" y="235139"/>
                </a:cubicBezTo>
                <a:cubicBezTo>
                  <a:pt x="112765" y="221910"/>
                  <a:pt x="105356" y="236727"/>
                  <a:pt x="104827" y="222439"/>
                </a:cubicBezTo>
                <a:cubicBezTo>
                  <a:pt x="104298" y="208152"/>
                  <a:pt x="90539" y="150472"/>
                  <a:pt x="92127" y="149414"/>
                </a:cubicBezTo>
                <a:cubicBezTo>
                  <a:pt x="93715" y="148356"/>
                  <a:pt x="111706" y="218735"/>
                  <a:pt x="114352" y="216089"/>
                </a:cubicBezTo>
                <a:cubicBezTo>
                  <a:pt x="116998" y="213443"/>
                  <a:pt x="114881" y="165289"/>
                  <a:pt x="108002" y="133539"/>
                </a:cubicBezTo>
                <a:cubicBezTo>
                  <a:pt x="101123" y="101789"/>
                  <a:pt x="60906" y="-5103"/>
                  <a:pt x="63552" y="18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フリーフォーム 7">
            <a:extLst>
              <a:ext uri="{FF2B5EF4-FFF2-40B4-BE49-F238E27FC236}">
                <a16:creationId xmlns:a16="http://schemas.microsoft.com/office/drawing/2014/main" id="{F481D554-57FB-A3BE-BD99-26F72DD039E3}"/>
              </a:ext>
            </a:extLst>
          </p:cNvPr>
          <p:cNvSpPr/>
          <p:nvPr/>
        </p:nvSpPr>
        <p:spPr>
          <a:xfrm>
            <a:off x="5324465" y="3914713"/>
            <a:ext cx="146963" cy="279002"/>
          </a:xfrm>
          <a:custGeom>
            <a:avLst/>
            <a:gdLst>
              <a:gd name="connsiteX0" fmla="*/ 10 w 146963"/>
              <a:gd name="connsiteY0" fmla="*/ 62 h 279002"/>
              <a:gd name="connsiteX1" fmla="*/ 88910 w 146963"/>
              <a:gd name="connsiteY1" fmla="*/ 196912 h 279002"/>
              <a:gd name="connsiteX2" fmla="*/ 85735 w 146963"/>
              <a:gd name="connsiteY2" fmla="*/ 158812 h 279002"/>
              <a:gd name="connsiteX3" fmla="*/ 146060 w 146963"/>
              <a:gd name="connsiteY3" fmla="*/ 276287 h 279002"/>
              <a:gd name="connsiteX4" fmla="*/ 117485 w 146963"/>
              <a:gd name="connsiteY4" fmla="*/ 231837 h 279002"/>
              <a:gd name="connsiteX5" fmla="*/ 57160 w 146963"/>
              <a:gd name="connsiteY5" fmla="*/ 123887 h 279002"/>
              <a:gd name="connsiteX6" fmla="*/ 82560 w 146963"/>
              <a:gd name="connsiteY6" fmla="*/ 174687 h 279002"/>
              <a:gd name="connsiteX7" fmla="*/ 10 w 146963"/>
              <a:gd name="connsiteY7" fmla="*/ 62 h 279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46963" h="279002">
                <a:moveTo>
                  <a:pt x="10" y="62"/>
                </a:moveTo>
                <a:cubicBezTo>
                  <a:pt x="1068" y="3766"/>
                  <a:pt x="74623" y="170454"/>
                  <a:pt x="88910" y="196912"/>
                </a:cubicBezTo>
                <a:cubicBezTo>
                  <a:pt x="103197" y="223370"/>
                  <a:pt x="76210" y="145583"/>
                  <a:pt x="85735" y="158812"/>
                </a:cubicBezTo>
                <a:cubicBezTo>
                  <a:pt x="95260" y="172041"/>
                  <a:pt x="140768" y="264116"/>
                  <a:pt x="146060" y="276287"/>
                </a:cubicBezTo>
                <a:cubicBezTo>
                  <a:pt x="151352" y="288458"/>
                  <a:pt x="132302" y="257237"/>
                  <a:pt x="117485" y="231837"/>
                </a:cubicBezTo>
                <a:cubicBezTo>
                  <a:pt x="102668" y="206437"/>
                  <a:pt x="62981" y="133412"/>
                  <a:pt x="57160" y="123887"/>
                </a:cubicBezTo>
                <a:cubicBezTo>
                  <a:pt x="51339" y="114362"/>
                  <a:pt x="89439" y="192149"/>
                  <a:pt x="82560" y="174687"/>
                </a:cubicBezTo>
                <a:cubicBezTo>
                  <a:pt x="75681" y="157225"/>
                  <a:pt x="-1048" y="-3642"/>
                  <a:pt x="10" y="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フリーフォーム 8">
            <a:extLst>
              <a:ext uri="{FF2B5EF4-FFF2-40B4-BE49-F238E27FC236}">
                <a16:creationId xmlns:a16="http://schemas.microsoft.com/office/drawing/2014/main" id="{C8E2F5EA-653D-E09D-543E-A95F57698F58}"/>
              </a:ext>
            </a:extLst>
          </p:cNvPr>
          <p:cNvSpPr/>
          <p:nvPr/>
        </p:nvSpPr>
        <p:spPr>
          <a:xfrm>
            <a:off x="5349247" y="3933769"/>
            <a:ext cx="122192" cy="336908"/>
          </a:xfrm>
          <a:custGeom>
            <a:avLst/>
            <a:gdLst>
              <a:gd name="connsiteX0" fmla="*/ 29203 w 122192"/>
              <a:gd name="connsiteY0" fmla="*/ 56 h 336908"/>
              <a:gd name="connsiteX1" fmla="*/ 99053 w 122192"/>
              <a:gd name="connsiteY1" fmla="*/ 123881 h 336908"/>
              <a:gd name="connsiteX2" fmla="*/ 114928 w 122192"/>
              <a:gd name="connsiteY2" fmla="*/ 231831 h 336908"/>
              <a:gd name="connsiteX3" fmla="*/ 121278 w 122192"/>
              <a:gd name="connsiteY3" fmla="*/ 177856 h 336908"/>
              <a:gd name="connsiteX4" fmla="*/ 95878 w 122192"/>
              <a:gd name="connsiteY4" fmla="*/ 257231 h 336908"/>
              <a:gd name="connsiteX5" fmla="*/ 628 w 122192"/>
              <a:gd name="connsiteY5" fmla="*/ 336606 h 336908"/>
              <a:gd name="connsiteX6" fmla="*/ 57778 w 122192"/>
              <a:gd name="connsiteY6" fmla="*/ 282631 h 336908"/>
              <a:gd name="connsiteX7" fmla="*/ 121278 w 122192"/>
              <a:gd name="connsiteY7" fmla="*/ 235006 h 336908"/>
              <a:gd name="connsiteX8" fmla="*/ 67303 w 122192"/>
              <a:gd name="connsiteY8" fmla="*/ 120706 h 336908"/>
              <a:gd name="connsiteX9" fmla="*/ 105403 w 122192"/>
              <a:gd name="connsiteY9" fmla="*/ 152456 h 336908"/>
              <a:gd name="connsiteX10" fmla="*/ 86353 w 122192"/>
              <a:gd name="connsiteY10" fmla="*/ 108006 h 336908"/>
              <a:gd name="connsiteX11" fmla="*/ 29203 w 122192"/>
              <a:gd name="connsiteY11" fmla="*/ 56 h 3369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22192" h="336908">
                <a:moveTo>
                  <a:pt x="29203" y="56"/>
                </a:moveTo>
                <a:cubicBezTo>
                  <a:pt x="31320" y="2702"/>
                  <a:pt x="84766" y="85252"/>
                  <a:pt x="99053" y="123881"/>
                </a:cubicBezTo>
                <a:cubicBezTo>
                  <a:pt x="113340" y="162510"/>
                  <a:pt x="111224" y="222835"/>
                  <a:pt x="114928" y="231831"/>
                </a:cubicBezTo>
                <a:cubicBezTo>
                  <a:pt x="118632" y="240827"/>
                  <a:pt x="124453" y="173623"/>
                  <a:pt x="121278" y="177856"/>
                </a:cubicBezTo>
                <a:cubicBezTo>
                  <a:pt x="118103" y="182089"/>
                  <a:pt x="115986" y="230773"/>
                  <a:pt x="95878" y="257231"/>
                </a:cubicBezTo>
                <a:cubicBezTo>
                  <a:pt x="75770" y="283689"/>
                  <a:pt x="6978" y="332373"/>
                  <a:pt x="628" y="336606"/>
                </a:cubicBezTo>
                <a:cubicBezTo>
                  <a:pt x="-5722" y="340839"/>
                  <a:pt x="37670" y="299564"/>
                  <a:pt x="57778" y="282631"/>
                </a:cubicBezTo>
                <a:cubicBezTo>
                  <a:pt x="77886" y="265698"/>
                  <a:pt x="119691" y="261993"/>
                  <a:pt x="121278" y="235006"/>
                </a:cubicBezTo>
                <a:cubicBezTo>
                  <a:pt x="122865" y="208019"/>
                  <a:pt x="69949" y="134464"/>
                  <a:pt x="67303" y="120706"/>
                </a:cubicBezTo>
                <a:cubicBezTo>
                  <a:pt x="64657" y="106948"/>
                  <a:pt x="102228" y="154573"/>
                  <a:pt x="105403" y="152456"/>
                </a:cubicBezTo>
                <a:cubicBezTo>
                  <a:pt x="108578" y="150339"/>
                  <a:pt x="95878" y="128114"/>
                  <a:pt x="86353" y="108006"/>
                </a:cubicBezTo>
                <a:cubicBezTo>
                  <a:pt x="76828" y="87898"/>
                  <a:pt x="27086" y="-2590"/>
                  <a:pt x="29203" y="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フリーフォーム 9">
            <a:extLst>
              <a:ext uri="{FF2B5EF4-FFF2-40B4-BE49-F238E27FC236}">
                <a16:creationId xmlns:a16="http://schemas.microsoft.com/office/drawing/2014/main" id="{6AB92D8C-4A57-2BBF-59D6-D0DEA87F7BBD}"/>
              </a:ext>
            </a:extLst>
          </p:cNvPr>
          <p:cNvSpPr/>
          <p:nvPr/>
        </p:nvSpPr>
        <p:spPr>
          <a:xfrm>
            <a:off x="4905028" y="3917890"/>
            <a:ext cx="397261" cy="161987"/>
          </a:xfrm>
          <a:custGeom>
            <a:avLst/>
            <a:gdLst>
              <a:gd name="connsiteX0" fmla="*/ 347 w 397261"/>
              <a:gd name="connsiteY0" fmla="*/ 161985 h 161987"/>
              <a:gd name="connsiteX1" fmla="*/ 257522 w 397261"/>
              <a:gd name="connsiteY1" fmla="*/ 47685 h 161987"/>
              <a:gd name="connsiteX2" fmla="*/ 197197 w 397261"/>
              <a:gd name="connsiteY2" fmla="*/ 57210 h 161987"/>
              <a:gd name="connsiteX3" fmla="*/ 359122 w 397261"/>
              <a:gd name="connsiteY3" fmla="*/ 19110 h 161987"/>
              <a:gd name="connsiteX4" fmla="*/ 263872 w 397261"/>
              <a:gd name="connsiteY4" fmla="*/ 44510 h 161987"/>
              <a:gd name="connsiteX5" fmla="*/ 397222 w 397261"/>
              <a:gd name="connsiteY5" fmla="*/ 38160 h 161987"/>
              <a:gd name="connsiteX6" fmla="*/ 247997 w 397261"/>
              <a:gd name="connsiteY6" fmla="*/ 34985 h 161987"/>
              <a:gd name="connsiteX7" fmla="*/ 276572 w 397261"/>
              <a:gd name="connsiteY7" fmla="*/ 60 h 161987"/>
              <a:gd name="connsiteX8" fmla="*/ 216247 w 397261"/>
              <a:gd name="connsiteY8" fmla="*/ 44510 h 161987"/>
              <a:gd name="connsiteX9" fmla="*/ 120997 w 397261"/>
              <a:gd name="connsiteY9" fmla="*/ 79435 h 161987"/>
              <a:gd name="connsiteX10" fmla="*/ 200372 w 397261"/>
              <a:gd name="connsiteY10" fmla="*/ 50860 h 161987"/>
              <a:gd name="connsiteX11" fmla="*/ 347 w 397261"/>
              <a:gd name="connsiteY11" fmla="*/ 161985 h 1619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97261" h="161987">
                <a:moveTo>
                  <a:pt x="347" y="161985"/>
                </a:moveTo>
                <a:cubicBezTo>
                  <a:pt x="9872" y="161456"/>
                  <a:pt x="224714" y="65147"/>
                  <a:pt x="257522" y="47685"/>
                </a:cubicBezTo>
                <a:cubicBezTo>
                  <a:pt x="290330" y="30223"/>
                  <a:pt x="180264" y="61972"/>
                  <a:pt x="197197" y="57210"/>
                </a:cubicBezTo>
                <a:cubicBezTo>
                  <a:pt x="214130" y="52448"/>
                  <a:pt x="348010" y="21227"/>
                  <a:pt x="359122" y="19110"/>
                </a:cubicBezTo>
                <a:cubicBezTo>
                  <a:pt x="370234" y="16993"/>
                  <a:pt x="257522" y="41335"/>
                  <a:pt x="263872" y="44510"/>
                </a:cubicBezTo>
                <a:cubicBezTo>
                  <a:pt x="270222" y="47685"/>
                  <a:pt x="399868" y="39747"/>
                  <a:pt x="397222" y="38160"/>
                </a:cubicBezTo>
                <a:cubicBezTo>
                  <a:pt x="394576" y="36572"/>
                  <a:pt x="268105" y="41335"/>
                  <a:pt x="247997" y="34985"/>
                </a:cubicBezTo>
                <a:cubicBezTo>
                  <a:pt x="227889" y="28635"/>
                  <a:pt x="281864" y="-1527"/>
                  <a:pt x="276572" y="60"/>
                </a:cubicBezTo>
                <a:cubicBezTo>
                  <a:pt x="271280" y="1647"/>
                  <a:pt x="242176" y="31281"/>
                  <a:pt x="216247" y="44510"/>
                </a:cubicBezTo>
                <a:cubicBezTo>
                  <a:pt x="190318" y="57739"/>
                  <a:pt x="123643" y="78377"/>
                  <a:pt x="120997" y="79435"/>
                </a:cubicBezTo>
                <a:cubicBezTo>
                  <a:pt x="118351" y="80493"/>
                  <a:pt x="220480" y="38689"/>
                  <a:pt x="200372" y="50860"/>
                </a:cubicBezTo>
                <a:cubicBezTo>
                  <a:pt x="180264" y="63031"/>
                  <a:pt x="-9178" y="162514"/>
                  <a:pt x="347" y="1619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フリーフォーム 10">
            <a:extLst>
              <a:ext uri="{FF2B5EF4-FFF2-40B4-BE49-F238E27FC236}">
                <a16:creationId xmlns:a16="http://schemas.microsoft.com/office/drawing/2014/main" id="{B8FD0D93-A952-6C9A-46DD-C4A57DE96ABF}"/>
              </a:ext>
            </a:extLst>
          </p:cNvPr>
          <p:cNvSpPr/>
          <p:nvPr/>
        </p:nvSpPr>
        <p:spPr>
          <a:xfrm>
            <a:off x="5262011" y="3885519"/>
            <a:ext cx="137335" cy="458461"/>
          </a:xfrm>
          <a:custGeom>
            <a:avLst/>
            <a:gdLst>
              <a:gd name="connsiteX0" fmla="*/ 62464 w 137335"/>
              <a:gd name="connsiteY0" fmla="*/ 681 h 458461"/>
              <a:gd name="connsiteX1" fmla="*/ 113264 w 137335"/>
              <a:gd name="connsiteY1" fmla="*/ 213406 h 458461"/>
              <a:gd name="connsiteX2" fmla="*/ 125964 w 137335"/>
              <a:gd name="connsiteY2" fmla="*/ 156256 h 458461"/>
              <a:gd name="connsiteX3" fmla="*/ 113264 w 137335"/>
              <a:gd name="connsiteY3" fmla="*/ 232456 h 458461"/>
              <a:gd name="connsiteX4" fmla="*/ 116439 w 137335"/>
              <a:gd name="connsiteY4" fmla="*/ 194356 h 458461"/>
              <a:gd name="connsiteX5" fmla="*/ 116439 w 137335"/>
              <a:gd name="connsiteY5" fmla="*/ 267381 h 458461"/>
              <a:gd name="connsiteX6" fmla="*/ 62464 w 137335"/>
              <a:gd name="connsiteY6" fmla="*/ 311831 h 458461"/>
              <a:gd name="connsiteX7" fmla="*/ 119614 w 137335"/>
              <a:gd name="connsiteY7" fmla="*/ 257856 h 458461"/>
              <a:gd name="connsiteX8" fmla="*/ 100564 w 137335"/>
              <a:gd name="connsiteY8" fmla="*/ 318181 h 458461"/>
              <a:gd name="connsiteX9" fmla="*/ 2139 w 137335"/>
              <a:gd name="connsiteY9" fmla="*/ 454706 h 458461"/>
              <a:gd name="connsiteX10" fmla="*/ 40239 w 137335"/>
              <a:gd name="connsiteY10" fmla="*/ 407081 h 458461"/>
              <a:gd name="connsiteX11" fmla="*/ 125964 w 137335"/>
              <a:gd name="connsiteY11" fmla="*/ 270556 h 458461"/>
              <a:gd name="connsiteX12" fmla="*/ 132314 w 137335"/>
              <a:gd name="connsiteY12" fmla="*/ 248331 h 458461"/>
              <a:gd name="connsiteX13" fmla="*/ 87864 w 137335"/>
              <a:gd name="connsiteY13" fmla="*/ 111806 h 458461"/>
              <a:gd name="connsiteX14" fmla="*/ 122789 w 137335"/>
              <a:gd name="connsiteY14" fmla="*/ 172131 h 458461"/>
              <a:gd name="connsiteX15" fmla="*/ 122789 w 137335"/>
              <a:gd name="connsiteY15" fmla="*/ 118156 h 458461"/>
              <a:gd name="connsiteX16" fmla="*/ 116439 w 137335"/>
              <a:gd name="connsiteY16" fmla="*/ 143556 h 458461"/>
              <a:gd name="connsiteX17" fmla="*/ 62464 w 137335"/>
              <a:gd name="connsiteY17" fmla="*/ 681 h 4584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37335" h="458461">
                <a:moveTo>
                  <a:pt x="62464" y="681"/>
                </a:moveTo>
                <a:cubicBezTo>
                  <a:pt x="61935" y="12323"/>
                  <a:pt x="102681" y="187477"/>
                  <a:pt x="113264" y="213406"/>
                </a:cubicBezTo>
                <a:cubicBezTo>
                  <a:pt x="123847" y="239335"/>
                  <a:pt x="125964" y="153081"/>
                  <a:pt x="125964" y="156256"/>
                </a:cubicBezTo>
                <a:cubicBezTo>
                  <a:pt x="125964" y="159431"/>
                  <a:pt x="114852" y="226106"/>
                  <a:pt x="113264" y="232456"/>
                </a:cubicBezTo>
                <a:cubicBezTo>
                  <a:pt x="111677" y="238806"/>
                  <a:pt x="115910" y="188535"/>
                  <a:pt x="116439" y="194356"/>
                </a:cubicBezTo>
                <a:cubicBezTo>
                  <a:pt x="116968" y="200177"/>
                  <a:pt x="125435" y="247802"/>
                  <a:pt x="116439" y="267381"/>
                </a:cubicBezTo>
                <a:cubicBezTo>
                  <a:pt x="107443" y="286960"/>
                  <a:pt x="61935" y="313418"/>
                  <a:pt x="62464" y="311831"/>
                </a:cubicBezTo>
                <a:cubicBezTo>
                  <a:pt x="62993" y="310244"/>
                  <a:pt x="113264" y="256798"/>
                  <a:pt x="119614" y="257856"/>
                </a:cubicBezTo>
                <a:cubicBezTo>
                  <a:pt x="125964" y="258914"/>
                  <a:pt x="120143" y="285373"/>
                  <a:pt x="100564" y="318181"/>
                </a:cubicBezTo>
                <a:cubicBezTo>
                  <a:pt x="80985" y="350989"/>
                  <a:pt x="12193" y="439889"/>
                  <a:pt x="2139" y="454706"/>
                </a:cubicBezTo>
                <a:cubicBezTo>
                  <a:pt x="-7915" y="469523"/>
                  <a:pt x="19602" y="437773"/>
                  <a:pt x="40239" y="407081"/>
                </a:cubicBezTo>
                <a:cubicBezTo>
                  <a:pt x="60876" y="376389"/>
                  <a:pt x="110618" y="297014"/>
                  <a:pt x="125964" y="270556"/>
                </a:cubicBezTo>
                <a:cubicBezTo>
                  <a:pt x="141310" y="244098"/>
                  <a:pt x="138664" y="274789"/>
                  <a:pt x="132314" y="248331"/>
                </a:cubicBezTo>
                <a:cubicBezTo>
                  <a:pt x="125964" y="221873"/>
                  <a:pt x="89451" y="124506"/>
                  <a:pt x="87864" y="111806"/>
                </a:cubicBezTo>
                <a:cubicBezTo>
                  <a:pt x="86277" y="99106"/>
                  <a:pt x="116968" y="171073"/>
                  <a:pt x="122789" y="172131"/>
                </a:cubicBezTo>
                <a:cubicBezTo>
                  <a:pt x="128610" y="173189"/>
                  <a:pt x="123847" y="122918"/>
                  <a:pt x="122789" y="118156"/>
                </a:cubicBezTo>
                <a:cubicBezTo>
                  <a:pt x="121731" y="113394"/>
                  <a:pt x="125435" y="156785"/>
                  <a:pt x="116439" y="143556"/>
                </a:cubicBezTo>
                <a:cubicBezTo>
                  <a:pt x="107443" y="130327"/>
                  <a:pt x="62993" y="-10961"/>
                  <a:pt x="62464" y="6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フリーフォーム 11">
            <a:extLst>
              <a:ext uri="{FF2B5EF4-FFF2-40B4-BE49-F238E27FC236}">
                <a16:creationId xmlns:a16="http://schemas.microsoft.com/office/drawing/2014/main" id="{4D70B206-3220-531F-E613-C8AF606DF304}"/>
              </a:ext>
            </a:extLst>
          </p:cNvPr>
          <p:cNvSpPr/>
          <p:nvPr/>
        </p:nvSpPr>
        <p:spPr>
          <a:xfrm>
            <a:off x="5028896" y="3904334"/>
            <a:ext cx="305440" cy="411028"/>
          </a:xfrm>
          <a:custGeom>
            <a:avLst/>
            <a:gdLst>
              <a:gd name="connsiteX0" fmla="*/ 200329 w 305440"/>
              <a:gd name="connsiteY0" fmla="*/ 4091 h 411028"/>
              <a:gd name="connsiteX1" fmla="*/ 295579 w 305440"/>
              <a:gd name="connsiteY1" fmla="*/ 156491 h 411028"/>
              <a:gd name="connsiteX2" fmla="*/ 295579 w 305440"/>
              <a:gd name="connsiteY2" fmla="*/ 121566 h 411028"/>
              <a:gd name="connsiteX3" fmla="*/ 292404 w 305440"/>
              <a:gd name="connsiteY3" fmla="*/ 270791 h 411028"/>
              <a:gd name="connsiteX4" fmla="*/ 305104 w 305440"/>
              <a:gd name="connsiteY4" fmla="*/ 251741 h 411028"/>
              <a:gd name="connsiteX5" fmla="*/ 276529 w 305440"/>
              <a:gd name="connsiteY5" fmla="*/ 327941 h 411028"/>
              <a:gd name="connsiteX6" fmla="*/ 235254 w 305440"/>
              <a:gd name="connsiteY6" fmla="*/ 378741 h 411028"/>
              <a:gd name="connsiteX7" fmla="*/ 270179 w 305440"/>
              <a:gd name="connsiteY7" fmla="*/ 346991 h 411028"/>
              <a:gd name="connsiteX8" fmla="*/ 171754 w 305440"/>
              <a:gd name="connsiteY8" fmla="*/ 410491 h 411028"/>
              <a:gd name="connsiteX9" fmla="*/ 146354 w 305440"/>
              <a:gd name="connsiteY9" fmla="*/ 378741 h 411028"/>
              <a:gd name="connsiteX10" fmla="*/ 165404 w 305440"/>
              <a:gd name="connsiteY10" fmla="*/ 400966 h 411028"/>
              <a:gd name="connsiteX11" fmla="*/ 28879 w 305440"/>
              <a:gd name="connsiteY11" fmla="*/ 277141 h 411028"/>
              <a:gd name="connsiteX12" fmla="*/ 89204 w 305440"/>
              <a:gd name="connsiteY12" fmla="*/ 353341 h 411028"/>
              <a:gd name="connsiteX13" fmla="*/ 13004 w 305440"/>
              <a:gd name="connsiteY13" fmla="*/ 264441 h 411028"/>
              <a:gd name="connsiteX14" fmla="*/ 13004 w 305440"/>
              <a:gd name="connsiteY14" fmla="*/ 207291 h 411028"/>
              <a:gd name="connsiteX15" fmla="*/ 9829 w 305440"/>
              <a:gd name="connsiteY15" fmla="*/ 318416 h 411028"/>
              <a:gd name="connsiteX16" fmla="*/ 304 w 305440"/>
              <a:gd name="connsiteY16" fmla="*/ 175541 h 411028"/>
              <a:gd name="connsiteX17" fmla="*/ 22529 w 305440"/>
              <a:gd name="connsiteY17" fmla="*/ 118391 h 411028"/>
              <a:gd name="connsiteX18" fmla="*/ 54279 w 305440"/>
              <a:gd name="connsiteY18" fmla="*/ 86641 h 411028"/>
              <a:gd name="connsiteX19" fmla="*/ 3479 w 305440"/>
              <a:gd name="connsiteY19" fmla="*/ 96166 h 411028"/>
              <a:gd name="connsiteX20" fmla="*/ 101904 w 305440"/>
              <a:gd name="connsiteY20" fmla="*/ 64416 h 411028"/>
              <a:gd name="connsiteX21" fmla="*/ 28879 w 305440"/>
              <a:gd name="connsiteY21" fmla="*/ 83466 h 411028"/>
              <a:gd name="connsiteX22" fmla="*/ 133654 w 305440"/>
              <a:gd name="connsiteY22" fmla="*/ 64416 h 411028"/>
              <a:gd name="connsiteX23" fmla="*/ 143179 w 305440"/>
              <a:gd name="connsiteY23" fmla="*/ 42191 h 411028"/>
              <a:gd name="connsiteX24" fmla="*/ 200329 w 305440"/>
              <a:gd name="connsiteY24" fmla="*/ 4091 h 4110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305440" h="411028">
                <a:moveTo>
                  <a:pt x="200329" y="4091"/>
                </a:moveTo>
                <a:cubicBezTo>
                  <a:pt x="225729" y="23141"/>
                  <a:pt x="279704" y="136912"/>
                  <a:pt x="295579" y="156491"/>
                </a:cubicBezTo>
                <a:cubicBezTo>
                  <a:pt x="311454" y="176070"/>
                  <a:pt x="296108" y="102516"/>
                  <a:pt x="295579" y="121566"/>
                </a:cubicBezTo>
                <a:cubicBezTo>
                  <a:pt x="295050" y="140616"/>
                  <a:pt x="290817" y="249095"/>
                  <a:pt x="292404" y="270791"/>
                </a:cubicBezTo>
                <a:cubicBezTo>
                  <a:pt x="293991" y="292487"/>
                  <a:pt x="307750" y="242216"/>
                  <a:pt x="305104" y="251741"/>
                </a:cubicBezTo>
                <a:cubicBezTo>
                  <a:pt x="302458" y="261266"/>
                  <a:pt x="288171" y="306774"/>
                  <a:pt x="276529" y="327941"/>
                </a:cubicBezTo>
                <a:cubicBezTo>
                  <a:pt x="264887" y="349108"/>
                  <a:pt x="236312" y="375566"/>
                  <a:pt x="235254" y="378741"/>
                </a:cubicBezTo>
                <a:cubicBezTo>
                  <a:pt x="234196" y="381916"/>
                  <a:pt x="280762" y="341699"/>
                  <a:pt x="270179" y="346991"/>
                </a:cubicBezTo>
                <a:cubicBezTo>
                  <a:pt x="259596" y="352283"/>
                  <a:pt x="192391" y="405199"/>
                  <a:pt x="171754" y="410491"/>
                </a:cubicBezTo>
                <a:cubicBezTo>
                  <a:pt x="151117" y="415783"/>
                  <a:pt x="147412" y="380329"/>
                  <a:pt x="146354" y="378741"/>
                </a:cubicBezTo>
                <a:cubicBezTo>
                  <a:pt x="145296" y="377153"/>
                  <a:pt x="184983" y="417899"/>
                  <a:pt x="165404" y="400966"/>
                </a:cubicBezTo>
                <a:cubicBezTo>
                  <a:pt x="145825" y="384033"/>
                  <a:pt x="41579" y="285078"/>
                  <a:pt x="28879" y="277141"/>
                </a:cubicBezTo>
                <a:cubicBezTo>
                  <a:pt x="16179" y="269204"/>
                  <a:pt x="91850" y="355458"/>
                  <a:pt x="89204" y="353341"/>
                </a:cubicBezTo>
                <a:cubicBezTo>
                  <a:pt x="86558" y="351224"/>
                  <a:pt x="25704" y="288783"/>
                  <a:pt x="13004" y="264441"/>
                </a:cubicBezTo>
                <a:cubicBezTo>
                  <a:pt x="304" y="240099"/>
                  <a:pt x="13533" y="198295"/>
                  <a:pt x="13004" y="207291"/>
                </a:cubicBezTo>
                <a:cubicBezTo>
                  <a:pt x="12475" y="216287"/>
                  <a:pt x="11946" y="323708"/>
                  <a:pt x="9829" y="318416"/>
                </a:cubicBezTo>
                <a:cubicBezTo>
                  <a:pt x="7712" y="313124"/>
                  <a:pt x="-1813" y="208878"/>
                  <a:pt x="304" y="175541"/>
                </a:cubicBezTo>
                <a:cubicBezTo>
                  <a:pt x="2421" y="142204"/>
                  <a:pt x="13533" y="133208"/>
                  <a:pt x="22529" y="118391"/>
                </a:cubicBezTo>
                <a:cubicBezTo>
                  <a:pt x="31525" y="103574"/>
                  <a:pt x="57454" y="90345"/>
                  <a:pt x="54279" y="86641"/>
                </a:cubicBezTo>
                <a:cubicBezTo>
                  <a:pt x="51104" y="82937"/>
                  <a:pt x="-4458" y="99870"/>
                  <a:pt x="3479" y="96166"/>
                </a:cubicBezTo>
                <a:cubicBezTo>
                  <a:pt x="11416" y="92462"/>
                  <a:pt x="97671" y="66533"/>
                  <a:pt x="101904" y="64416"/>
                </a:cubicBezTo>
                <a:cubicBezTo>
                  <a:pt x="106137" y="62299"/>
                  <a:pt x="23587" y="83466"/>
                  <a:pt x="28879" y="83466"/>
                </a:cubicBezTo>
                <a:cubicBezTo>
                  <a:pt x="34171" y="83466"/>
                  <a:pt x="114604" y="71295"/>
                  <a:pt x="133654" y="64416"/>
                </a:cubicBezTo>
                <a:cubicBezTo>
                  <a:pt x="152704" y="57537"/>
                  <a:pt x="128892" y="45895"/>
                  <a:pt x="143179" y="42191"/>
                </a:cubicBezTo>
                <a:cubicBezTo>
                  <a:pt x="157466" y="38487"/>
                  <a:pt x="174929" y="-14959"/>
                  <a:pt x="200329" y="409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円/楕円 12">
            <a:extLst>
              <a:ext uri="{FF2B5EF4-FFF2-40B4-BE49-F238E27FC236}">
                <a16:creationId xmlns:a16="http://schemas.microsoft.com/office/drawing/2014/main" id="{7578175C-EDF5-7FF1-DA8F-11D3A963EAC7}"/>
              </a:ext>
            </a:extLst>
          </p:cNvPr>
          <p:cNvSpPr/>
          <p:nvPr/>
        </p:nvSpPr>
        <p:spPr>
          <a:xfrm rot="21186490">
            <a:off x="5235942" y="3988959"/>
            <a:ext cx="75814" cy="16329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フリーフォーム 13">
            <a:extLst>
              <a:ext uri="{FF2B5EF4-FFF2-40B4-BE49-F238E27FC236}">
                <a16:creationId xmlns:a16="http://schemas.microsoft.com/office/drawing/2014/main" id="{441CC31D-9F6F-9384-41D6-26548ABBC5A2}"/>
              </a:ext>
            </a:extLst>
          </p:cNvPr>
          <p:cNvSpPr/>
          <p:nvPr/>
        </p:nvSpPr>
        <p:spPr>
          <a:xfrm>
            <a:off x="4902179" y="4213225"/>
            <a:ext cx="562424" cy="130378"/>
          </a:xfrm>
          <a:custGeom>
            <a:avLst/>
            <a:gdLst>
              <a:gd name="connsiteX0" fmla="*/ 21 w 562424"/>
              <a:gd name="connsiteY0" fmla="*/ 92075 h 130378"/>
              <a:gd name="connsiteX1" fmla="*/ 209571 w 562424"/>
              <a:gd name="connsiteY1" fmla="*/ 92075 h 130378"/>
              <a:gd name="connsiteX2" fmla="*/ 66696 w 562424"/>
              <a:gd name="connsiteY2" fmla="*/ 130175 h 130378"/>
              <a:gd name="connsiteX3" fmla="*/ 180996 w 562424"/>
              <a:gd name="connsiteY3" fmla="*/ 73025 h 130378"/>
              <a:gd name="connsiteX4" fmla="*/ 327046 w 562424"/>
              <a:gd name="connsiteY4" fmla="*/ 82550 h 130378"/>
              <a:gd name="connsiteX5" fmla="*/ 234971 w 562424"/>
              <a:gd name="connsiteY5" fmla="*/ 82550 h 130378"/>
              <a:gd name="connsiteX6" fmla="*/ 419121 w 562424"/>
              <a:gd name="connsiteY6" fmla="*/ 66675 h 130378"/>
              <a:gd name="connsiteX7" fmla="*/ 561996 w 562424"/>
              <a:gd name="connsiteY7" fmla="*/ 53975 h 130378"/>
              <a:gd name="connsiteX8" fmla="*/ 460396 w 562424"/>
              <a:gd name="connsiteY8" fmla="*/ 57150 h 130378"/>
              <a:gd name="connsiteX9" fmla="*/ 377846 w 562424"/>
              <a:gd name="connsiteY9" fmla="*/ 73025 h 130378"/>
              <a:gd name="connsiteX10" fmla="*/ 447696 w 562424"/>
              <a:gd name="connsiteY10" fmla="*/ 47625 h 130378"/>
              <a:gd name="connsiteX11" fmla="*/ 501671 w 562424"/>
              <a:gd name="connsiteY11" fmla="*/ 0 h 130378"/>
              <a:gd name="connsiteX12" fmla="*/ 374671 w 562424"/>
              <a:gd name="connsiteY12" fmla="*/ 47625 h 130378"/>
              <a:gd name="connsiteX13" fmla="*/ 184171 w 562424"/>
              <a:gd name="connsiteY13" fmla="*/ 88900 h 130378"/>
              <a:gd name="connsiteX14" fmla="*/ 269896 w 562424"/>
              <a:gd name="connsiteY14" fmla="*/ 92075 h 130378"/>
              <a:gd name="connsiteX15" fmla="*/ 196871 w 562424"/>
              <a:gd name="connsiteY15" fmla="*/ 107950 h 130378"/>
              <a:gd name="connsiteX16" fmla="*/ 21 w 562424"/>
              <a:gd name="connsiteY16" fmla="*/ 92075 h 1303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562424" h="130378">
                <a:moveTo>
                  <a:pt x="21" y="92075"/>
                </a:moveTo>
                <a:cubicBezTo>
                  <a:pt x="2138" y="89429"/>
                  <a:pt x="198459" y="85725"/>
                  <a:pt x="209571" y="92075"/>
                </a:cubicBezTo>
                <a:cubicBezTo>
                  <a:pt x="220683" y="98425"/>
                  <a:pt x="71458" y="133350"/>
                  <a:pt x="66696" y="130175"/>
                </a:cubicBezTo>
                <a:cubicBezTo>
                  <a:pt x="61934" y="127000"/>
                  <a:pt x="137604" y="80963"/>
                  <a:pt x="180996" y="73025"/>
                </a:cubicBezTo>
                <a:cubicBezTo>
                  <a:pt x="224388" y="65087"/>
                  <a:pt x="318050" y="80963"/>
                  <a:pt x="327046" y="82550"/>
                </a:cubicBezTo>
                <a:cubicBezTo>
                  <a:pt x="336042" y="84137"/>
                  <a:pt x="219625" y="85196"/>
                  <a:pt x="234971" y="82550"/>
                </a:cubicBezTo>
                <a:cubicBezTo>
                  <a:pt x="250317" y="79904"/>
                  <a:pt x="419121" y="66675"/>
                  <a:pt x="419121" y="66675"/>
                </a:cubicBezTo>
                <a:lnTo>
                  <a:pt x="561996" y="53975"/>
                </a:lnTo>
                <a:cubicBezTo>
                  <a:pt x="568875" y="52388"/>
                  <a:pt x="491088" y="53975"/>
                  <a:pt x="460396" y="57150"/>
                </a:cubicBezTo>
                <a:cubicBezTo>
                  <a:pt x="429704" y="60325"/>
                  <a:pt x="379963" y="74613"/>
                  <a:pt x="377846" y="73025"/>
                </a:cubicBezTo>
                <a:cubicBezTo>
                  <a:pt x="375729" y="71437"/>
                  <a:pt x="427059" y="59796"/>
                  <a:pt x="447696" y="47625"/>
                </a:cubicBezTo>
                <a:cubicBezTo>
                  <a:pt x="468333" y="35454"/>
                  <a:pt x="513842" y="0"/>
                  <a:pt x="501671" y="0"/>
                </a:cubicBezTo>
                <a:cubicBezTo>
                  <a:pt x="489500" y="0"/>
                  <a:pt x="427588" y="32808"/>
                  <a:pt x="374671" y="47625"/>
                </a:cubicBezTo>
                <a:cubicBezTo>
                  <a:pt x="321754" y="62442"/>
                  <a:pt x="201633" y="81492"/>
                  <a:pt x="184171" y="88900"/>
                </a:cubicBezTo>
                <a:cubicBezTo>
                  <a:pt x="166709" y="96308"/>
                  <a:pt x="267779" y="88900"/>
                  <a:pt x="269896" y="92075"/>
                </a:cubicBezTo>
                <a:cubicBezTo>
                  <a:pt x="272013" y="95250"/>
                  <a:pt x="238146" y="106363"/>
                  <a:pt x="196871" y="107950"/>
                </a:cubicBezTo>
                <a:cubicBezTo>
                  <a:pt x="155596" y="109537"/>
                  <a:pt x="-2096" y="94721"/>
                  <a:pt x="21" y="920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フリーフォーム 14">
            <a:extLst>
              <a:ext uri="{FF2B5EF4-FFF2-40B4-BE49-F238E27FC236}">
                <a16:creationId xmlns:a16="http://schemas.microsoft.com/office/drawing/2014/main" id="{9F5E4B9E-CE5A-9D64-FD4E-8258D2E406FE}"/>
              </a:ext>
            </a:extLst>
          </p:cNvPr>
          <p:cNvSpPr/>
          <p:nvPr/>
        </p:nvSpPr>
        <p:spPr>
          <a:xfrm>
            <a:off x="4705301" y="4263992"/>
            <a:ext cx="460573" cy="185106"/>
          </a:xfrm>
          <a:custGeom>
            <a:avLst/>
            <a:gdLst>
              <a:gd name="connsiteX0" fmla="*/ 49 w 460573"/>
              <a:gd name="connsiteY0" fmla="*/ 33 h 185106"/>
              <a:gd name="connsiteX1" fmla="*/ 155624 w 460573"/>
              <a:gd name="connsiteY1" fmla="*/ 69883 h 185106"/>
              <a:gd name="connsiteX2" fmla="*/ 327074 w 460573"/>
              <a:gd name="connsiteY2" fmla="*/ 66708 h 185106"/>
              <a:gd name="connsiteX3" fmla="*/ 241349 w 460573"/>
              <a:gd name="connsiteY3" fmla="*/ 85758 h 185106"/>
              <a:gd name="connsiteX4" fmla="*/ 146099 w 460573"/>
              <a:gd name="connsiteY4" fmla="*/ 123858 h 185106"/>
              <a:gd name="connsiteX5" fmla="*/ 158799 w 460573"/>
              <a:gd name="connsiteY5" fmla="*/ 184183 h 185106"/>
              <a:gd name="connsiteX6" fmla="*/ 142924 w 460573"/>
              <a:gd name="connsiteY6" fmla="*/ 155608 h 185106"/>
              <a:gd name="connsiteX7" fmla="*/ 301674 w 460573"/>
              <a:gd name="connsiteY7" fmla="*/ 92108 h 185106"/>
              <a:gd name="connsiteX8" fmla="*/ 247699 w 460573"/>
              <a:gd name="connsiteY8" fmla="*/ 95283 h 185106"/>
              <a:gd name="connsiteX9" fmla="*/ 460424 w 460573"/>
              <a:gd name="connsiteY9" fmla="*/ 88933 h 185106"/>
              <a:gd name="connsiteX10" fmla="*/ 279449 w 460573"/>
              <a:gd name="connsiteY10" fmla="*/ 88933 h 185106"/>
              <a:gd name="connsiteX11" fmla="*/ 161974 w 460573"/>
              <a:gd name="connsiteY11" fmla="*/ 28608 h 185106"/>
              <a:gd name="connsiteX12" fmla="*/ 358824 w 460573"/>
              <a:gd name="connsiteY12" fmla="*/ 60358 h 185106"/>
              <a:gd name="connsiteX13" fmla="*/ 171499 w 460573"/>
              <a:gd name="connsiteY13" fmla="*/ 60358 h 185106"/>
              <a:gd name="connsiteX14" fmla="*/ 49 w 460573"/>
              <a:gd name="connsiteY14" fmla="*/ 33 h 1851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60573" h="185106">
                <a:moveTo>
                  <a:pt x="49" y="33"/>
                </a:moveTo>
                <a:cubicBezTo>
                  <a:pt x="-2597" y="1621"/>
                  <a:pt x="101120" y="58771"/>
                  <a:pt x="155624" y="69883"/>
                </a:cubicBezTo>
                <a:cubicBezTo>
                  <a:pt x="210128" y="80995"/>
                  <a:pt x="312787" y="64062"/>
                  <a:pt x="327074" y="66708"/>
                </a:cubicBezTo>
                <a:cubicBezTo>
                  <a:pt x="341361" y="69354"/>
                  <a:pt x="271511" y="76233"/>
                  <a:pt x="241349" y="85758"/>
                </a:cubicBezTo>
                <a:cubicBezTo>
                  <a:pt x="211187" y="95283"/>
                  <a:pt x="159857" y="107454"/>
                  <a:pt x="146099" y="123858"/>
                </a:cubicBezTo>
                <a:cubicBezTo>
                  <a:pt x="132341" y="140262"/>
                  <a:pt x="159328" y="178891"/>
                  <a:pt x="158799" y="184183"/>
                </a:cubicBezTo>
                <a:cubicBezTo>
                  <a:pt x="158270" y="189475"/>
                  <a:pt x="119112" y="170954"/>
                  <a:pt x="142924" y="155608"/>
                </a:cubicBezTo>
                <a:cubicBezTo>
                  <a:pt x="166736" y="140262"/>
                  <a:pt x="284212" y="102162"/>
                  <a:pt x="301674" y="92108"/>
                </a:cubicBezTo>
                <a:cubicBezTo>
                  <a:pt x="319136" y="82054"/>
                  <a:pt x="247699" y="95283"/>
                  <a:pt x="247699" y="95283"/>
                </a:cubicBezTo>
                <a:lnTo>
                  <a:pt x="460424" y="88933"/>
                </a:lnTo>
                <a:cubicBezTo>
                  <a:pt x="465715" y="87875"/>
                  <a:pt x="329191" y="98987"/>
                  <a:pt x="279449" y="88933"/>
                </a:cubicBezTo>
                <a:cubicBezTo>
                  <a:pt x="229707" y="78879"/>
                  <a:pt x="148745" y="33370"/>
                  <a:pt x="161974" y="28608"/>
                </a:cubicBezTo>
                <a:cubicBezTo>
                  <a:pt x="175203" y="23846"/>
                  <a:pt x="357237" y="55066"/>
                  <a:pt x="358824" y="60358"/>
                </a:cubicBezTo>
                <a:cubicBezTo>
                  <a:pt x="360411" y="65650"/>
                  <a:pt x="229707" y="66708"/>
                  <a:pt x="171499" y="60358"/>
                </a:cubicBezTo>
                <a:cubicBezTo>
                  <a:pt x="113291" y="54008"/>
                  <a:pt x="2695" y="-1555"/>
                  <a:pt x="49" y="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フリーフォーム 15">
            <a:extLst>
              <a:ext uri="{FF2B5EF4-FFF2-40B4-BE49-F238E27FC236}">
                <a16:creationId xmlns:a16="http://schemas.microsoft.com/office/drawing/2014/main" id="{56F95416-1A16-09F8-380D-5D71A1F3C993}"/>
              </a:ext>
            </a:extLst>
          </p:cNvPr>
          <p:cNvSpPr/>
          <p:nvPr/>
        </p:nvSpPr>
        <p:spPr>
          <a:xfrm>
            <a:off x="4704791" y="3777717"/>
            <a:ext cx="661339" cy="363654"/>
          </a:xfrm>
          <a:custGeom>
            <a:avLst/>
            <a:gdLst>
              <a:gd name="connsiteX0" fmla="*/ 660959 w 661339"/>
              <a:gd name="connsiteY0" fmla="*/ 44983 h 363654"/>
              <a:gd name="connsiteX1" fmla="*/ 514909 w 661339"/>
              <a:gd name="connsiteY1" fmla="*/ 22758 h 363654"/>
              <a:gd name="connsiteX2" fmla="*/ 333934 w 661339"/>
              <a:gd name="connsiteY2" fmla="*/ 92608 h 363654"/>
              <a:gd name="connsiteX3" fmla="*/ 403784 w 661339"/>
              <a:gd name="connsiteY3" fmla="*/ 41808 h 363654"/>
              <a:gd name="connsiteX4" fmla="*/ 295834 w 661339"/>
              <a:gd name="connsiteY4" fmla="*/ 114833 h 363654"/>
              <a:gd name="connsiteX5" fmla="*/ 165659 w 661339"/>
              <a:gd name="connsiteY5" fmla="*/ 197383 h 363654"/>
              <a:gd name="connsiteX6" fmla="*/ 124384 w 661339"/>
              <a:gd name="connsiteY6" fmla="*/ 238658 h 363654"/>
              <a:gd name="connsiteX7" fmla="*/ 181534 w 661339"/>
              <a:gd name="connsiteY7" fmla="*/ 194208 h 363654"/>
              <a:gd name="connsiteX8" fmla="*/ 114859 w 661339"/>
              <a:gd name="connsiteY8" fmla="*/ 260883 h 363654"/>
              <a:gd name="connsiteX9" fmla="*/ 3734 w 661339"/>
              <a:gd name="connsiteY9" fmla="*/ 359308 h 363654"/>
              <a:gd name="connsiteX10" fmla="*/ 38659 w 661339"/>
              <a:gd name="connsiteY10" fmla="*/ 327558 h 363654"/>
              <a:gd name="connsiteX11" fmla="*/ 159309 w 661339"/>
              <a:gd name="connsiteY11" fmla="*/ 162458 h 363654"/>
              <a:gd name="connsiteX12" fmla="*/ 118034 w 661339"/>
              <a:gd name="connsiteY12" fmla="*/ 210083 h 363654"/>
              <a:gd name="connsiteX13" fmla="*/ 318059 w 661339"/>
              <a:gd name="connsiteY13" fmla="*/ 44983 h 363654"/>
              <a:gd name="connsiteX14" fmla="*/ 273609 w 661339"/>
              <a:gd name="connsiteY14" fmla="*/ 105308 h 363654"/>
              <a:gd name="connsiteX15" fmla="*/ 416484 w 661339"/>
              <a:gd name="connsiteY15" fmla="*/ 25933 h 363654"/>
              <a:gd name="connsiteX16" fmla="*/ 426009 w 661339"/>
              <a:gd name="connsiteY16" fmla="*/ 22758 h 363654"/>
              <a:gd name="connsiteX17" fmla="*/ 553009 w 661339"/>
              <a:gd name="connsiteY17" fmla="*/ 533 h 363654"/>
              <a:gd name="connsiteX18" fmla="*/ 660959 w 661339"/>
              <a:gd name="connsiteY18" fmla="*/ 44983 h 3636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661339" h="363654">
                <a:moveTo>
                  <a:pt x="660959" y="44983"/>
                </a:moveTo>
                <a:cubicBezTo>
                  <a:pt x="654609" y="48687"/>
                  <a:pt x="569413" y="14821"/>
                  <a:pt x="514909" y="22758"/>
                </a:cubicBezTo>
                <a:cubicBezTo>
                  <a:pt x="460405" y="30695"/>
                  <a:pt x="352455" y="89433"/>
                  <a:pt x="333934" y="92608"/>
                </a:cubicBezTo>
                <a:cubicBezTo>
                  <a:pt x="315413" y="95783"/>
                  <a:pt x="410134" y="38104"/>
                  <a:pt x="403784" y="41808"/>
                </a:cubicBezTo>
                <a:cubicBezTo>
                  <a:pt x="397434" y="45512"/>
                  <a:pt x="335521" y="88904"/>
                  <a:pt x="295834" y="114833"/>
                </a:cubicBezTo>
                <a:cubicBezTo>
                  <a:pt x="256147" y="140762"/>
                  <a:pt x="194234" y="176746"/>
                  <a:pt x="165659" y="197383"/>
                </a:cubicBezTo>
                <a:cubicBezTo>
                  <a:pt x="137084" y="218020"/>
                  <a:pt x="121738" y="239187"/>
                  <a:pt x="124384" y="238658"/>
                </a:cubicBezTo>
                <a:cubicBezTo>
                  <a:pt x="127030" y="238129"/>
                  <a:pt x="183121" y="190504"/>
                  <a:pt x="181534" y="194208"/>
                </a:cubicBezTo>
                <a:cubicBezTo>
                  <a:pt x="179947" y="197912"/>
                  <a:pt x="144492" y="233366"/>
                  <a:pt x="114859" y="260883"/>
                </a:cubicBezTo>
                <a:cubicBezTo>
                  <a:pt x="85226" y="288400"/>
                  <a:pt x="16434" y="348196"/>
                  <a:pt x="3734" y="359308"/>
                </a:cubicBezTo>
                <a:cubicBezTo>
                  <a:pt x="-8966" y="370420"/>
                  <a:pt x="12730" y="360366"/>
                  <a:pt x="38659" y="327558"/>
                </a:cubicBezTo>
                <a:cubicBezTo>
                  <a:pt x="64588" y="294750"/>
                  <a:pt x="146080" y="182037"/>
                  <a:pt x="159309" y="162458"/>
                </a:cubicBezTo>
                <a:cubicBezTo>
                  <a:pt x="172538" y="142879"/>
                  <a:pt x="91576" y="229662"/>
                  <a:pt x="118034" y="210083"/>
                </a:cubicBezTo>
                <a:cubicBezTo>
                  <a:pt x="144492" y="190504"/>
                  <a:pt x="292130" y="62445"/>
                  <a:pt x="318059" y="44983"/>
                </a:cubicBezTo>
                <a:cubicBezTo>
                  <a:pt x="343988" y="27521"/>
                  <a:pt x="257205" y="108483"/>
                  <a:pt x="273609" y="105308"/>
                </a:cubicBezTo>
                <a:cubicBezTo>
                  <a:pt x="290013" y="102133"/>
                  <a:pt x="391084" y="39691"/>
                  <a:pt x="416484" y="25933"/>
                </a:cubicBezTo>
                <a:cubicBezTo>
                  <a:pt x="441884" y="12175"/>
                  <a:pt x="403255" y="26991"/>
                  <a:pt x="426009" y="22758"/>
                </a:cubicBezTo>
                <a:cubicBezTo>
                  <a:pt x="448763" y="18525"/>
                  <a:pt x="513321" y="-3700"/>
                  <a:pt x="553009" y="533"/>
                </a:cubicBezTo>
                <a:cubicBezTo>
                  <a:pt x="592697" y="4766"/>
                  <a:pt x="667309" y="41279"/>
                  <a:pt x="660959" y="449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フリーフォーム 16">
            <a:extLst>
              <a:ext uri="{FF2B5EF4-FFF2-40B4-BE49-F238E27FC236}">
                <a16:creationId xmlns:a16="http://schemas.microsoft.com/office/drawing/2014/main" id="{8C454690-9022-23C2-48CA-A3CB3605EA73}"/>
              </a:ext>
            </a:extLst>
          </p:cNvPr>
          <p:cNvSpPr/>
          <p:nvPr/>
        </p:nvSpPr>
        <p:spPr>
          <a:xfrm>
            <a:off x="4965411" y="4218790"/>
            <a:ext cx="517037" cy="181966"/>
          </a:xfrm>
          <a:custGeom>
            <a:avLst/>
            <a:gdLst>
              <a:gd name="connsiteX0" fmla="*/ 289 w 517037"/>
              <a:gd name="connsiteY0" fmla="*/ 178585 h 181966"/>
              <a:gd name="connsiteX1" fmla="*/ 301914 w 517037"/>
              <a:gd name="connsiteY1" fmla="*/ 150010 h 181966"/>
              <a:gd name="connsiteX2" fmla="*/ 222539 w 517037"/>
              <a:gd name="connsiteY2" fmla="*/ 181760 h 181966"/>
              <a:gd name="connsiteX3" fmla="*/ 368589 w 517037"/>
              <a:gd name="connsiteY3" fmla="*/ 130960 h 181966"/>
              <a:gd name="connsiteX4" fmla="*/ 514639 w 517037"/>
              <a:gd name="connsiteY4" fmla="*/ 785 h 181966"/>
              <a:gd name="connsiteX5" fmla="*/ 451139 w 517037"/>
              <a:gd name="connsiteY5" fmla="*/ 76985 h 181966"/>
              <a:gd name="connsiteX6" fmla="*/ 343189 w 517037"/>
              <a:gd name="connsiteY6" fmla="*/ 86510 h 181966"/>
              <a:gd name="connsiteX7" fmla="*/ 489239 w 517037"/>
              <a:gd name="connsiteY7" fmla="*/ 76985 h 181966"/>
              <a:gd name="connsiteX8" fmla="*/ 333664 w 517037"/>
              <a:gd name="connsiteY8" fmla="*/ 127785 h 181966"/>
              <a:gd name="connsiteX9" fmla="*/ 247939 w 517037"/>
              <a:gd name="connsiteY9" fmla="*/ 140485 h 181966"/>
              <a:gd name="connsiteX10" fmla="*/ 289 w 517037"/>
              <a:gd name="connsiteY10" fmla="*/ 178585 h 1819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17037" h="181966">
                <a:moveTo>
                  <a:pt x="289" y="178585"/>
                </a:moveTo>
                <a:cubicBezTo>
                  <a:pt x="9285" y="180172"/>
                  <a:pt x="264872" y="149481"/>
                  <a:pt x="301914" y="150010"/>
                </a:cubicBezTo>
                <a:cubicBezTo>
                  <a:pt x="338956" y="150539"/>
                  <a:pt x="211426" y="184935"/>
                  <a:pt x="222539" y="181760"/>
                </a:cubicBezTo>
                <a:cubicBezTo>
                  <a:pt x="233652" y="178585"/>
                  <a:pt x="319906" y="161122"/>
                  <a:pt x="368589" y="130960"/>
                </a:cubicBezTo>
                <a:cubicBezTo>
                  <a:pt x="417272" y="100798"/>
                  <a:pt x="500881" y="9781"/>
                  <a:pt x="514639" y="785"/>
                </a:cubicBezTo>
                <a:cubicBezTo>
                  <a:pt x="528397" y="-8211"/>
                  <a:pt x="479714" y="62698"/>
                  <a:pt x="451139" y="76985"/>
                </a:cubicBezTo>
                <a:cubicBezTo>
                  <a:pt x="422564" y="91272"/>
                  <a:pt x="336839" y="86510"/>
                  <a:pt x="343189" y="86510"/>
                </a:cubicBezTo>
                <a:cubicBezTo>
                  <a:pt x="349539" y="86510"/>
                  <a:pt x="490826" y="70106"/>
                  <a:pt x="489239" y="76985"/>
                </a:cubicBezTo>
                <a:cubicBezTo>
                  <a:pt x="487652" y="83864"/>
                  <a:pt x="373881" y="117202"/>
                  <a:pt x="333664" y="127785"/>
                </a:cubicBezTo>
                <a:cubicBezTo>
                  <a:pt x="293447" y="138368"/>
                  <a:pt x="301385" y="130960"/>
                  <a:pt x="247939" y="140485"/>
                </a:cubicBezTo>
                <a:cubicBezTo>
                  <a:pt x="194493" y="150010"/>
                  <a:pt x="-8707" y="176998"/>
                  <a:pt x="289" y="1785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フリーフォーム 17">
            <a:extLst>
              <a:ext uri="{FF2B5EF4-FFF2-40B4-BE49-F238E27FC236}">
                <a16:creationId xmlns:a16="http://schemas.microsoft.com/office/drawing/2014/main" id="{168070CA-0400-C109-CE0E-E7AEEAE0A309}"/>
              </a:ext>
            </a:extLst>
          </p:cNvPr>
          <p:cNvSpPr/>
          <p:nvPr/>
        </p:nvSpPr>
        <p:spPr>
          <a:xfrm>
            <a:off x="5418395" y="4162125"/>
            <a:ext cx="131510" cy="256743"/>
          </a:xfrm>
          <a:custGeom>
            <a:avLst/>
            <a:gdLst>
              <a:gd name="connsiteX0" fmla="*/ 131505 w 131510"/>
              <a:gd name="connsiteY0" fmla="*/ 300 h 256743"/>
              <a:gd name="connsiteX1" fmla="*/ 71180 w 131510"/>
              <a:gd name="connsiteY1" fmla="*/ 108250 h 256743"/>
              <a:gd name="connsiteX2" fmla="*/ 1330 w 131510"/>
              <a:gd name="connsiteY2" fmla="*/ 254300 h 256743"/>
              <a:gd name="connsiteX3" fmla="*/ 23555 w 131510"/>
              <a:gd name="connsiteY3" fmla="*/ 203500 h 256743"/>
              <a:gd name="connsiteX4" fmla="*/ 55305 w 131510"/>
              <a:gd name="connsiteY4" fmla="*/ 130475 h 256743"/>
              <a:gd name="connsiteX5" fmla="*/ 58480 w 131510"/>
              <a:gd name="connsiteY5" fmla="*/ 79675 h 256743"/>
              <a:gd name="connsiteX6" fmla="*/ 55305 w 131510"/>
              <a:gd name="connsiteY6" fmla="*/ 124125 h 256743"/>
              <a:gd name="connsiteX7" fmla="*/ 68005 w 131510"/>
              <a:gd name="connsiteY7" fmla="*/ 76500 h 256743"/>
              <a:gd name="connsiteX8" fmla="*/ 131505 w 131510"/>
              <a:gd name="connsiteY8" fmla="*/ 300 h 2567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1510" h="256743">
                <a:moveTo>
                  <a:pt x="131505" y="300"/>
                </a:moveTo>
                <a:cubicBezTo>
                  <a:pt x="132034" y="5592"/>
                  <a:pt x="92876" y="65917"/>
                  <a:pt x="71180" y="108250"/>
                </a:cubicBezTo>
                <a:cubicBezTo>
                  <a:pt x="49484" y="150583"/>
                  <a:pt x="9267" y="238425"/>
                  <a:pt x="1330" y="254300"/>
                </a:cubicBezTo>
                <a:cubicBezTo>
                  <a:pt x="-6607" y="270175"/>
                  <a:pt x="23555" y="203500"/>
                  <a:pt x="23555" y="203500"/>
                </a:cubicBezTo>
                <a:cubicBezTo>
                  <a:pt x="32551" y="182863"/>
                  <a:pt x="49484" y="151112"/>
                  <a:pt x="55305" y="130475"/>
                </a:cubicBezTo>
                <a:cubicBezTo>
                  <a:pt x="61126" y="109838"/>
                  <a:pt x="58480" y="80733"/>
                  <a:pt x="58480" y="79675"/>
                </a:cubicBezTo>
                <a:cubicBezTo>
                  <a:pt x="58480" y="78617"/>
                  <a:pt x="53718" y="124654"/>
                  <a:pt x="55305" y="124125"/>
                </a:cubicBezTo>
                <a:cubicBezTo>
                  <a:pt x="56892" y="123596"/>
                  <a:pt x="54776" y="91846"/>
                  <a:pt x="68005" y="76500"/>
                </a:cubicBezTo>
                <a:cubicBezTo>
                  <a:pt x="81234" y="61154"/>
                  <a:pt x="130976" y="-4992"/>
                  <a:pt x="131505" y="3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フリーフォーム 18">
            <a:extLst>
              <a:ext uri="{FF2B5EF4-FFF2-40B4-BE49-F238E27FC236}">
                <a16:creationId xmlns:a16="http://schemas.microsoft.com/office/drawing/2014/main" id="{78FACE40-A8AB-440A-B837-D433D94FE47F}"/>
              </a:ext>
            </a:extLst>
          </p:cNvPr>
          <p:cNvSpPr/>
          <p:nvPr/>
        </p:nvSpPr>
        <p:spPr>
          <a:xfrm>
            <a:off x="5311766" y="3616325"/>
            <a:ext cx="224987" cy="302453"/>
          </a:xfrm>
          <a:custGeom>
            <a:avLst/>
            <a:gdLst>
              <a:gd name="connsiteX0" fmla="*/ 9 w 224987"/>
              <a:gd name="connsiteY0" fmla="*/ 0 h 302453"/>
              <a:gd name="connsiteX1" fmla="*/ 31759 w 224987"/>
              <a:gd name="connsiteY1" fmla="*/ 123825 h 302453"/>
              <a:gd name="connsiteX2" fmla="*/ 215909 w 224987"/>
              <a:gd name="connsiteY2" fmla="*/ 295275 h 302453"/>
              <a:gd name="connsiteX3" fmla="*/ 187334 w 224987"/>
              <a:gd name="connsiteY3" fmla="*/ 269875 h 302453"/>
              <a:gd name="connsiteX4" fmla="*/ 104784 w 224987"/>
              <a:gd name="connsiteY4" fmla="*/ 266700 h 302453"/>
              <a:gd name="connsiteX5" fmla="*/ 165109 w 224987"/>
              <a:gd name="connsiteY5" fmla="*/ 257175 h 302453"/>
              <a:gd name="connsiteX6" fmla="*/ 142884 w 224987"/>
              <a:gd name="connsiteY6" fmla="*/ 231775 h 302453"/>
              <a:gd name="connsiteX7" fmla="*/ 22234 w 224987"/>
              <a:gd name="connsiteY7" fmla="*/ 136525 h 302453"/>
              <a:gd name="connsiteX8" fmla="*/ 38109 w 224987"/>
              <a:gd name="connsiteY8" fmla="*/ 155575 h 302453"/>
              <a:gd name="connsiteX9" fmla="*/ 28584 w 224987"/>
              <a:gd name="connsiteY9" fmla="*/ 123825 h 302453"/>
              <a:gd name="connsiteX10" fmla="*/ 9 w 224987"/>
              <a:gd name="connsiteY10" fmla="*/ 0 h 3024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24987" h="302453">
                <a:moveTo>
                  <a:pt x="9" y="0"/>
                </a:moveTo>
                <a:cubicBezTo>
                  <a:pt x="538" y="0"/>
                  <a:pt x="-4224" y="74613"/>
                  <a:pt x="31759" y="123825"/>
                </a:cubicBezTo>
                <a:cubicBezTo>
                  <a:pt x="67742" y="173037"/>
                  <a:pt x="189980" y="270933"/>
                  <a:pt x="215909" y="295275"/>
                </a:cubicBezTo>
                <a:cubicBezTo>
                  <a:pt x="241838" y="319617"/>
                  <a:pt x="205855" y="274638"/>
                  <a:pt x="187334" y="269875"/>
                </a:cubicBezTo>
                <a:cubicBezTo>
                  <a:pt x="168813" y="265112"/>
                  <a:pt x="108488" y="268817"/>
                  <a:pt x="104784" y="266700"/>
                </a:cubicBezTo>
                <a:cubicBezTo>
                  <a:pt x="101080" y="264583"/>
                  <a:pt x="158759" y="262996"/>
                  <a:pt x="165109" y="257175"/>
                </a:cubicBezTo>
                <a:cubicBezTo>
                  <a:pt x="171459" y="251354"/>
                  <a:pt x="166696" y="251883"/>
                  <a:pt x="142884" y="231775"/>
                </a:cubicBezTo>
                <a:cubicBezTo>
                  <a:pt x="119072" y="211667"/>
                  <a:pt x="22234" y="136525"/>
                  <a:pt x="22234" y="136525"/>
                </a:cubicBezTo>
                <a:cubicBezTo>
                  <a:pt x="4772" y="123825"/>
                  <a:pt x="37051" y="157692"/>
                  <a:pt x="38109" y="155575"/>
                </a:cubicBezTo>
                <a:cubicBezTo>
                  <a:pt x="39167" y="153458"/>
                  <a:pt x="36521" y="145521"/>
                  <a:pt x="28584" y="123825"/>
                </a:cubicBezTo>
                <a:cubicBezTo>
                  <a:pt x="20647" y="102129"/>
                  <a:pt x="-520" y="0"/>
                  <a:pt x="9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フリーフォーム 19">
            <a:extLst>
              <a:ext uri="{FF2B5EF4-FFF2-40B4-BE49-F238E27FC236}">
                <a16:creationId xmlns:a16="http://schemas.microsoft.com/office/drawing/2014/main" id="{69F50F47-111A-14E4-9E1D-1BE1A4F4379F}"/>
              </a:ext>
            </a:extLst>
          </p:cNvPr>
          <p:cNvSpPr/>
          <p:nvPr/>
        </p:nvSpPr>
        <p:spPr>
          <a:xfrm>
            <a:off x="5035335" y="3730602"/>
            <a:ext cx="307467" cy="52469"/>
          </a:xfrm>
          <a:custGeom>
            <a:avLst/>
            <a:gdLst>
              <a:gd name="connsiteX0" fmla="*/ 215 w 307467"/>
              <a:gd name="connsiteY0" fmla="*/ 25423 h 52469"/>
              <a:gd name="connsiteX1" fmla="*/ 149440 w 307467"/>
              <a:gd name="connsiteY1" fmla="*/ 25423 h 52469"/>
              <a:gd name="connsiteX2" fmla="*/ 301840 w 307467"/>
              <a:gd name="connsiteY2" fmla="*/ 50823 h 52469"/>
              <a:gd name="connsiteX3" fmla="*/ 260565 w 307467"/>
              <a:gd name="connsiteY3" fmla="*/ 44473 h 52469"/>
              <a:gd name="connsiteX4" fmla="*/ 127215 w 307467"/>
              <a:gd name="connsiteY4" fmla="*/ 23 h 52469"/>
              <a:gd name="connsiteX5" fmla="*/ 200240 w 307467"/>
              <a:gd name="connsiteY5" fmla="*/ 38123 h 52469"/>
              <a:gd name="connsiteX6" fmla="*/ 117690 w 307467"/>
              <a:gd name="connsiteY6" fmla="*/ 28598 h 52469"/>
              <a:gd name="connsiteX7" fmla="*/ 215 w 307467"/>
              <a:gd name="connsiteY7" fmla="*/ 25423 h 524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07467" h="52469">
                <a:moveTo>
                  <a:pt x="215" y="25423"/>
                </a:moveTo>
                <a:cubicBezTo>
                  <a:pt x="5507" y="24894"/>
                  <a:pt x="99169" y="21190"/>
                  <a:pt x="149440" y="25423"/>
                </a:cubicBezTo>
                <a:cubicBezTo>
                  <a:pt x="199711" y="29656"/>
                  <a:pt x="283319" y="47648"/>
                  <a:pt x="301840" y="50823"/>
                </a:cubicBezTo>
                <a:cubicBezTo>
                  <a:pt x="320361" y="53998"/>
                  <a:pt x="289669" y="52940"/>
                  <a:pt x="260565" y="44473"/>
                </a:cubicBezTo>
                <a:cubicBezTo>
                  <a:pt x="231461" y="36006"/>
                  <a:pt x="137269" y="1081"/>
                  <a:pt x="127215" y="23"/>
                </a:cubicBezTo>
                <a:cubicBezTo>
                  <a:pt x="117161" y="-1035"/>
                  <a:pt x="201827" y="33361"/>
                  <a:pt x="200240" y="38123"/>
                </a:cubicBezTo>
                <a:cubicBezTo>
                  <a:pt x="198653" y="42885"/>
                  <a:pt x="146794" y="33360"/>
                  <a:pt x="117690" y="28598"/>
                </a:cubicBezTo>
                <a:cubicBezTo>
                  <a:pt x="88586" y="23836"/>
                  <a:pt x="-5077" y="25952"/>
                  <a:pt x="215" y="254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フリーフォーム 20">
            <a:extLst>
              <a:ext uri="{FF2B5EF4-FFF2-40B4-BE49-F238E27FC236}">
                <a16:creationId xmlns:a16="http://schemas.microsoft.com/office/drawing/2014/main" id="{9FD477CE-E471-4778-F387-5E72C71EC68D}"/>
              </a:ext>
            </a:extLst>
          </p:cNvPr>
          <p:cNvSpPr/>
          <p:nvPr/>
        </p:nvSpPr>
        <p:spPr>
          <a:xfrm>
            <a:off x="6130333" y="3536938"/>
            <a:ext cx="378638" cy="378970"/>
          </a:xfrm>
          <a:custGeom>
            <a:avLst/>
            <a:gdLst>
              <a:gd name="connsiteX0" fmla="*/ 378417 w 378638"/>
              <a:gd name="connsiteY0" fmla="*/ 38112 h 378970"/>
              <a:gd name="connsiteX1" fmla="*/ 260942 w 378638"/>
              <a:gd name="connsiteY1" fmla="*/ 92087 h 378970"/>
              <a:gd name="connsiteX2" fmla="*/ 184742 w 378638"/>
              <a:gd name="connsiteY2" fmla="*/ 136537 h 378970"/>
              <a:gd name="connsiteX3" fmla="*/ 254592 w 378638"/>
              <a:gd name="connsiteY3" fmla="*/ 101612 h 378970"/>
              <a:gd name="connsiteX4" fmla="*/ 143467 w 378638"/>
              <a:gd name="connsiteY4" fmla="*/ 184162 h 378970"/>
              <a:gd name="connsiteX5" fmla="*/ 105367 w 378638"/>
              <a:gd name="connsiteY5" fmla="*/ 200037 h 378970"/>
              <a:gd name="connsiteX6" fmla="*/ 140292 w 378638"/>
              <a:gd name="connsiteY6" fmla="*/ 171462 h 378970"/>
              <a:gd name="connsiteX7" fmla="*/ 70442 w 378638"/>
              <a:gd name="connsiteY7" fmla="*/ 234962 h 378970"/>
              <a:gd name="connsiteX8" fmla="*/ 592 w 378638"/>
              <a:gd name="connsiteY8" fmla="*/ 377837 h 378970"/>
              <a:gd name="connsiteX9" fmla="*/ 41867 w 378638"/>
              <a:gd name="connsiteY9" fmla="*/ 292112 h 378970"/>
              <a:gd name="connsiteX10" fmla="*/ 127592 w 378638"/>
              <a:gd name="connsiteY10" fmla="*/ 120662 h 378970"/>
              <a:gd name="connsiteX11" fmla="*/ 105367 w 378638"/>
              <a:gd name="connsiteY11" fmla="*/ 187337 h 378970"/>
              <a:gd name="connsiteX12" fmla="*/ 213317 w 378638"/>
              <a:gd name="connsiteY12" fmla="*/ 57162 h 378970"/>
              <a:gd name="connsiteX13" fmla="*/ 181567 w 378638"/>
              <a:gd name="connsiteY13" fmla="*/ 111137 h 378970"/>
              <a:gd name="connsiteX14" fmla="*/ 251417 w 378638"/>
              <a:gd name="connsiteY14" fmla="*/ 34937 h 378970"/>
              <a:gd name="connsiteX15" fmla="*/ 273642 w 378638"/>
              <a:gd name="connsiteY15" fmla="*/ 12 h 378970"/>
              <a:gd name="connsiteX16" fmla="*/ 254592 w 378638"/>
              <a:gd name="connsiteY16" fmla="*/ 38112 h 378970"/>
              <a:gd name="connsiteX17" fmla="*/ 289517 w 378638"/>
              <a:gd name="connsiteY17" fmla="*/ 31762 h 378970"/>
              <a:gd name="connsiteX18" fmla="*/ 378417 w 378638"/>
              <a:gd name="connsiteY18" fmla="*/ 38112 h 3789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378638" h="378970">
                <a:moveTo>
                  <a:pt x="378417" y="38112"/>
                </a:moveTo>
                <a:cubicBezTo>
                  <a:pt x="373654" y="48166"/>
                  <a:pt x="293221" y="75683"/>
                  <a:pt x="260942" y="92087"/>
                </a:cubicBezTo>
                <a:cubicBezTo>
                  <a:pt x="228663" y="108491"/>
                  <a:pt x="185800" y="134949"/>
                  <a:pt x="184742" y="136537"/>
                </a:cubicBezTo>
                <a:cubicBezTo>
                  <a:pt x="183684" y="138125"/>
                  <a:pt x="261471" y="93674"/>
                  <a:pt x="254592" y="101612"/>
                </a:cubicBezTo>
                <a:cubicBezTo>
                  <a:pt x="247713" y="109550"/>
                  <a:pt x="168338" y="167758"/>
                  <a:pt x="143467" y="184162"/>
                </a:cubicBezTo>
                <a:cubicBezTo>
                  <a:pt x="118596" y="200566"/>
                  <a:pt x="105896" y="202154"/>
                  <a:pt x="105367" y="200037"/>
                </a:cubicBezTo>
                <a:cubicBezTo>
                  <a:pt x="104838" y="197920"/>
                  <a:pt x="146113" y="165641"/>
                  <a:pt x="140292" y="171462"/>
                </a:cubicBezTo>
                <a:cubicBezTo>
                  <a:pt x="134471" y="177283"/>
                  <a:pt x="93725" y="200566"/>
                  <a:pt x="70442" y="234962"/>
                </a:cubicBezTo>
                <a:cubicBezTo>
                  <a:pt x="47159" y="269358"/>
                  <a:pt x="5355" y="368312"/>
                  <a:pt x="592" y="377837"/>
                </a:cubicBezTo>
                <a:cubicBezTo>
                  <a:pt x="-4171" y="387362"/>
                  <a:pt x="20700" y="334975"/>
                  <a:pt x="41867" y="292112"/>
                </a:cubicBezTo>
                <a:cubicBezTo>
                  <a:pt x="63034" y="249250"/>
                  <a:pt x="117009" y="138125"/>
                  <a:pt x="127592" y="120662"/>
                </a:cubicBezTo>
                <a:cubicBezTo>
                  <a:pt x="138175" y="103200"/>
                  <a:pt x="91079" y="197920"/>
                  <a:pt x="105367" y="187337"/>
                </a:cubicBezTo>
                <a:cubicBezTo>
                  <a:pt x="119654" y="176754"/>
                  <a:pt x="200617" y="69862"/>
                  <a:pt x="213317" y="57162"/>
                </a:cubicBezTo>
                <a:cubicBezTo>
                  <a:pt x="226017" y="44462"/>
                  <a:pt x="175217" y="114841"/>
                  <a:pt x="181567" y="111137"/>
                </a:cubicBezTo>
                <a:cubicBezTo>
                  <a:pt x="187917" y="107433"/>
                  <a:pt x="236071" y="53458"/>
                  <a:pt x="251417" y="34937"/>
                </a:cubicBezTo>
                <a:cubicBezTo>
                  <a:pt x="266763" y="16416"/>
                  <a:pt x="273113" y="-517"/>
                  <a:pt x="273642" y="12"/>
                </a:cubicBezTo>
                <a:cubicBezTo>
                  <a:pt x="274171" y="541"/>
                  <a:pt x="251946" y="32820"/>
                  <a:pt x="254592" y="38112"/>
                </a:cubicBezTo>
                <a:cubicBezTo>
                  <a:pt x="257238" y="43404"/>
                  <a:pt x="269409" y="32820"/>
                  <a:pt x="289517" y="31762"/>
                </a:cubicBezTo>
                <a:cubicBezTo>
                  <a:pt x="309625" y="30704"/>
                  <a:pt x="383180" y="28058"/>
                  <a:pt x="378417" y="381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フリーフォーム 21">
            <a:extLst>
              <a:ext uri="{FF2B5EF4-FFF2-40B4-BE49-F238E27FC236}">
                <a16:creationId xmlns:a16="http://schemas.microsoft.com/office/drawing/2014/main" id="{B0757CAC-B839-1089-34EF-5D918AE822A5}"/>
              </a:ext>
            </a:extLst>
          </p:cNvPr>
          <p:cNvSpPr/>
          <p:nvPr/>
        </p:nvSpPr>
        <p:spPr>
          <a:xfrm>
            <a:off x="6438609" y="3603499"/>
            <a:ext cx="117934" cy="365287"/>
          </a:xfrm>
          <a:custGeom>
            <a:avLst/>
            <a:gdLst>
              <a:gd name="connsiteX0" fmla="*/ 22516 w 117934"/>
              <a:gd name="connsiteY0" fmla="*/ 126 h 365287"/>
              <a:gd name="connsiteX1" fmla="*/ 291 w 117934"/>
              <a:gd name="connsiteY1" fmla="*/ 136651 h 365287"/>
              <a:gd name="connsiteX2" fmla="*/ 41566 w 117934"/>
              <a:gd name="connsiteY2" fmla="*/ 225551 h 365287"/>
              <a:gd name="connsiteX3" fmla="*/ 19341 w 117934"/>
              <a:gd name="connsiteY3" fmla="*/ 187451 h 365287"/>
              <a:gd name="connsiteX4" fmla="*/ 60616 w 117934"/>
              <a:gd name="connsiteY4" fmla="*/ 304926 h 365287"/>
              <a:gd name="connsiteX5" fmla="*/ 117766 w 117934"/>
              <a:gd name="connsiteY5" fmla="*/ 365251 h 365287"/>
              <a:gd name="connsiteX6" fmla="*/ 76491 w 117934"/>
              <a:gd name="connsiteY6" fmla="*/ 311276 h 365287"/>
              <a:gd name="connsiteX7" fmla="*/ 28866 w 117934"/>
              <a:gd name="connsiteY7" fmla="*/ 168401 h 365287"/>
              <a:gd name="connsiteX8" fmla="*/ 35216 w 117934"/>
              <a:gd name="connsiteY8" fmla="*/ 241426 h 365287"/>
              <a:gd name="connsiteX9" fmla="*/ 9816 w 117934"/>
              <a:gd name="connsiteY9" fmla="*/ 162051 h 365287"/>
              <a:gd name="connsiteX10" fmla="*/ 22516 w 117934"/>
              <a:gd name="connsiteY10" fmla="*/ 126 h 3652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7934" h="365287">
                <a:moveTo>
                  <a:pt x="22516" y="126"/>
                </a:moveTo>
                <a:cubicBezTo>
                  <a:pt x="20929" y="-4107"/>
                  <a:pt x="-2884" y="99080"/>
                  <a:pt x="291" y="136651"/>
                </a:cubicBezTo>
                <a:cubicBezTo>
                  <a:pt x="3466" y="174222"/>
                  <a:pt x="38391" y="217084"/>
                  <a:pt x="41566" y="225551"/>
                </a:cubicBezTo>
                <a:cubicBezTo>
                  <a:pt x="44741" y="234018"/>
                  <a:pt x="16166" y="174222"/>
                  <a:pt x="19341" y="187451"/>
                </a:cubicBezTo>
                <a:cubicBezTo>
                  <a:pt x="22516" y="200680"/>
                  <a:pt x="44212" y="275293"/>
                  <a:pt x="60616" y="304926"/>
                </a:cubicBezTo>
                <a:cubicBezTo>
                  <a:pt x="77020" y="334559"/>
                  <a:pt x="115120" y="364193"/>
                  <a:pt x="117766" y="365251"/>
                </a:cubicBezTo>
                <a:cubicBezTo>
                  <a:pt x="120412" y="366309"/>
                  <a:pt x="91308" y="344084"/>
                  <a:pt x="76491" y="311276"/>
                </a:cubicBezTo>
                <a:cubicBezTo>
                  <a:pt x="61674" y="278468"/>
                  <a:pt x="35745" y="180043"/>
                  <a:pt x="28866" y="168401"/>
                </a:cubicBezTo>
                <a:cubicBezTo>
                  <a:pt x="21987" y="156759"/>
                  <a:pt x="38391" y="242484"/>
                  <a:pt x="35216" y="241426"/>
                </a:cubicBezTo>
                <a:cubicBezTo>
                  <a:pt x="32041" y="240368"/>
                  <a:pt x="10874" y="200680"/>
                  <a:pt x="9816" y="162051"/>
                </a:cubicBezTo>
                <a:cubicBezTo>
                  <a:pt x="8758" y="123422"/>
                  <a:pt x="24103" y="4359"/>
                  <a:pt x="22516" y="1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フリーフォーム 22">
            <a:extLst>
              <a:ext uri="{FF2B5EF4-FFF2-40B4-BE49-F238E27FC236}">
                <a16:creationId xmlns:a16="http://schemas.microsoft.com/office/drawing/2014/main" id="{D0BFB791-6D9D-9162-EB9F-C6ACE62B82CA}"/>
              </a:ext>
            </a:extLst>
          </p:cNvPr>
          <p:cNvSpPr/>
          <p:nvPr/>
        </p:nvSpPr>
        <p:spPr>
          <a:xfrm>
            <a:off x="6197950" y="3601774"/>
            <a:ext cx="235719" cy="379999"/>
          </a:xfrm>
          <a:custGeom>
            <a:avLst/>
            <a:gdLst>
              <a:gd name="connsiteX0" fmla="*/ 234600 w 235719"/>
              <a:gd name="connsiteY0" fmla="*/ 1851 h 379999"/>
              <a:gd name="connsiteX1" fmla="*/ 209200 w 235719"/>
              <a:gd name="connsiteY1" fmla="*/ 87576 h 379999"/>
              <a:gd name="connsiteX2" fmla="*/ 228250 w 235719"/>
              <a:gd name="connsiteY2" fmla="*/ 252676 h 379999"/>
              <a:gd name="connsiteX3" fmla="*/ 231425 w 235719"/>
              <a:gd name="connsiteY3" fmla="*/ 300301 h 379999"/>
              <a:gd name="connsiteX4" fmla="*/ 193325 w 235719"/>
              <a:gd name="connsiteY4" fmla="*/ 370151 h 379999"/>
              <a:gd name="connsiteX5" fmla="*/ 120300 w 235719"/>
              <a:gd name="connsiteY5" fmla="*/ 376501 h 379999"/>
              <a:gd name="connsiteX6" fmla="*/ 31400 w 235719"/>
              <a:gd name="connsiteY6" fmla="*/ 341576 h 379999"/>
              <a:gd name="connsiteX7" fmla="*/ 6000 w 235719"/>
              <a:gd name="connsiteY7" fmla="*/ 278076 h 379999"/>
              <a:gd name="connsiteX8" fmla="*/ 2825 w 235719"/>
              <a:gd name="connsiteY8" fmla="*/ 211401 h 379999"/>
              <a:gd name="connsiteX9" fmla="*/ 40925 w 235719"/>
              <a:gd name="connsiteY9" fmla="*/ 141551 h 379999"/>
              <a:gd name="connsiteX10" fmla="*/ 120300 w 235719"/>
              <a:gd name="connsiteY10" fmla="*/ 68526 h 379999"/>
              <a:gd name="connsiteX11" fmla="*/ 85375 w 235719"/>
              <a:gd name="connsiteY11" fmla="*/ 93926 h 379999"/>
              <a:gd name="connsiteX12" fmla="*/ 164750 w 235719"/>
              <a:gd name="connsiteY12" fmla="*/ 33601 h 379999"/>
              <a:gd name="connsiteX13" fmla="*/ 234600 w 235719"/>
              <a:gd name="connsiteY13" fmla="*/ 1851 h 379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35719" h="379999">
                <a:moveTo>
                  <a:pt x="234600" y="1851"/>
                </a:moveTo>
                <a:cubicBezTo>
                  <a:pt x="242008" y="10847"/>
                  <a:pt x="210258" y="45772"/>
                  <a:pt x="209200" y="87576"/>
                </a:cubicBezTo>
                <a:cubicBezTo>
                  <a:pt x="208142" y="129380"/>
                  <a:pt x="224546" y="217222"/>
                  <a:pt x="228250" y="252676"/>
                </a:cubicBezTo>
                <a:cubicBezTo>
                  <a:pt x="231954" y="288130"/>
                  <a:pt x="237246" y="280722"/>
                  <a:pt x="231425" y="300301"/>
                </a:cubicBezTo>
                <a:cubicBezTo>
                  <a:pt x="225604" y="319880"/>
                  <a:pt x="211846" y="357451"/>
                  <a:pt x="193325" y="370151"/>
                </a:cubicBezTo>
                <a:cubicBezTo>
                  <a:pt x="174804" y="382851"/>
                  <a:pt x="147287" y="381263"/>
                  <a:pt x="120300" y="376501"/>
                </a:cubicBezTo>
                <a:cubicBezTo>
                  <a:pt x="93313" y="371739"/>
                  <a:pt x="50450" y="357980"/>
                  <a:pt x="31400" y="341576"/>
                </a:cubicBezTo>
                <a:cubicBezTo>
                  <a:pt x="12350" y="325172"/>
                  <a:pt x="10762" y="299772"/>
                  <a:pt x="6000" y="278076"/>
                </a:cubicBezTo>
                <a:cubicBezTo>
                  <a:pt x="1238" y="256380"/>
                  <a:pt x="-2996" y="234155"/>
                  <a:pt x="2825" y="211401"/>
                </a:cubicBezTo>
                <a:cubicBezTo>
                  <a:pt x="8646" y="188647"/>
                  <a:pt x="21346" y="165363"/>
                  <a:pt x="40925" y="141551"/>
                </a:cubicBezTo>
                <a:cubicBezTo>
                  <a:pt x="60504" y="117739"/>
                  <a:pt x="112892" y="76464"/>
                  <a:pt x="120300" y="68526"/>
                </a:cubicBezTo>
                <a:cubicBezTo>
                  <a:pt x="127708" y="60589"/>
                  <a:pt x="77967" y="99747"/>
                  <a:pt x="85375" y="93926"/>
                </a:cubicBezTo>
                <a:cubicBezTo>
                  <a:pt x="92783" y="88105"/>
                  <a:pt x="145700" y="48418"/>
                  <a:pt x="164750" y="33601"/>
                </a:cubicBezTo>
                <a:cubicBezTo>
                  <a:pt x="183800" y="18784"/>
                  <a:pt x="227192" y="-7145"/>
                  <a:pt x="234600" y="185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フリーフォーム 24">
            <a:extLst>
              <a:ext uri="{FF2B5EF4-FFF2-40B4-BE49-F238E27FC236}">
                <a16:creationId xmlns:a16="http://schemas.microsoft.com/office/drawing/2014/main" id="{AE4A9ABF-16AD-91B7-E7BB-6A323FAB06A5}"/>
              </a:ext>
            </a:extLst>
          </p:cNvPr>
          <p:cNvSpPr/>
          <p:nvPr/>
        </p:nvSpPr>
        <p:spPr>
          <a:xfrm>
            <a:off x="6310969" y="3834317"/>
            <a:ext cx="214608" cy="161212"/>
          </a:xfrm>
          <a:custGeom>
            <a:avLst/>
            <a:gdLst>
              <a:gd name="connsiteX0" fmla="*/ 213656 w 214608"/>
              <a:gd name="connsiteY0" fmla="*/ 1083 h 161212"/>
              <a:gd name="connsiteX1" fmla="*/ 178731 w 214608"/>
              <a:gd name="connsiteY1" fmla="*/ 67758 h 161212"/>
              <a:gd name="connsiteX2" fmla="*/ 77131 w 214608"/>
              <a:gd name="connsiteY2" fmla="*/ 159833 h 161212"/>
              <a:gd name="connsiteX3" fmla="*/ 121581 w 214608"/>
              <a:gd name="connsiteY3" fmla="*/ 124908 h 161212"/>
              <a:gd name="connsiteX4" fmla="*/ 931 w 214608"/>
              <a:gd name="connsiteY4" fmla="*/ 150308 h 161212"/>
              <a:gd name="connsiteX5" fmla="*/ 70781 w 214608"/>
              <a:gd name="connsiteY5" fmla="*/ 121733 h 161212"/>
              <a:gd name="connsiteX6" fmla="*/ 162856 w 214608"/>
              <a:gd name="connsiteY6" fmla="*/ 89983 h 161212"/>
              <a:gd name="connsiteX7" fmla="*/ 89831 w 214608"/>
              <a:gd name="connsiteY7" fmla="*/ 159833 h 161212"/>
              <a:gd name="connsiteX8" fmla="*/ 146981 w 214608"/>
              <a:gd name="connsiteY8" fmla="*/ 121733 h 161212"/>
              <a:gd name="connsiteX9" fmla="*/ 213656 w 214608"/>
              <a:gd name="connsiteY9" fmla="*/ 1083 h 161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4608" h="161212">
                <a:moveTo>
                  <a:pt x="213656" y="1083"/>
                </a:moveTo>
                <a:cubicBezTo>
                  <a:pt x="218948" y="-7913"/>
                  <a:pt x="201485" y="41300"/>
                  <a:pt x="178731" y="67758"/>
                </a:cubicBezTo>
                <a:cubicBezTo>
                  <a:pt x="155977" y="94216"/>
                  <a:pt x="86656" y="150308"/>
                  <a:pt x="77131" y="159833"/>
                </a:cubicBezTo>
                <a:cubicBezTo>
                  <a:pt x="67606" y="169358"/>
                  <a:pt x="134281" y="126495"/>
                  <a:pt x="121581" y="124908"/>
                </a:cubicBezTo>
                <a:cubicBezTo>
                  <a:pt x="108881" y="123321"/>
                  <a:pt x="9398" y="150837"/>
                  <a:pt x="931" y="150308"/>
                </a:cubicBezTo>
                <a:cubicBezTo>
                  <a:pt x="-7536" y="149779"/>
                  <a:pt x="43793" y="131787"/>
                  <a:pt x="70781" y="121733"/>
                </a:cubicBezTo>
                <a:cubicBezTo>
                  <a:pt x="97768" y="111679"/>
                  <a:pt x="159681" y="83633"/>
                  <a:pt x="162856" y="89983"/>
                </a:cubicBezTo>
                <a:cubicBezTo>
                  <a:pt x="166031" y="96333"/>
                  <a:pt x="92477" y="154541"/>
                  <a:pt x="89831" y="159833"/>
                </a:cubicBezTo>
                <a:cubicBezTo>
                  <a:pt x="87185" y="165125"/>
                  <a:pt x="126344" y="142370"/>
                  <a:pt x="146981" y="121733"/>
                </a:cubicBezTo>
                <a:cubicBezTo>
                  <a:pt x="167618" y="101096"/>
                  <a:pt x="208364" y="10079"/>
                  <a:pt x="213656" y="10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フリーフォーム 25">
            <a:extLst>
              <a:ext uri="{FF2B5EF4-FFF2-40B4-BE49-F238E27FC236}">
                <a16:creationId xmlns:a16="http://schemas.microsoft.com/office/drawing/2014/main" id="{0191539D-C4A6-481D-6E0B-6FB3F468F6ED}"/>
              </a:ext>
            </a:extLst>
          </p:cNvPr>
          <p:cNvSpPr/>
          <p:nvPr/>
        </p:nvSpPr>
        <p:spPr>
          <a:xfrm>
            <a:off x="6143203" y="3794122"/>
            <a:ext cx="394490" cy="213551"/>
          </a:xfrm>
          <a:custGeom>
            <a:avLst/>
            <a:gdLst>
              <a:gd name="connsiteX0" fmla="*/ 422 w 394490"/>
              <a:gd name="connsiteY0" fmla="*/ 3 h 213551"/>
              <a:gd name="connsiteX1" fmla="*/ 22647 w 394490"/>
              <a:gd name="connsiteY1" fmla="*/ 85728 h 213551"/>
              <a:gd name="connsiteX2" fmla="*/ 89322 w 394490"/>
              <a:gd name="connsiteY2" fmla="*/ 165103 h 213551"/>
              <a:gd name="connsiteX3" fmla="*/ 38522 w 394490"/>
              <a:gd name="connsiteY3" fmla="*/ 149228 h 213551"/>
              <a:gd name="connsiteX4" fmla="*/ 178222 w 394490"/>
              <a:gd name="connsiteY4" fmla="*/ 196853 h 213551"/>
              <a:gd name="connsiteX5" fmla="*/ 235372 w 394490"/>
              <a:gd name="connsiteY5" fmla="*/ 212728 h 213551"/>
              <a:gd name="connsiteX6" fmla="*/ 178222 w 394490"/>
              <a:gd name="connsiteY6" fmla="*/ 209553 h 213551"/>
              <a:gd name="connsiteX7" fmla="*/ 327447 w 394490"/>
              <a:gd name="connsiteY7" fmla="*/ 209553 h 213551"/>
              <a:gd name="connsiteX8" fmla="*/ 295697 w 394490"/>
              <a:gd name="connsiteY8" fmla="*/ 209553 h 213551"/>
              <a:gd name="connsiteX9" fmla="*/ 394122 w 394490"/>
              <a:gd name="connsiteY9" fmla="*/ 155578 h 213551"/>
              <a:gd name="connsiteX10" fmla="*/ 324272 w 394490"/>
              <a:gd name="connsiteY10" fmla="*/ 196853 h 213551"/>
              <a:gd name="connsiteX11" fmla="*/ 200447 w 394490"/>
              <a:gd name="connsiteY11" fmla="*/ 190503 h 213551"/>
              <a:gd name="connsiteX12" fmla="*/ 32172 w 394490"/>
              <a:gd name="connsiteY12" fmla="*/ 158753 h 213551"/>
              <a:gd name="connsiteX13" fmla="*/ 82972 w 394490"/>
              <a:gd name="connsiteY13" fmla="*/ 165103 h 213551"/>
              <a:gd name="connsiteX14" fmla="*/ 38522 w 394490"/>
              <a:gd name="connsiteY14" fmla="*/ 82553 h 213551"/>
              <a:gd name="connsiteX15" fmla="*/ 422 w 394490"/>
              <a:gd name="connsiteY15" fmla="*/ 3 h 2135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94490" h="213551">
                <a:moveTo>
                  <a:pt x="422" y="3"/>
                </a:moveTo>
                <a:cubicBezTo>
                  <a:pt x="-2224" y="532"/>
                  <a:pt x="7830" y="58211"/>
                  <a:pt x="22647" y="85728"/>
                </a:cubicBezTo>
                <a:cubicBezTo>
                  <a:pt x="37464" y="113245"/>
                  <a:pt x="86676" y="154520"/>
                  <a:pt x="89322" y="165103"/>
                </a:cubicBezTo>
                <a:cubicBezTo>
                  <a:pt x="91968" y="175686"/>
                  <a:pt x="23705" y="143936"/>
                  <a:pt x="38522" y="149228"/>
                </a:cubicBezTo>
                <a:cubicBezTo>
                  <a:pt x="53339" y="154520"/>
                  <a:pt x="145414" y="186270"/>
                  <a:pt x="178222" y="196853"/>
                </a:cubicBezTo>
                <a:cubicBezTo>
                  <a:pt x="211030" y="207436"/>
                  <a:pt x="235372" y="210611"/>
                  <a:pt x="235372" y="212728"/>
                </a:cubicBezTo>
                <a:cubicBezTo>
                  <a:pt x="235372" y="214845"/>
                  <a:pt x="162876" y="210082"/>
                  <a:pt x="178222" y="209553"/>
                </a:cubicBezTo>
                <a:cubicBezTo>
                  <a:pt x="193568" y="209024"/>
                  <a:pt x="327447" y="209553"/>
                  <a:pt x="327447" y="209553"/>
                </a:cubicBezTo>
                <a:cubicBezTo>
                  <a:pt x="347026" y="209553"/>
                  <a:pt x="284585" y="218549"/>
                  <a:pt x="295697" y="209553"/>
                </a:cubicBezTo>
                <a:cubicBezTo>
                  <a:pt x="306809" y="200557"/>
                  <a:pt x="389360" y="157695"/>
                  <a:pt x="394122" y="155578"/>
                </a:cubicBezTo>
                <a:cubicBezTo>
                  <a:pt x="398884" y="153461"/>
                  <a:pt x="356551" y="191032"/>
                  <a:pt x="324272" y="196853"/>
                </a:cubicBezTo>
                <a:cubicBezTo>
                  <a:pt x="291993" y="202674"/>
                  <a:pt x="249130" y="196853"/>
                  <a:pt x="200447" y="190503"/>
                </a:cubicBezTo>
                <a:cubicBezTo>
                  <a:pt x="151764" y="184153"/>
                  <a:pt x="51751" y="162986"/>
                  <a:pt x="32172" y="158753"/>
                </a:cubicBezTo>
                <a:cubicBezTo>
                  <a:pt x="12593" y="154520"/>
                  <a:pt x="81914" y="177803"/>
                  <a:pt x="82972" y="165103"/>
                </a:cubicBezTo>
                <a:cubicBezTo>
                  <a:pt x="84030" y="152403"/>
                  <a:pt x="49105" y="112716"/>
                  <a:pt x="38522" y="82553"/>
                </a:cubicBezTo>
                <a:cubicBezTo>
                  <a:pt x="27939" y="52391"/>
                  <a:pt x="3068" y="-526"/>
                  <a:pt x="422" y="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フリーフォーム 26">
            <a:extLst>
              <a:ext uri="{FF2B5EF4-FFF2-40B4-BE49-F238E27FC236}">
                <a16:creationId xmlns:a16="http://schemas.microsoft.com/office/drawing/2014/main" id="{8DB27E5E-A292-6A90-DF43-222CE98E4F82}"/>
              </a:ext>
            </a:extLst>
          </p:cNvPr>
          <p:cNvSpPr/>
          <p:nvPr/>
        </p:nvSpPr>
        <p:spPr>
          <a:xfrm>
            <a:off x="6100151" y="3632188"/>
            <a:ext cx="142211" cy="287238"/>
          </a:xfrm>
          <a:custGeom>
            <a:avLst/>
            <a:gdLst>
              <a:gd name="connsiteX0" fmla="*/ 141899 w 142211"/>
              <a:gd name="connsiteY0" fmla="*/ 12 h 287238"/>
              <a:gd name="connsiteX1" fmla="*/ 100624 w 142211"/>
              <a:gd name="connsiteY1" fmla="*/ 92087 h 287238"/>
              <a:gd name="connsiteX2" fmla="*/ 52999 w 142211"/>
              <a:gd name="connsiteY2" fmla="*/ 158762 h 287238"/>
              <a:gd name="connsiteX3" fmla="*/ 5374 w 142211"/>
              <a:gd name="connsiteY3" fmla="*/ 282587 h 287238"/>
              <a:gd name="connsiteX4" fmla="*/ 5374 w 142211"/>
              <a:gd name="connsiteY4" fmla="*/ 254012 h 287238"/>
              <a:gd name="connsiteX5" fmla="*/ 43474 w 142211"/>
              <a:gd name="connsiteY5" fmla="*/ 187337 h 287238"/>
              <a:gd name="connsiteX6" fmla="*/ 52999 w 142211"/>
              <a:gd name="connsiteY6" fmla="*/ 117487 h 287238"/>
              <a:gd name="connsiteX7" fmla="*/ 37124 w 142211"/>
              <a:gd name="connsiteY7" fmla="*/ 180987 h 287238"/>
              <a:gd name="connsiteX8" fmla="*/ 78399 w 142211"/>
              <a:gd name="connsiteY8" fmla="*/ 98437 h 287238"/>
              <a:gd name="connsiteX9" fmla="*/ 141899 w 142211"/>
              <a:gd name="connsiteY9" fmla="*/ 12 h 2872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42211" h="287238">
                <a:moveTo>
                  <a:pt x="141899" y="12"/>
                </a:moveTo>
                <a:cubicBezTo>
                  <a:pt x="145603" y="-1046"/>
                  <a:pt x="115441" y="65629"/>
                  <a:pt x="100624" y="92087"/>
                </a:cubicBezTo>
                <a:cubicBezTo>
                  <a:pt x="85807" y="118545"/>
                  <a:pt x="68874" y="127012"/>
                  <a:pt x="52999" y="158762"/>
                </a:cubicBezTo>
                <a:cubicBezTo>
                  <a:pt x="37124" y="190512"/>
                  <a:pt x="13311" y="266712"/>
                  <a:pt x="5374" y="282587"/>
                </a:cubicBezTo>
                <a:cubicBezTo>
                  <a:pt x="-2563" y="298462"/>
                  <a:pt x="-976" y="269887"/>
                  <a:pt x="5374" y="254012"/>
                </a:cubicBezTo>
                <a:cubicBezTo>
                  <a:pt x="11724" y="238137"/>
                  <a:pt x="35536" y="210091"/>
                  <a:pt x="43474" y="187337"/>
                </a:cubicBezTo>
                <a:cubicBezTo>
                  <a:pt x="51411" y="164583"/>
                  <a:pt x="54057" y="118545"/>
                  <a:pt x="52999" y="117487"/>
                </a:cubicBezTo>
                <a:cubicBezTo>
                  <a:pt x="51941" y="116429"/>
                  <a:pt x="32891" y="184162"/>
                  <a:pt x="37124" y="180987"/>
                </a:cubicBezTo>
                <a:cubicBezTo>
                  <a:pt x="41357" y="177812"/>
                  <a:pt x="61466" y="123837"/>
                  <a:pt x="78399" y="98437"/>
                </a:cubicBezTo>
                <a:cubicBezTo>
                  <a:pt x="95332" y="73037"/>
                  <a:pt x="138195" y="1070"/>
                  <a:pt x="141899" y="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フリーフォーム 27">
            <a:extLst>
              <a:ext uri="{FF2B5EF4-FFF2-40B4-BE49-F238E27FC236}">
                <a16:creationId xmlns:a16="http://schemas.microsoft.com/office/drawing/2014/main" id="{F7B84F01-4C22-9E73-1270-F22907BCF1F0}"/>
              </a:ext>
            </a:extLst>
          </p:cNvPr>
          <p:cNvSpPr/>
          <p:nvPr/>
        </p:nvSpPr>
        <p:spPr>
          <a:xfrm>
            <a:off x="6259373" y="3463924"/>
            <a:ext cx="144650" cy="211726"/>
          </a:xfrm>
          <a:custGeom>
            <a:avLst/>
            <a:gdLst>
              <a:gd name="connsiteX0" fmla="*/ 144602 w 144650"/>
              <a:gd name="connsiteY0" fmla="*/ 15876 h 211726"/>
              <a:gd name="connsiteX1" fmla="*/ 55702 w 144650"/>
              <a:gd name="connsiteY1" fmla="*/ 85726 h 211726"/>
              <a:gd name="connsiteX2" fmla="*/ 1727 w 144650"/>
              <a:gd name="connsiteY2" fmla="*/ 209551 h 211726"/>
              <a:gd name="connsiteX3" fmla="*/ 20777 w 144650"/>
              <a:gd name="connsiteY3" fmla="*/ 152401 h 211726"/>
              <a:gd name="connsiteX4" fmla="*/ 93802 w 144650"/>
              <a:gd name="connsiteY4" fmla="*/ 1 h 211726"/>
              <a:gd name="connsiteX5" fmla="*/ 4902 w 144650"/>
              <a:gd name="connsiteY5" fmla="*/ 155576 h 211726"/>
              <a:gd name="connsiteX6" fmla="*/ 43002 w 144650"/>
              <a:gd name="connsiteY6" fmla="*/ 104776 h 211726"/>
              <a:gd name="connsiteX7" fmla="*/ 144602 w 144650"/>
              <a:gd name="connsiteY7" fmla="*/ 15876 h 2117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44650" h="211726">
                <a:moveTo>
                  <a:pt x="144602" y="15876"/>
                </a:moveTo>
                <a:cubicBezTo>
                  <a:pt x="146719" y="12701"/>
                  <a:pt x="79514" y="53447"/>
                  <a:pt x="55702" y="85726"/>
                </a:cubicBezTo>
                <a:cubicBezTo>
                  <a:pt x="31889" y="118005"/>
                  <a:pt x="7548" y="198439"/>
                  <a:pt x="1727" y="209551"/>
                </a:cubicBezTo>
                <a:cubicBezTo>
                  <a:pt x="-4094" y="220663"/>
                  <a:pt x="5431" y="187326"/>
                  <a:pt x="20777" y="152401"/>
                </a:cubicBezTo>
                <a:cubicBezTo>
                  <a:pt x="36123" y="117476"/>
                  <a:pt x="96448" y="-528"/>
                  <a:pt x="93802" y="1"/>
                </a:cubicBezTo>
                <a:cubicBezTo>
                  <a:pt x="91156" y="530"/>
                  <a:pt x="13369" y="138114"/>
                  <a:pt x="4902" y="155576"/>
                </a:cubicBezTo>
                <a:cubicBezTo>
                  <a:pt x="-3565" y="173038"/>
                  <a:pt x="22894" y="123297"/>
                  <a:pt x="43002" y="104776"/>
                </a:cubicBezTo>
                <a:cubicBezTo>
                  <a:pt x="63110" y="86255"/>
                  <a:pt x="142485" y="19051"/>
                  <a:pt x="144602" y="158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フリーフォーム 28">
            <a:extLst>
              <a:ext uri="{FF2B5EF4-FFF2-40B4-BE49-F238E27FC236}">
                <a16:creationId xmlns:a16="http://schemas.microsoft.com/office/drawing/2014/main" id="{796AC098-4F68-8070-4DAC-9171364A80E1}"/>
              </a:ext>
            </a:extLst>
          </p:cNvPr>
          <p:cNvSpPr/>
          <p:nvPr/>
        </p:nvSpPr>
        <p:spPr>
          <a:xfrm>
            <a:off x="6073738" y="3905093"/>
            <a:ext cx="228978" cy="184566"/>
          </a:xfrm>
          <a:custGeom>
            <a:avLst/>
            <a:gdLst>
              <a:gd name="connsiteX0" fmla="*/ 37 w 228978"/>
              <a:gd name="connsiteY0" fmla="*/ 157 h 184566"/>
              <a:gd name="connsiteX1" fmla="*/ 123862 w 228978"/>
              <a:gd name="connsiteY1" fmla="*/ 130332 h 184566"/>
              <a:gd name="connsiteX2" fmla="*/ 228637 w 228978"/>
              <a:gd name="connsiteY2" fmla="*/ 184307 h 184566"/>
              <a:gd name="connsiteX3" fmla="*/ 158787 w 228978"/>
              <a:gd name="connsiteY3" fmla="*/ 111282 h 184566"/>
              <a:gd name="connsiteX4" fmla="*/ 196887 w 228978"/>
              <a:gd name="connsiteY4" fmla="*/ 130332 h 184566"/>
              <a:gd name="connsiteX5" fmla="*/ 149262 w 228978"/>
              <a:gd name="connsiteY5" fmla="*/ 35082 h 184566"/>
              <a:gd name="connsiteX6" fmla="*/ 193712 w 228978"/>
              <a:gd name="connsiteY6" fmla="*/ 133507 h 184566"/>
              <a:gd name="connsiteX7" fmla="*/ 133387 w 228978"/>
              <a:gd name="connsiteY7" fmla="*/ 101757 h 184566"/>
              <a:gd name="connsiteX8" fmla="*/ 152437 w 228978"/>
              <a:gd name="connsiteY8" fmla="*/ 139857 h 184566"/>
              <a:gd name="connsiteX9" fmla="*/ 85762 w 228978"/>
              <a:gd name="connsiteY9" fmla="*/ 35082 h 184566"/>
              <a:gd name="connsiteX10" fmla="*/ 136562 w 228978"/>
              <a:gd name="connsiteY10" fmla="*/ 158907 h 184566"/>
              <a:gd name="connsiteX11" fmla="*/ 37 w 228978"/>
              <a:gd name="connsiteY11" fmla="*/ 157 h 1845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28978" h="184566">
                <a:moveTo>
                  <a:pt x="37" y="157"/>
                </a:moveTo>
                <a:cubicBezTo>
                  <a:pt x="-2080" y="-4605"/>
                  <a:pt x="85762" y="99640"/>
                  <a:pt x="123862" y="130332"/>
                </a:cubicBezTo>
                <a:cubicBezTo>
                  <a:pt x="161962" y="161024"/>
                  <a:pt x="222816" y="187482"/>
                  <a:pt x="228637" y="184307"/>
                </a:cubicBezTo>
                <a:cubicBezTo>
                  <a:pt x="234458" y="181132"/>
                  <a:pt x="164079" y="120278"/>
                  <a:pt x="158787" y="111282"/>
                </a:cubicBezTo>
                <a:cubicBezTo>
                  <a:pt x="153495" y="102286"/>
                  <a:pt x="198474" y="143032"/>
                  <a:pt x="196887" y="130332"/>
                </a:cubicBezTo>
                <a:cubicBezTo>
                  <a:pt x="195300" y="117632"/>
                  <a:pt x="149791" y="34553"/>
                  <a:pt x="149262" y="35082"/>
                </a:cubicBezTo>
                <a:cubicBezTo>
                  <a:pt x="148733" y="35611"/>
                  <a:pt x="196358" y="122394"/>
                  <a:pt x="193712" y="133507"/>
                </a:cubicBezTo>
                <a:cubicBezTo>
                  <a:pt x="191066" y="144620"/>
                  <a:pt x="140266" y="100699"/>
                  <a:pt x="133387" y="101757"/>
                </a:cubicBezTo>
                <a:cubicBezTo>
                  <a:pt x="126508" y="102815"/>
                  <a:pt x="160375" y="150970"/>
                  <a:pt x="152437" y="139857"/>
                </a:cubicBezTo>
                <a:cubicBezTo>
                  <a:pt x="144500" y="128745"/>
                  <a:pt x="88408" y="31907"/>
                  <a:pt x="85762" y="35082"/>
                </a:cubicBezTo>
                <a:cubicBezTo>
                  <a:pt x="83116" y="38257"/>
                  <a:pt x="149262" y="164199"/>
                  <a:pt x="136562" y="158907"/>
                </a:cubicBezTo>
                <a:cubicBezTo>
                  <a:pt x="123862" y="153615"/>
                  <a:pt x="2154" y="4919"/>
                  <a:pt x="37" y="1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フリーフォーム 29">
            <a:extLst>
              <a:ext uri="{FF2B5EF4-FFF2-40B4-BE49-F238E27FC236}">
                <a16:creationId xmlns:a16="http://schemas.microsoft.com/office/drawing/2014/main" id="{BCED0FB6-CC85-50C4-50C0-439AF6913996}"/>
              </a:ext>
            </a:extLst>
          </p:cNvPr>
          <p:cNvSpPr/>
          <p:nvPr/>
        </p:nvSpPr>
        <p:spPr>
          <a:xfrm>
            <a:off x="6511823" y="3993974"/>
            <a:ext cx="176505" cy="296979"/>
          </a:xfrm>
          <a:custGeom>
            <a:avLst/>
            <a:gdLst>
              <a:gd name="connsiteX0" fmla="*/ 3277 w 176505"/>
              <a:gd name="connsiteY0" fmla="*/ 176 h 296979"/>
              <a:gd name="connsiteX1" fmla="*/ 15977 w 176505"/>
              <a:gd name="connsiteY1" fmla="*/ 98601 h 296979"/>
              <a:gd name="connsiteX2" fmla="*/ 76302 w 176505"/>
              <a:gd name="connsiteY2" fmla="*/ 177976 h 296979"/>
              <a:gd name="connsiteX3" fmla="*/ 41377 w 176505"/>
              <a:gd name="connsiteY3" fmla="*/ 146226 h 296979"/>
              <a:gd name="connsiteX4" fmla="*/ 168377 w 176505"/>
              <a:gd name="connsiteY4" fmla="*/ 289101 h 296979"/>
              <a:gd name="connsiteX5" fmla="*/ 146152 w 176505"/>
              <a:gd name="connsiteY5" fmla="*/ 263701 h 296979"/>
              <a:gd name="connsiteX6" fmla="*/ 3277 w 176505"/>
              <a:gd name="connsiteY6" fmla="*/ 139876 h 296979"/>
              <a:gd name="connsiteX7" fmla="*/ 44552 w 176505"/>
              <a:gd name="connsiteY7" fmla="*/ 174801 h 296979"/>
              <a:gd name="connsiteX8" fmla="*/ 28677 w 176505"/>
              <a:gd name="connsiteY8" fmla="*/ 124001 h 296979"/>
              <a:gd name="connsiteX9" fmla="*/ 3277 w 176505"/>
              <a:gd name="connsiteY9" fmla="*/ 176 h 296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76505" h="296979">
                <a:moveTo>
                  <a:pt x="3277" y="176"/>
                </a:moveTo>
                <a:cubicBezTo>
                  <a:pt x="1160" y="-4057"/>
                  <a:pt x="3806" y="68968"/>
                  <a:pt x="15977" y="98601"/>
                </a:cubicBezTo>
                <a:cubicBezTo>
                  <a:pt x="28148" y="128234"/>
                  <a:pt x="72069" y="170039"/>
                  <a:pt x="76302" y="177976"/>
                </a:cubicBezTo>
                <a:cubicBezTo>
                  <a:pt x="80535" y="185913"/>
                  <a:pt x="26031" y="127705"/>
                  <a:pt x="41377" y="146226"/>
                </a:cubicBezTo>
                <a:cubicBezTo>
                  <a:pt x="56723" y="164747"/>
                  <a:pt x="150915" y="269522"/>
                  <a:pt x="168377" y="289101"/>
                </a:cubicBezTo>
                <a:cubicBezTo>
                  <a:pt x="185839" y="308680"/>
                  <a:pt x="173669" y="288572"/>
                  <a:pt x="146152" y="263701"/>
                </a:cubicBezTo>
                <a:cubicBezTo>
                  <a:pt x="118635" y="238830"/>
                  <a:pt x="20210" y="154693"/>
                  <a:pt x="3277" y="139876"/>
                </a:cubicBezTo>
                <a:cubicBezTo>
                  <a:pt x="-13656" y="125059"/>
                  <a:pt x="40319" y="177447"/>
                  <a:pt x="44552" y="174801"/>
                </a:cubicBezTo>
                <a:cubicBezTo>
                  <a:pt x="48785" y="172155"/>
                  <a:pt x="34498" y="151518"/>
                  <a:pt x="28677" y="124001"/>
                </a:cubicBezTo>
                <a:cubicBezTo>
                  <a:pt x="22856" y="96484"/>
                  <a:pt x="5394" y="4409"/>
                  <a:pt x="3277" y="1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フリーフォーム 31">
            <a:extLst>
              <a:ext uri="{FF2B5EF4-FFF2-40B4-BE49-F238E27FC236}">
                <a16:creationId xmlns:a16="http://schemas.microsoft.com/office/drawing/2014/main" id="{4BB8590B-BA2E-7EB8-94E2-F6AAA638616F}"/>
              </a:ext>
            </a:extLst>
          </p:cNvPr>
          <p:cNvSpPr/>
          <p:nvPr/>
        </p:nvSpPr>
        <p:spPr>
          <a:xfrm>
            <a:off x="6791834" y="4597218"/>
            <a:ext cx="148816" cy="442501"/>
          </a:xfrm>
          <a:custGeom>
            <a:avLst/>
            <a:gdLst>
              <a:gd name="connsiteX0" fmla="*/ 59816 w 148816"/>
              <a:gd name="connsiteY0" fmla="*/ 182 h 442501"/>
              <a:gd name="connsiteX1" fmla="*/ 136016 w 148816"/>
              <a:gd name="connsiteY1" fmla="*/ 108132 h 442501"/>
              <a:gd name="connsiteX2" fmla="*/ 145541 w 148816"/>
              <a:gd name="connsiteY2" fmla="*/ 136707 h 442501"/>
              <a:gd name="connsiteX3" fmla="*/ 113791 w 148816"/>
              <a:gd name="connsiteY3" fmla="*/ 225607 h 442501"/>
              <a:gd name="connsiteX4" fmla="*/ 132841 w 148816"/>
              <a:gd name="connsiteY4" fmla="*/ 200207 h 442501"/>
              <a:gd name="connsiteX5" fmla="*/ 78866 w 148816"/>
              <a:gd name="connsiteY5" fmla="*/ 292282 h 442501"/>
              <a:gd name="connsiteX6" fmla="*/ 5841 w 148816"/>
              <a:gd name="connsiteY6" fmla="*/ 438332 h 442501"/>
              <a:gd name="connsiteX7" fmla="*/ 18541 w 148816"/>
              <a:gd name="connsiteY7" fmla="*/ 393882 h 442501"/>
              <a:gd name="connsiteX8" fmla="*/ 129666 w 148816"/>
              <a:gd name="connsiteY8" fmla="*/ 301807 h 442501"/>
              <a:gd name="connsiteX9" fmla="*/ 59816 w 148816"/>
              <a:gd name="connsiteY9" fmla="*/ 336732 h 442501"/>
              <a:gd name="connsiteX10" fmla="*/ 129666 w 148816"/>
              <a:gd name="connsiteY10" fmla="*/ 225607 h 442501"/>
              <a:gd name="connsiteX11" fmla="*/ 148716 w 148816"/>
              <a:gd name="connsiteY11" fmla="*/ 174807 h 442501"/>
              <a:gd name="connsiteX12" fmla="*/ 132841 w 148816"/>
              <a:gd name="connsiteY12" fmla="*/ 136707 h 442501"/>
              <a:gd name="connsiteX13" fmla="*/ 59816 w 148816"/>
              <a:gd name="connsiteY13" fmla="*/ 182 h 4425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48816" h="442501">
                <a:moveTo>
                  <a:pt x="59816" y="182"/>
                </a:moveTo>
                <a:cubicBezTo>
                  <a:pt x="60345" y="-4581"/>
                  <a:pt x="121729" y="85378"/>
                  <a:pt x="136016" y="108132"/>
                </a:cubicBezTo>
                <a:cubicBezTo>
                  <a:pt x="150304" y="130886"/>
                  <a:pt x="149245" y="117128"/>
                  <a:pt x="145541" y="136707"/>
                </a:cubicBezTo>
                <a:cubicBezTo>
                  <a:pt x="141837" y="156286"/>
                  <a:pt x="115908" y="215024"/>
                  <a:pt x="113791" y="225607"/>
                </a:cubicBezTo>
                <a:cubicBezTo>
                  <a:pt x="111674" y="236190"/>
                  <a:pt x="138662" y="189095"/>
                  <a:pt x="132841" y="200207"/>
                </a:cubicBezTo>
                <a:cubicBezTo>
                  <a:pt x="127020" y="211319"/>
                  <a:pt x="100033" y="252594"/>
                  <a:pt x="78866" y="292282"/>
                </a:cubicBezTo>
                <a:cubicBezTo>
                  <a:pt x="57699" y="331970"/>
                  <a:pt x="15895" y="421399"/>
                  <a:pt x="5841" y="438332"/>
                </a:cubicBezTo>
                <a:cubicBezTo>
                  <a:pt x="-4213" y="455265"/>
                  <a:pt x="-2096" y="416636"/>
                  <a:pt x="18541" y="393882"/>
                </a:cubicBezTo>
                <a:cubicBezTo>
                  <a:pt x="39178" y="371128"/>
                  <a:pt x="122787" y="311332"/>
                  <a:pt x="129666" y="301807"/>
                </a:cubicBezTo>
                <a:cubicBezTo>
                  <a:pt x="136545" y="292282"/>
                  <a:pt x="59816" y="349432"/>
                  <a:pt x="59816" y="336732"/>
                </a:cubicBezTo>
                <a:cubicBezTo>
                  <a:pt x="59816" y="324032"/>
                  <a:pt x="114849" y="252595"/>
                  <a:pt x="129666" y="225607"/>
                </a:cubicBezTo>
                <a:cubicBezTo>
                  <a:pt x="144483" y="198619"/>
                  <a:pt x="148187" y="189624"/>
                  <a:pt x="148716" y="174807"/>
                </a:cubicBezTo>
                <a:cubicBezTo>
                  <a:pt x="149245" y="159990"/>
                  <a:pt x="148187" y="162636"/>
                  <a:pt x="132841" y="136707"/>
                </a:cubicBezTo>
                <a:cubicBezTo>
                  <a:pt x="117495" y="110778"/>
                  <a:pt x="59287" y="4945"/>
                  <a:pt x="59816" y="18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フリーフォーム 32">
            <a:extLst>
              <a:ext uri="{FF2B5EF4-FFF2-40B4-BE49-F238E27FC236}">
                <a16:creationId xmlns:a16="http://schemas.microsoft.com/office/drawing/2014/main" id="{CD31D292-30FB-FB39-7F9F-10B8AB0D923A}"/>
              </a:ext>
            </a:extLst>
          </p:cNvPr>
          <p:cNvSpPr/>
          <p:nvPr/>
        </p:nvSpPr>
        <p:spPr>
          <a:xfrm>
            <a:off x="6746126" y="4578266"/>
            <a:ext cx="99666" cy="438590"/>
          </a:xfrm>
          <a:custGeom>
            <a:avLst/>
            <a:gdLst>
              <a:gd name="connsiteX0" fmla="*/ 13449 w 99666"/>
              <a:gd name="connsiteY0" fmla="*/ 84 h 438590"/>
              <a:gd name="connsiteX1" fmla="*/ 86474 w 99666"/>
              <a:gd name="connsiteY1" fmla="*/ 174709 h 438590"/>
              <a:gd name="connsiteX2" fmla="*/ 42024 w 99666"/>
              <a:gd name="connsiteY2" fmla="*/ 352509 h 438590"/>
              <a:gd name="connsiteX3" fmla="*/ 70599 w 99666"/>
              <a:gd name="connsiteY3" fmla="*/ 279484 h 438590"/>
              <a:gd name="connsiteX4" fmla="*/ 3924 w 99666"/>
              <a:gd name="connsiteY4" fmla="*/ 435059 h 438590"/>
              <a:gd name="connsiteX5" fmla="*/ 16624 w 99666"/>
              <a:gd name="connsiteY5" fmla="*/ 377909 h 438590"/>
              <a:gd name="connsiteX6" fmla="*/ 89649 w 99666"/>
              <a:gd name="connsiteY6" fmla="*/ 260434 h 438590"/>
              <a:gd name="connsiteX7" fmla="*/ 95999 w 99666"/>
              <a:gd name="connsiteY7" fmla="*/ 219159 h 438590"/>
              <a:gd name="connsiteX8" fmla="*/ 61074 w 99666"/>
              <a:gd name="connsiteY8" fmla="*/ 136609 h 438590"/>
              <a:gd name="connsiteX9" fmla="*/ 95999 w 99666"/>
              <a:gd name="connsiteY9" fmla="*/ 196934 h 438590"/>
              <a:gd name="connsiteX10" fmla="*/ 13449 w 99666"/>
              <a:gd name="connsiteY10" fmla="*/ 84 h 4385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99666" h="438590">
                <a:moveTo>
                  <a:pt x="13449" y="84"/>
                </a:moveTo>
                <a:cubicBezTo>
                  <a:pt x="11862" y="-3620"/>
                  <a:pt x="81712" y="115972"/>
                  <a:pt x="86474" y="174709"/>
                </a:cubicBezTo>
                <a:cubicBezTo>
                  <a:pt x="91237" y="233447"/>
                  <a:pt x="44670" y="335046"/>
                  <a:pt x="42024" y="352509"/>
                </a:cubicBezTo>
                <a:cubicBezTo>
                  <a:pt x="39378" y="369972"/>
                  <a:pt x="76949" y="265726"/>
                  <a:pt x="70599" y="279484"/>
                </a:cubicBezTo>
                <a:cubicBezTo>
                  <a:pt x="64249" y="293242"/>
                  <a:pt x="12920" y="418655"/>
                  <a:pt x="3924" y="435059"/>
                </a:cubicBezTo>
                <a:cubicBezTo>
                  <a:pt x="-5072" y="451463"/>
                  <a:pt x="2337" y="407013"/>
                  <a:pt x="16624" y="377909"/>
                </a:cubicBezTo>
                <a:cubicBezTo>
                  <a:pt x="30911" y="348805"/>
                  <a:pt x="76420" y="286892"/>
                  <a:pt x="89649" y="260434"/>
                </a:cubicBezTo>
                <a:cubicBezTo>
                  <a:pt x="102878" y="233976"/>
                  <a:pt x="100761" y="239796"/>
                  <a:pt x="95999" y="219159"/>
                </a:cubicBezTo>
                <a:cubicBezTo>
                  <a:pt x="91237" y="198522"/>
                  <a:pt x="61074" y="140313"/>
                  <a:pt x="61074" y="136609"/>
                </a:cubicBezTo>
                <a:cubicBezTo>
                  <a:pt x="61074" y="132905"/>
                  <a:pt x="101820" y="221276"/>
                  <a:pt x="95999" y="196934"/>
                </a:cubicBezTo>
                <a:cubicBezTo>
                  <a:pt x="90178" y="172592"/>
                  <a:pt x="15036" y="3788"/>
                  <a:pt x="13449" y="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フリーフォーム 33">
            <a:extLst>
              <a:ext uri="{FF2B5EF4-FFF2-40B4-BE49-F238E27FC236}">
                <a16:creationId xmlns:a16="http://schemas.microsoft.com/office/drawing/2014/main" id="{C30A10F1-953B-BC9A-3893-D8F8E5E71347}"/>
              </a:ext>
            </a:extLst>
          </p:cNvPr>
          <p:cNvSpPr/>
          <p:nvPr/>
        </p:nvSpPr>
        <p:spPr>
          <a:xfrm>
            <a:off x="6555552" y="4571052"/>
            <a:ext cx="151432" cy="409585"/>
          </a:xfrm>
          <a:custGeom>
            <a:avLst/>
            <a:gdLst>
              <a:gd name="connsiteX0" fmla="*/ 26223 w 151432"/>
              <a:gd name="connsiteY0" fmla="*/ 948 h 409585"/>
              <a:gd name="connsiteX1" fmla="*/ 13523 w 151432"/>
              <a:gd name="connsiteY1" fmla="*/ 134298 h 409585"/>
              <a:gd name="connsiteX2" fmla="*/ 73848 w 151432"/>
              <a:gd name="connsiteY2" fmla="*/ 273998 h 409585"/>
              <a:gd name="connsiteX3" fmla="*/ 26223 w 151432"/>
              <a:gd name="connsiteY3" fmla="*/ 229548 h 409585"/>
              <a:gd name="connsiteX4" fmla="*/ 150048 w 151432"/>
              <a:gd name="connsiteY4" fmla="*/ 407348 h 409585"/>
              <a:gd name="connsiteX5" fmla="*/ 96073 w 151432"/>
              <a:gd name="connsiteY5" fmla="*/ 334323 h 409585"/>
              <a:gd name="connsiteX6" fmla="*/ 32573 w 151432"/>
              <a:gd name="connsiteY6" fmla="*/ 248598 h 409585"/>
              <a:gd name="connsiteX7" fmla="*/ 38923 w 151432"/>
              <a:gd name="connsiteY7" fmla="*/ 245423 h 409585"/>
              <a:gd name="connsiteX8" fmla="*/ 26223 w 151432"/>
              <a:gd name="connsiteY8" fmla="*/ 185098 h 409585"/>
              <a:gd name="connsiteX9" fmla="*/ 3998 w 151432"/>
              <a:gd name="connsiteY9" fmla="*/ 137473 h 409585"/>
              <a:gd name="connsiteX10" fmla="*/ 823 w 151432"/>
              <a:gd name="connsiteY10" fmla="*/ 159698 h 409585"/>
              <a:gd name="connsiteX11" fmla="*/ 13523 w 151432"/>
              <a:gd name="connsiteY11" fmla="*/ 80323 h 409585"/>
              <a:gd name="connsiteX12" fmla="*/ 26223 w 151432"/>
              <a:gd name="connsiteY12" fmla="*/ 948 h 4095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51432" h="409585">
                <a:moveTo>
                  <a:pt x="26223" y="948"/>
                </a:moveTo>
                <a:cubicBezTo>
                  <a:pt x="26223" y="9944"/>
                  <a:pt x="5586" y="88790"/>
                  <a:pt x="13523" y="134298"/>
                </a:cubicBezTo>
                <a:cubicBezTo>
                  <a:pt x="21460" y="179806"/>
                  <a:pt x="71731" y="258123"/>
                  <a:pt x="73848" y="273998"/>
                </a:cubicBezTo>
                <a:cubicBezTo>
                  <a:pt x="75965" y="289873"/>
                  <a:pt x="13523" y="207323"/>
                  <a:pt x="26223" y="229548"/>
                </a:cubicBezTo>
                <a:cubicBezTo>
                  <a:pt x="38923" y="251773"/>
                  <a:pt x="138406" y="389886"/>
                  <a:pt x="150048" y="407348"/>
                </a:cubicBezTo>
                <a:cubicBezTo>
                  <a:pt x="161690" y="424810"/>
                  <a:pt x="96073" y="334323"/>
                  <a:pt x="96073" y="334323"/>
                </a:cubicBezTo>
                <a:cubicBezTo>
                  <a:pt x="76494" y="307865"/>
                  <a:pt x="42098" y="263415"/>
                  <a:pt x="32573" y="248598"/>
                </a:cubicBezTo>
                <a:cubicBezTo>
                  <a:pt x="23048" y="233781"/>
                  <a:pt x="39981" y="256006"/>
                  <a:pt x="38923" y="245423"/>
                </a:cubicBezTo>
                <a:cubicBezTo>
                  <a:pt x="37865" y="234840"/>
                  <a:pt x="32044" y="203090"/>
                  <a:pt x="26223" y="185098"/>
                </a:cubicBezTo>
                <a:cubicBezTo>
                  <a:pt x="20402" y="167106"/>
                  <a:pt x="8231" y="141706"/>
                  <a:pt x="3998" y="137473"/>
                </a:cubicBezTo>
                <a:cubicBezTo>
                  <a:pt x="-235" y="133240"/>
                  <a:pt x="-765" y="169223"/>
                  <a:pt x="823" y="159698"/>
                </a:cubicBezTo>
                <a:cubicBezTo>
                  <a:pt x="2410" y="150173"/>
                  <a:pt x="6115" y="111544"/>
                  <a:pt x="13523" y="80323"/>
                </a:cubicBezTo>
                <a:cubicBezTo>
                  <a:pt x="20931" y="49102"/>
                  <a:pt x="26223" y="-8048"/>
                  <a:pt x="26223" y="9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フリーフォーム 34">
            <a:extLst>
              <a:ext uri="{FF2B5EF4-FFF2-40B4-BE49-F238E27FC236}">
                <a16:creationId xmlns:a16="http://schemas.microsoft.com/office/drawing/2014/main" id="{4C28536B-EB23-3A73-0418-E0C22C729DBA}"/>
              </a:ext>
            </a:extLst>
          </p:cNvPr>
          <p:cNvSpPr/>
          <p:nvPr/>
        </p:nvSpPr>
        <p:spPr>
          <a:xfrm>
            <a:off x="6496049" y="4365414"/>
            <a:ext cx="244482" cy="629488"/>
          </a:xfrm>
          <a:custGeom>
            <a:avLst/>
            <a:gdLst>
              <a:gd name="connsiteX0" fmla="*/ 1 w 244482"/>
              <a:gd name="connsiteY0" fmla="*/ 211 h 629488"/>
              <a:gd name="connsiteX1" fmla="*/ 193676 w 244482"/>
              <a:gd name="connsiteY1" fmla="*/ 241511 h 629488"/>
              <a:gd name="connsiteX2" fmla="*/ 200026 w 244482"/>
              <a:gd name="connsiteY2" fmla="*/ 355811 h 629488"/>
              <a:gd name="connsiteX3" fmla="*/ 203201 w 244482"/>
              <a:gd name="connsiteY3" fmla="*/ 457411 h 629488"/>
              <a:gd name="connsiteX4" fmla="*/ 244476 w 244482"/>
              <a:gd name="connsiteY4" fmla="*/ 625686 h 629488"/>
              <a:gd name="connsiteX5" fmla="*/ 206376 w 244482"/>
              <a:gd name="connsiteY5" fmla="*/ 555836 h 629488"/>
              <a:gd name="connsiteX6" fmla="*/ 196851 w 244482"/>
              <a:gd name="connsiteY6" fmla="*/ 343111 h 629488"/>
              <a:gd name="connsiteX7" fmla="*/ 196851 w 244482"/>
              <a:gd name="connsiteY7" fmla="*/ 285961 h 629488"/>
              <a:gd name="connsiteX8" fmla="*/ 1 w 244482"/>
              <a:gd name="connsiteY8" fmla="*/ 211 h 629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4482" h="629488">
                <a:moveTo>
                  <a:pt x="1" y="211"/>
                </a:moveTo>
                <a:cubicBezTo>
                  <a:pt x="-528" y="-7197"/>
                  <a:pt x="160339" y="182245"/>
                  <a:pt x="193676" y="241511"/>
                </a:cubicBezTo>
                <a:cubicBezTo>
                  <a:pt x="227013" y="300777"/>
                  <a:pt x="198439" y="319828"/>
                  <a:pt x="200026" y="355811"/>
                </a:cubicBezTo>
                <a:cubicBezTo>
                  <a:pt x="201614" y="391794"/>
                  <a:pt x="195793" y="412432"/>
                  <a:pt x="203201" y="457411"/>
                </a:cubicBezTo>
                <a:cubicBezTo>
                  <a:pt x="210609" y="502390"/>
                  <a:pt x="243947" y="609282"/>
                  <a:pt x="244476" y="625686"/>
                </a:cubicBezTo>
                <a:cubicBezTo>
                  <a:pt x="245005" y="642090"/>
                  <a:pt x="214313" y="602932"/>
                  <a:pt x="206376" y="555836"/>
                </a:cubicBezTo>
                <a:cubicBezTo>
                  <a:pt x="198439" y="508740"/>
                  <a:pt x="198438" y="388090"/>
                  <a:pt x="196851" y="343111"/>
                </a:cubicBezTo>
                <a:cubicBezTo>
                  <a:pt x="195264" y="298132"/>
                  <a:pt x="228072" y="344169"/>
                  <a:pt x="196851" y="285961"/>
                </a:cubicBezTo>
                <a:cubicBezTo>
                  <a:pt x="165630" y="227753"/>
                  <a:pt x="530" y="7619"/>
                  <a:pt x="1" y="2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フリーフォーム 35">
            <a:extLst>
              <a:ext uri="{FF2B5EF4-FFF2-40B4-BE49-F238E27FC236}">
                <a16:creationId xmlns:a16="http://schemas.microsoft.com/office/drawing/2014/main" id="{79F4FE88-2AAE-7AD2-7BB8-3010A9365A34}"/>
              </a:ext>
            </a:extLst>
          </p:cNvPr>
          <p:cNvSpPr/>
          <p:nvPr/>
        </p:nvSpPr>
        <p:spPr>
          <a:xfrm>
            <a:off x="5996082" y="4898258"/>
            <a:ext cx="192701" cy="500396"/>
          </a:xfrm>
          <a:custGeom>
            <a:avLst/>
            <a:gdLst>
              <a:gd name="connsiteX0" fmla="*/ 112618 w 192701"/>
              <a:gd name="connsiteY0" fmla="*/ 767 h 500396"/>
              <a:gd name="connsiteX1" fmla="*/ 39593 w 192701"/>
              <a:gd name="connsiteY1" fmla="*/ 197617 h 500396"/>
              <a:gd name="connsiteX2" fmla="*/ 52293 w 192701"/>
              <a:gd name="connsiteY2" fmla="*/ 359542 h 500396"/>
              <a:gd name="connsiteX3" fmla="*/ 4668 w 192701"/>
              <a:gd name="connsiteY3" fmla="*/ 308742 h 500396"/>
              <a:gd name="connsiteX4" fmla="*/ 185643 w 192701"/>
              <a:gd name="connsiteY4" fmla="*/ 492892 h 500396"/>
              <a:gd name="connsiteX5" fmla="*/ 144368 w 192701"/>
              <a:gd name="connsiteY5" fmla="*/ 451617 h 500396"/>
              <a:gd name="connsiteX6" fmla="*/ 36418 w 192701"/>
              <a:gd name="connsiteY6" fmla="*/ 330967 h 500396"/>
              <a:gd name="connsiteX7" fmla="*/ 42768 w 192701"/>
              <a:gd name="connsiteY7" fmla="*/ 181742 h 500396"/>
              <a:gd name="connsiteX8" fmla="*/ 20543 w 192701"/>
              <a:gd name="connsiteY8" fmla="*/ 242067 h 500396"/>
              <a:gd name="connsiteX9" fmla="*/ 58643 w 192701"/>
              <a:gd name="connsiteY9" fmla="*/ 86492 h 500396"/>
              <a:gd name="connsiteX10" fmla="*/ 20543 w 192701"/>
              <a:gd name="connsiteY10" fmla="*/ 127767 h 500396"/>
              <a:gd name="connsiteX11" fmla="*/ 112618 w 192701"/>
              <a:gd name="connsiteY11" fmla="*/ 767 h 5003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92701" h="500396">
                <a:moveTo>
                  <a:pt x="112618" y="767"/>
                </a:moveTo>
                <a:cubicBezTo>
                  <a:pt x="115793" y="12409"/>
                  <a:pt x="49647" y="137821"/>
                  <a:pt x="39593" y="197617"/>
                </a:cubicBezTo>
                <a:cubicBezTo>
                  <a:pt x="29539" y="257413"/>
                  <a:pt x="58114" y="341021"/>
                  <a:pt x="52293" y="359542"/>
                </a:cubicBezTo>
                <a:cubicBezTo>
                  <a:pt x="46472" y="378063"/>
                  <a:pt x="-17557" y="286517"/>
                  <a:pt x="4668" y="308742"/>
                </a:cubicBezTo>
                <a:cubicBezTo>
                  <a:pt x="26893" y="330967"/>
                  <a:pt x="162360" y="469080"/>
                  <a:pt x="185643" y="492892"/>
                </a:cubicBezTo>
                <a:cubicBezTo>
                  <a:pt x="208926" y="516705"/>
                  <a:pt x="169239" y="478604"/>
                  <a:pt x="144368" y="451617"/>
                </a:cubicBezTo>
                <a:cubicBezTo>
                  <a:pt x="119497" y="424630"/>
                  <a:pt x="53351" y="375946"/>
                  <a:pt x="36418" y="330967"/>
                </a:cubicBezTo>
                <a:cubicBezTo>
                  <a:pt x="19485" y="285988"/>
                  <a:pt x="45414" y="196559"/>
                  <a:pt x="42768" y="181742"/>
                </a:cubicBezTo>
                <a:cubicBezTo>
                  <a:pt x="40122" y="166925"/>
                  <a:pt x="17897" y="257942"/>
                  <a:pt x="20543" y="242067"/>
                </a:cubicBezTo>
                <a:cubicBezTo>
                  <a:pt x="23189" y="226192"/>
                  <a:pt x="58643" y="105542"/>
                  <a:pt x="58643" y="86492"/>
                </a:cubicBezTo>
                <a:cubicBezTo>
                  <a:pt x="58643" y="67442"/>
                  <a:pt x="5726" y="142054"/>
                  <a:pt x="20543" y="127767"/>
                </a:cubicBezTo>
                <a:cubicBezTo>
                  <a:pt x="35360" y="113480"/>
                  <a:pt x="109443" y="-10875"/>
                  <a:pt x="112618" y="7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フリーフォーム 36">
            <a:extLst>
              <a:ext uri="{FF2B5EF4-FFF2-40B4-BE49-F238E27FC236}">
                <a16:creationId xmlns:a16="http://schemas.microsoft.com/office/drawing/2014/main" id="{FEB28891-9135-12D3-371C-D31EDBD7EFFC}"/>
              </a:ext>
            </a:extLst>
          </p:cNvPr>
          <p:cNvSpPr/>
          <p:nvPr/>
        </p:nvSpPr>
        <p:spPr>
          <a:xfrm>
            <a:off x="6172181" y="5012315"/>
            <a:ext cx="473587" cy="324932"/>
          </a:xfrm>
          <a:custGeom>
            <a:avLst/>
            <a:gdLst>
              <a:gd name="connsiteX0" fmla="*/ 473094 w 473587"/>
              <a:gd name="connsiteY0" fmla="*/ 20060 h 324932"/>
              <a:gd name="connsiteX1" fmla="*/ 269894 w 473587"/>
              <a:gd name="connsiteY1" fmla="*/ 23235 h 324932"/>
              <a:gd name="connsiteX2" fmla="*/ 298469 w 473587"/>
              <a:gd name="connsiteY2" fmla="*/ 16885 h 324932"/>
              <a:gd name="connsiteX3" fmla="*/ 139719 w 473587"/>
              <a:gd name="connsiteY3" fmla="*/ 134360 h 324932"/>
              <a:gd name="connsiteX4" fmla="*/ 187344 w 473587"/>
              <a:gd name="connsiteY4" fmla="*/ 86735 h 324932"/>
              <a:gd name="connsiteX5" fmla="*/ 73044 w 473587"/>
              <a:gd name="connsiteY5" fmla="*/ 207385 h 324932"/>
              <a:gd name="connsiteX6" fmla="*/ 19 w 473587"/>
              <a:gd name="connsiteY6" fmla="*/ 324860 h 324932"/>
              <a:gd name="connsiteX7" fmla="*/ 79394 w 473587"/>
              <a:gd name="connsiteY7" fmla="*/ 226435 h 324932"/>
              <a:gd name="connsiteX8" fmla="*/ 250844 w 473587"/>
              <a:gd name="connsiteY8" fmla="*/ 16885 h 324932"/>
              <a:gd name="connsiteX9" fmla="*/ 323869 w 473587"/>
              <a:gd name="connsiteY9" fmla="*/ 13710 h 324932"/>
              <a:gd name="connsiteX10" fmla="*/ 473094 w 473587"/>
              <a:gd name="connsiteY10" fmla="*/ 20060 h 324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73587" h="324932">
                <a:moveTo>
                  <a:pt x="473094" y="20060"/>
                </a:moveTo>
                <a:cubicBezTo>
                  <a:pt x="464098" y="21647"/>
                  <a:pt x="298998" y="23764"/>
                  <a:pt x="269894" y="23235"/>
                </a:cubicBezTo>
                <a:cubicBezTo>
                  <a:pt x="240790" y="22706"/>
                  <a:pt x="320165" y="-1636"/>
                  <a:pt x="298469" y="16885"/>
                </a:cubicBezTo>
                <a:cubicBezTo>
                  <a:pt x="276773" y="35406"/>
                  <a:pt x="158240" y="122718"/>
                  <a:pt x="139719" y="134360"/>
                </a:cubicBezTo>
                <a:cubicBezTo>
                  <a:pt x="121198" y="146002"/>
                  <a:pt x="198457" y="74564"/>
                  <a:pt x="187344" y="86735"/>
                </a:cubicBezTo>
                <a:cubicBezTo>
                  <a:pt x="176231" y="98906"/>
                  <a:pt x="104265" y="167698"/>
                  <a:pt x="73044" y="207385"/>
                </a:cubicBezTo>
                <a:cubicBezTo>
                  <a:pt x="41823" y="247072"/>
                  <a:pt x="-1039" y="321685"/>
                  <a:pt x="19" y="324860"/>
                </a:cubicBezTo>
                <a:cubicBezTo>
                  <a:pt x="1077" y="328035"/>
                  <a:pt x="79394" y="226435"/>
                  <a:pt x="79394" y="226435"/>
                </a:cubicBezTo>
                <a:cubicBezTo>
                  <a:pt x="121198" y="175106"/>
                  <a:pt x="210098" y="52339"/>
                  <a:pt x="250844" y="16885"/>
                </a:cubicBezTo>
                <a:cubicBezTo>
                  <a:pt x="291590" y="-18569"/>
                  <a:pt x="282065" y="12652"/>
                  <a:pt x="323869" y="13710"/>
                </a:cubicBezTo>
                <a:cubicBezTo>
                  <a:pt x="365673" y="14768"/>
                  <a:pt x="482090" y="18473"/>
                  <a:pt x="473094" y="200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フリーフォーム 37">
            <a:extLst>
              <a:ext uri="{FF2B5EF4-FFF2-40B4-BE49-F238E27FC236}">
                <a16:creationId xmlns:a16="http://schemas.microsoft.com/office/drawing/2014/main" id="{4C1AD530-04F2-0F02-74C1-EF8FEE5D4DEA}"/>
              </a:ext>
            </a:extLst>
          </p:cNvPr>
          <p:cNvSpPr/>
          <p:nvPr/>
        </p:nvSpPr>
        <p:spPr>
          <a:xfrm>
            <a:off x="6178521" y="4972034"/>
            <a:ext cx="33899" cy="179154"/>
          </a:xfrm>
          <a:custGeom>
            <a:avLst/>
            <a:gdLst>
              <a:gd name="connsiteX0" fmla="*/ 28604 w 33899"/>
              <a:gd name="connsiteY0" fmla="*/ 16 h 179154"/>
              <a:gd name="connsiteX1" fmla="*/ 9554 w 33899"/>
              <a:gd name="connsiteY1" fmla="*/ 76216 h 179154"/>
              <a:gd name="connsiteX2" fmla="*/ 28604 w 33899"/>
              <a:gd name="connsiteY2" fmla="*/ 177816 h 179154"/>
              <a:gd name="connsiteX3" fmla="*/ 31779 w 33899"/>
              <a:gd name="connsiteY3" fmla="*/ 130191 h 179154"/>
              <a:gd name="connsiteX4" fmla="*/ 29 w 33899"/>
              <a:gd name="connsiteY4" fmla="*/ 69866 h 179154"/>
              <a:gd name="connsiteX5" fmla="*/ 28604 w 33899"/>
              <a:gd name="connsiteY5" fmla="*/ 16 h 1791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899" h="179154">
                <a:moveTo>
                  <a:pt x="28604" y="16"/>
                </a:moveTo>
                <a:cubicBezTo>
                  <a:pt x="30192" y="1074"/>
                  <a:pt x="9554" y="46583"/>
                  <a:pt x="9554" y="76216"/>
                </a:cubicBezTo>
                <a:cubicBezTo>
                  <a:pt x="9554" y="105849"/>
                  <a:pt x="24900" y="168820"/>
                  <a:pt x="28604" y="177816"/>
                </a:cubicBezTo>
                <a:cubicBezTo>
                  <a:pt x="32308" y="186812"/>
                  <a:pt x="36542" y="148183"/>
                  <a:pt x="31779" y="130191"/>
                </a:cubicBezTo>
                <a:cubicBezTo>
                  <a:pt x="27016" y="112199"/>
                  <a:pt x="-1029" y="91033"/>
                  <a:pt x="29" y="69866"/>
                </a:cubicBezTo>
                <a:cubicBezTo>
                  <a:pt x="1087" y="48699"/>
                  <a:pt x="27016" y="-1042"/>
                  <a:pt x="28604" y="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フリーフォーム 38">
            <a:extLst>
              <a:ext uri="{FF2B5EF4-FFF2-40B4-BE49-F238E27FC236}">
                <a16:creationId xmlns:a16="http://schemas.microsoft.com/office/drawing/2014/main" id="{8FD8EA82-2F1A-86F0-A840-40B4DBC8BD4D}"/>
              </a:ext>
            </a:extLst>
          </p:cNvPr>
          <p:cNvSpPr/>
          <p:nvPr/>
        </p:nvSpPr>
        <p:spPr>
          <a:xfrm>
            <a:off x="6059693" y="4149396"/>
            <a:ext cx="390168" cy="311693"/>
          </a:xfrm>
          <a:custGeom>
            <a:avLst/>
            <a:gdLst>
              <a:gd name="connsiteX0" fmla="*/ 1382 w 390168"/>
              <a:gd name="connsiteY0" fmla="*/ 329 h 311693"/>
              <a:gd name="connsiteX1" fmla="*/ 109332 w 390168"/>
              <a:gd name="connsiteY1" fmla="*/ 146379 h 311693"/>
              <a:gd name="connsiteX2" fmla="*/ 369682 w 390168"/>
              <a:gd name="connsiteY2" fmla="*/ 301954 h 311693"/>
              <a:gd name="connsiteX3" fmla="*/ 344282 w 390168"/>
              <a:gd name="connsiteY3" fmla="*/ 286079 h 311693"/>
              <a:gd name="connsiteX4" fmla="*/ 112507 w 390168"/>
              <a:gd name="connsiteY4" fmla="*/ 209879 h 311693"/>
              <a:gd name="connsiteX5" fmla="*/ 236332 w 390168"/>
              <a:gd name="connsiteY5" fmla="*/ 232104 h 311693"/>
              <a:gd name="connsiteX6" fmla="*/ 176007 w 390168"/>
              <a:gd name="connsiteY6" fmla="*/ 187654 h 311693"/>
              <a:gd name="connsiteX7" fmla="*/ 1382 w 390168"/>
              <a:gd name="connsiteY7" fmla="*/ 329 h 311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90168" h="311693">
                <a:moveTo>
                  <a:pt x="1382" y="329"/>
                </a:moveTo>
                <a:cubicBezTo>
                  <a:pt x="-9730" y="-6550"/>
                  <a:pt x="47949" y="96108"/>
                  <a:pt x="109332" y="146379"/>
                </a:cubicBezTo>
                <a:cubicBezTo>
                  <a:pt x="170715" y="196650"/>
                  <a:pt x="330524" y="278671"/>
                  <a:pt x="369682" y="301954"/>
                </a:cubicBezTo>
                <a:cubicBezTo>
                  <a:pt x="408840" y="325237"/>
                  <a:pt x="387145" y="301425"/>
                  <a:pt x="344282" y="286079"/>
                </a:cubicBezTo>
                <a:cubicBezTo>
                  <a:pt x="301419" y="270733"/>
                  <a:pt x="130499" y="218875"/>
                  <a:pt x="112507" y="209879"/>
                </a:cubicBezTo>
                <a:cubicBezTo>
                  <a:pt x="94515" y="200883"/>
                  <a:pt x="225749" y="235808"/>
                  <a:pt x="236332" y="232104"/>
                </a:cubicBezTo>
                <a:cubicBezTo>
                  <a:pt x="246915" y="228400"/>
                  <a:pt x="211461" y="219933"/>
                  <a:pt x="176007" y="187654"/>
                </a:cubicBezTo>
                <a:cubicBezTo>
                  <a:pt x="140553" y="155375"/>
                  <a:pt x="12494" y="7208"/>
                  <a:pt x="1382" y="3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フリーフォーム 39">
            <a:extLst>
              <a:ext uri="{FF2B5EF4-FFF2-40B4-BE49-F238E27FC236}">
                <a16:creationId xmlns:a16="http://schemas.microsoft.com/office/drawing/2014/main" id="{75BC4C39-FC5C-B7A2-821C-D57BF9461762}"/>
              </a:ext>
            </a:extLst>
          </p:cNvPr>
          <p:cNvSpPr/>
          <p:nvPr/>
        </p:nvSpPr>
        <p:spPr>
          <a:xfrm>
            <a:off x="6213451" y="4831038"/>
            <a:ext cx="142915" cy="214371"/>
          </a:xfrm>
          <a:custGeom>
            <a:avLst/>
            <a:gdLst>
              <a:gd name="connsiteX0" fmla="*/ 24 w 142915"/>
              <a:gd name="connsiteY0" fmla="*/ 7662 h 214371"/>
              <a:gd name="connsiteX1" fmla="*/ 107974 w 142915"/>
              <a:gd name="connsiteY1" fmla="*/ 36237 h 214371"/>
              <a:gd name="connsiteX2" fmla="*/ 123849 w 142915"/>
              <a:gd name="connsiteY2" fmla="*/ 93387 h 214371"/>
              <a:gd name="connsiteX3" fmla="*/ 107974 w 142915"/>
              <a:gd name="connsiteY3" fmla="*/ 214037 h 214371"/>
              <a:gd name="connsiteX4" fmla="*/ 120674 w 142915"/>
              <a:gd name="connsiteY4" fmla="*/ 125137 h 214371"/>
              <a:gd name="connsiteX5" fmla="*/ 142899 w 142915"/>
              <a:gd name="connsiteY5" fmla="*/ 1312 h 214371"/>
              <a:gd name="connsiteX6" fmla="*/ 123849 w 142915"/>
              <a:gd name="connsiteY6" fmla="*/ 58462 h 214371"/>
              <a:gd name="connsiteX7" fmla="*/ 98449 w 142915"/>
              <a:gd name="connsiteY7" fmla="*/ 33062 h 214371"/>
              <a:gd name="connsiteX8" fmla="*/ 24 w 142915"/>
              <a:gd name="connsiteY8" fmla="*/ 7662 h 2143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2915" h="214371">
                <a:moveTo>
                  <a:pt x="24" y="7662"/>
                </a:moveTo>
                <a:cubicBezTo>
                  <a:pt x="1611" y="8191"/>
                  <a:pt x="87337" y="21950"/>
                  <a:pt x="107974" y="36237"/>
                </a:cubicBezTo>
                <a:cubicBezTo>
                  <a:pt x="128611" y="50524"/>
                  <a:pt x="123849" y="63754"/>
                  <a:pt x="123849" y="93387"/>
                </a:cubicBezTo>
                <a:cubicBezTo>
                  <a:pt x="123849" y="123020"/>
                  <a:pt x="108503" y="208745"/>
                  <a:pt x="107974" y="214037"/>
                </a:cubicBezTo>
                <a:cubicBezTo>
                  <a:pt x="107445" y="219329"/>
                  <a:pt x="114853" y="160591"/>
                  <a:pt x="120674" y="125137"/>
                </a:cubicBezTo>
                <a:cubicBezTo>
                  <a:pt x="126495" y="89683"/>
                  <a:pt x="142370" y="12424"/>
                  <a:pt x="142899" y="1312"/>
                </a:cubicBezTo>
                <a:cubicBezTo>
                  <a:pt x="143428" y="-9800"/>
                  <a:pt x="131257" y="53170"/>
                  <a:pt x="123849" y="58462"/>
                </a:cubicBezTo>
                <a:cubicBezTo>
                  <a:pt x="116441" y="63754"/>
                  <a:pt x="123849" y="43116"/>
                  <a:pt x="98449" y="33062"/>
                </a:cubicBezTo>
                <a:cubicBezTo>
                  <a:pt x="73049" y="23008"/>
                  <a:pt x="-1563" y="7133"/>
                  <a:pt x="24" y="76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フリーフォーム 40">
            <a:extLst>
              <a:ext uri="{FF2B5EF4-FFF2-40B4-BE49-F238E27FC236}">
                <a16:creationId xmlns:a16="http://schemas.microsoft.com/office/drawing/2014/main" id="{BCA66DC5-2DDE-2F97-7362-4093E1B06F69}"/>
              </a:ext>
            </a:extLst>
          </p:cNvPr>
          <p:cNvSpPr/>
          <p:nvPr/>
        </p:nvSpPr>
        <p:spPr>
          <a:xfrm>
            <a:off x="6316267" y="4524017"/>
            <a:ext cx="119997" cy="325435"/>
          </a:xfrm>
          <a:custGeom>
            <a:avLst/>
            <a:gdLst>
              <a:gd name="connsiteX0" fmla="*/ 46433 w 119997"/>
              <a:gd name="connsiteY0" fmla="*/ 358 h 325435"/>
              <a:gd name="connsiteX1" fmla="*/ 33733 w 119997"/>
              <a:gd name="connsiteY1" fmla="*/ 121008 h 325435"/>
              <a:gd name="connsiteX2" fmla="*/ 65483 w 119997"/>
              <a:gd name="connsiteY2" fmla="*/ 216258 h 325435"/>
              <a:gd name="connsiteX3" fmla="*/ 119458 w 119997"/>
              <a:gd name="connsiteY3" fmla="*/ 324208 h 325435"/>
              <a:gd name="connsiteX4" fmla="*/ 87708 w 119997"/>
              <a:gd name="connsiteY4" fmla="*/ 263883 h 325435"/>
              <a:gd name="connsiteX5" fmla="*/ 1983 w 119997"/>
              <a:gd name="connsiteY5" fmla="*/ 105133 h 325435"/>
              <a:gd name="connsiteX6" fmla="*/ 27383 w 119997"/>
              <a:gd name="connsiteY6" fmla="*/ 149583 h 325435"/>
              <a:gd name="connsiteX7" fmla="*/ 27383 w 119997"/>
              <a:gd name="connsiteY7" fmla="*/ 86083 h 325435"/>
              <a:gd name="connsiteX8" fmla="*/ 46433 w 119997"/>
              <a:gd name="connsiteY8" fmla="*/ 358 h 325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9997" h="325435">
                <a:moveTo>
                  <a:pt x="46433" y="358"/>
                </a:moveTo>
                <a:cubicBezTo>
                  <a:pt x="47491" y="6179"/>
                  <a:pt x="30558" y="85025"/>
                  <a:pt x="33733" y="121008"/>
                </a:cubicBezTo>
                <a:cubicBezTo>
                  <a:pt x="36908" y="156991"/>
                  <a:pt x="51195" y="182391"/>
                  <a:pt x="65483" y="216258"/>
                </a:cubicBezTo>
                <a:cubicBezTo>
                  <a:pt x="79771" y="250125"/>
                  <a:pt x="115754" y="316271"/>
                  <a:pt x="119458" y="324208"/>
                </a:cubicBezTo>
                <a:cubicBezTo>
                  <a:pt x="123162" y="332145"/>
                  <a:pt x="107287" y="300396"/>
                  <a:pt x="87708" y="263883"/>
                </a:cubicBezTo>
                <a:cubicBezTo>
                  <a:pt x="68129" y="227371"/>
                  <a:pt x="12037" y="124183"/>
                  <a:pt x="1983" y="105133"/>
                </a:cubicBezTo>
                <a:cubicBezTo>
                  <a:pt x="-8071" y="86083"/>
                  <a:pt x="23150" y="152758"/>
                  <a:pt x="27383" y="149583"/>
                </a:cubicBezTo>
                <a:cubicBezTo>
                  <a:pt x="31616" y="146408"/>
                  <a:pt x="24208" y="110954"/>
                  <a:pt x="27383" y="86083"/>
                </a:cubicBezTo>
                <a:cubicBezTo>
                  <a:pt x="30558" y="61212"/>
                  <a:pt x="45375" y="-5463"/>
                  <a:pt x="46433" y="3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フリーフォーム 42">
            <a:extLst>
              <a:ext uri="{FF2B5EF4-FFF2-40B4-BE49-F238E27FC236}">
                <a16:creationId xmlns:a16="http://schemas.microsoft.com/office/drawing/2014/main" id="{4E26BB0B-956B-D003-D3F5-160E1E0FD6F7}"/>
              </a:ext>
            </a:extLst>
          </p:cNvPr>
          <p:cNvSpPr/>
          <p:nvPr/>
        </p:nvSpPr>
        <p:spPr>
          <a:xfrm>
            <a:off x="5873829" y="3653814"/>
            <a:ext cx="348509" cy="450426"/>
          </a:xfrm>
          <a:custGeom>
            <a:avLst/>
            <a:gdLst>
              <a:gd name="connsiteX0" fmla="*/ 3096 w 348509"/>
              <a:gd name="connsiteY0" fmla="*/ 3786 h 450426"/>
              <a:gd name="connsiteX1" fmla="*/ 38021 w 348509"/>
              <a:gd name="connsiteY1" fmla="*/ 89511 h 450426"/>
              <a:gd name="connsiteX2" fmla="*/ 142796 w 348509"/>
              <a:gd name="connsiteY2" fmla="*/ 251436 h 450426"/>
              <a:gd name="connsiteX3" fmla="*/ 98346 w 348509"/>
              <a:gd name="connsiteY3" fmla="*/ 200636 h 450426"/>
              <a:gd name="connsiteX4" fmla="*/ 231696 w 348509"/>
              <a:gd name="connsiteY4" fmla="*/ 337161 h 450426"/>
              <a:gd name="connsiteX5" fmla="*/ 345996 w 348509"/>
              <a:gd name="connsiteY5" fmla="*/ 448286 h 450426"/>
              <a:gd name="connsiteX6" fmla="*/ 298371 w 348509"/>
              <a:gd name="connsiteY6" fmla="*/ 400661 h 450426"/>
              <a:gd name="connsiteX7" fmla="*/ 158671 w 348509"/>
              <a:gd name="connsiteY7" fmla="*/ 283186 h 450426"/>
              <a:gd name="connsiteX8" fmla="*/ 85646 w 348509"/>
              <a:gd name="connsiteY8" fmla="*/ 184761 h 450426"/>
              <a:gd name="connsiteX9" fmla="*/ 107871 w 348509"/>
              <a:gd name="connsiteY9" fmla="*/ 210161 h 450426"/>
              <a:gd name="connsiteX10" fmla="*/ 3096 w 348509"/>
              <a:gd name="connsiteY10" fmla="*/ 3786 h 4504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48509" h="450426">
                <a:moveTo>
                  <a:pt x="3096" y="3786"/>
                </a:moveTo>
                <a:cubicBezTo>
                  <a:pt x="-8546" y="-16322"/>
                  <a:pt x="14738" y="48236"/>
                  <a:pt x="38021" y="89511"/>
                </a:cubicBezTo>
                <a:cubicBezTo>
                  <a:pt x="61304" y="130786"/>
                  <a:pt x="132742" y="232915"/>
                  <a:pt x="142796" y="251436"/>
                </a:cubicBezTo>
                <a:cubicBezTo>
                  <a:pt x="152850" y="269957"/>
                  <a:pt x="83529" y="186349"/>
                  <a:pt x="98346" y="200636"/>
                </a:cubicBezTo>
                <a:cubicBezTo>
                  <a:pt x="113163" y="214923"/>
                  <a:pt x="190421" y="295886"/>
                  <a:pt x="231696" y="337161"/>
                </a:cubicBezTo>
                <a:cubicBezTo>
                  <a:pt x="272971" y="378436"/>
                  <a:pt x="334884" y="437703"/>
                  <a:pt x="345996" y="448286"/>
                </a:cubicBezTo>
                <a:cubicBezTo>
                  <a:pt x="357108" y="458869"/>
                  <a:pt x="329592" y="428178"/>
                  <a:pt x="298371" y="400661"/>
                </a:cubicBezTo>
                <a:cubicBezTo>
                  <a:pt x="267150" y="373144"/>
                  <a:pt x="194125" y="319169"/>
                  <a:pt x="158671" y="283186"/>
                </a:cubicBezTo>
                <a:cubicBezTo>
                  <a:pt x="123217" y="247203"/>
                  <a:pt x="94113" y="196932"/>
                  <a:pt x="85646" y="184761"/>
                </a:cubicBezTo>
                <a:cubicBezTo>
                  <a:pt x="77179" y="172590"/>
                  <a:pt x="118454" y="236090"/>
                  <a:pt x="107871" y="210161"/>
                </a:cubicBezTo>
                <a:cubicBezTo>
                  <a:pt x="97288" y="184232"/>
                  <a:pt x="14738" y="23894"/>
                  <a:pt x="3096" y="378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フリーフォーム 43">
            <a:extLst>
              <a:ext uri="{FF2B5EF4-FFF2-40B4-BE49-F238E27FC236}">
                <a16:creationId xmlns:a16="http://schemas.microsoft.com/office/drawing/2014/main" id="{64CC6FB7-500C-E254-8FA8-36E82526D8A4}"/>
              </a:ext>
            </a:extLst>
          </p:cNvPr>
          <p:cNvSpPr/>
          <p:nvPr/>
        </p:nvSpPr>
        <p:spPr>
          <a:xfrm>
            <a:off x="5730698" y="3768163"/>
            <a:ext cx="269839" cy="387411"/>
          </a:xfrm>
          <a:custGeom>
            <a:avLst/>
            <a:gdLst>
              <a:gd name="connsiteX0" fmla="*/ 177 w 269839"/>
              <a:gd name="connsiteY0" fmla="*/ 562 h 387411"/>
              <a:gd name="connsiteX1" fmla="*/ 200202 w 269839"/>
              <a:gd name="connsiteY1" fmla="*/ 216462 h 387411"/>
              <a:gd name="connsiteX2" fmla="*/ 263702 w 269839"/>
              <a:gd name="connsiteY2" fmla="*/ 384737 h 387411"/>
              <a:gd name="connsiteX3" fmla="*/ 260527 w 269839"/>
              <a:gd name="connsiteY3" fmla="*/ 314887 h 387411"/>
              <a:gd name="connsiteX4" fmla="*/ 203377 w 269839"/>
              <a:gd name="connsiteY4" fmla="*/ 248212 h 387411"/>
              <a:gd name="connsiteX5" fmla="*/ 165277 w 269839"/>
              <a:gd name="connsiteY5" fmla="*/ 156137 h 387411"/>
              <a:gd name="connsiteX6" fmla="*/ 177 w 269839"/>
              <a:gd name="connsiteY6" fmla="*/ 562 h 3874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9839" h="387411">
                <a:moveTo>
                  <a:pt x="177" y="562"/>
                </a:moveTo>
                <a:cubicBezTo>
                  <a:pt x="5998" y="10616"/>
                  <a:pt x="156281" y="152433"/>
                  <a:pt x="200202" y="216462"/>
                </a:cubicBezTo>
                <a:cubicBezTo>
                  <a:pt x="244123" y="280491"/>
                  <a:pt x="253648" y="368333"/>
                  <a:pt x="263702" y="384737"/>
                </a:cubicBezTo>
                <a:cubicBezTo>
                  <a:pt x="273756" y="401141"/>
                  <a:pt x="270581" y="337641"/>
                  <a:pt x="260527" y="314887"/>
                </a:cubicBezTo>
                <a:cubicBezTo>
                  <a:pt x="250473" y="292133"/>
                  <a:pt x="219252" y="274670"/>
                  <a:pt x="203377" y="248212"/>
                </a:cubicBezTo>
                <a:cubicBezTo>
                  <a:pt x="187502" y="221754"/>
                  <a:pt x="197027" y="194237"/>
                  <a:pt x="165277" y="156137"/>
                </a:cubicBezTo>
                <a:cubicBezTo>
                  <a:pt x="133527" y="118037"/>
                  <a:pt x="-5644" y="-9492"/>
                  <a:pt x="177" y="5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フリーフォーム 44">
            <a:extLst>
              <a:ext uri="{FF2B5EF4-FFF2-40B4-BE49-F238E27FC236}">
                <a16:creationId xmlns:a16="http://schemas.microsoft.com/office/drawing/2014/main" id="{251FBF97-754C-6896-439F-1CE6342FF7FA}"/>
              </a:ext>
            </a:extLst>
          </p:cNvPr>
          <p:cNvSpPr/>
          <p:nvPr/>
        </p:nvSpPr>
        <p:spPr>
          <a:xfrm>
            <a:off x="6102338" y="4446265"/>
            <a:ext cx="63656" cy="402349"/>
          </a:xfrm>
          <a:custGeom>
            <a:avLst/>
            <a:gdLst>
              <a:gd name="connsiteX0" fmla="*/ 63512 w 63656"/>
              <a:gd name="connsiteY0" fmla="*/ 1910 h 402349"/>
              <a:gd name="connsiteX1" fmla="*/ 38112 w 63656"/>
              <a:gd name="connsiteY1" fmla="*/ 93985 h 402349"/>
              <a:gd name="connsiteX2" fmla="*/ 28587 w 63656"/>
              <a:gd name="connsiteY2" fmla="*/ 224160 h 402349"/>
              <a:gd name="connsiteX3" fmla="*/ 12712 w 63656"/>
              <a:gd name="connsiteY3" fmla="*/ 195585 h 402349"/>
              <a:gd name="connsiteX4" fmla="*/ 38112 w 63656"/>
              <a:gd name="connsiteY4" fmla="*/ 395610 h 402349"/>
              <a:gd name="connsiteX5" fmla="*/ 22237 w 63656"/>
              <a:gd name="connsiteY5" fmla="*/ 328935 h 402349"/>
              <a:gd name="connsiteX6" fmla="*/ 12 w 63656"/>
              <a:gd name="connsiteY6" fmla="*/ 74935 h 402349"/>
              <a:gd name="connsiteX7" fmla="*/ 25412 w 63656"/>
              <a:gd name="connsiteY7" fmla="*/ 179710 h 402349"/>
              <a:gd name="connsiteX8" fmla="*/ 63512 w 63656"/>
              <a:gd name="connsiteY8" fmla="*/ 1910 h 4023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3656" h="402349">
                <a:moveTo>
                  <a:pt x="63512" y="1910"/>
                </a:moveTo>
                <a:cubicBezTo>
                  <a:pt x="65629" y="-12378"/>
                  <a:pt x="43933" y="56943"/>
                  <a:pt x="38112" y="93985"/>
                </a:cubicBezTo>
                <a:cubicBezTo>
                  <a:pt x="32291" y="131027"/>
                  <a:pt x="32820" y="207227"/>
                  <a:pt x="28587" y="224160"/>
                </a:cubicBezTo>
                <a:cubicBezTo>
                  <a:pt x="24354" y="241093"/>
                  <a:pt x="11124" y="167010"/>
                  <a:pt x="12712" y="195585"/>
                </a:cubicBezTo>
                <a:cubicBezTo>
                  <a:pt x="14299" y="224160"/>
                  <a:pt x="36525" y="373385"/>
                  <a:pt x="38112" y="395610"/>
                </a:cubicBezTo>
                <a:cubicBezTo>
                  <a:pt x="39699" y="417835"/>
                  <a:pt x="28587" y="382381"/>
                  <a:pt x="22237" y="328935"/>
                </a:cubicBezTo>
                <a:cubicBezTo>
                  <a:pt x="15887" y="275489"/>
                  <a:pt x="-517" y="99806"/>
                  <a:pt x="12" y="74935"/>
                </a:cubicBezTo>
                <a:cubicBezTo>
                  <a:pt x="541" y="50064"/>
                  <a:pt x="14829" y="190822"/>
                  <a:pt x="25412" y="179710"/>
                </a:cubicBezTo>
                <a:cubicBezTo>
                  <a:pt x="35995" y="168598"/>
                  <a:pt x="61395" y="16198"/>
                  <a:pt x="63512" y="19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フリーフォーム 45">
            <a:extLst>
              <a:ext uri="{FF2B5EF4-FFF2-40B4-BE49-F238E27FC236}">
                <a16:creationId xmlns:a16="http://schemas.microsoft.com/office/drawing/2014/main" id="{A47BCE53-5B57-35C5-3D6E-060A25F6830D}"/>
              </a:ext>
            </a:extLst>
          </p:cNvPr>
          <p:cNvSpPr/>
          <p:nvPr/>
        </p:nvSpPr>
        <p:spPr>
          <a:xfrm>
            <a:off x="5758136" y="3864098"/>
            <a:ext cx="173657" cy="305032"/>
          </a:xfrm>
          <a:custGeom>
            <a:avLst/>
            <a:gdLst>
              <a:gd name="connsiteX0" fmla="*/ 1962 w 173657"/>
              <a:gd name="connsiteY0" fmla="*/ 4996 h 305032"/>
              <a:gd name="connsiteX1" fmla="*/ 20623 w 173657"/>
              <a:gd name="connsiteY1" fmla="*/ 185388 h 305032"/>
              <a:gd name="connsiteX2" fmla="*/ 169913 w 173657"/>
              <a:gd name="connsiteY2" fmla="*/ 303575 h 305032"/>
              <a:gd name="connsiteX3" fmla="*/ 120150 w 173657"/>
              <a:gd name="connsiteY3" fmla="*/ 247592 h 305032"/>
              <a:gd name="connsiteX4" fmla="*/ 26844 w 173657"/>
              <a:gd name="connsiteY4" fmla="*/ 191608 h 305032"/>
              <a:gd name="connsiteX5" fmla="*/ 1962 w 173657"/>
              <a:gd name="connsiteY5" fmla="*/ 60980 h 305032"/>
              <a:gd name="connsiteX6" fmla="*/ 1962 w 173657"/>
              <a:gd name="connsiteY6" fmla="*/ 4996 h 3050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3657" h="305032">
                <a:moveTo>
                  <a:pt x="1962" y="4996"/>
                </a:moveTo>
                <a:cubicBezTo>
                  <a:pt x="5072" y="25731"/>
                  <a:pt x="-7369" y="135625"/>
                  <a:pt x="20623" y="185388"/>
                </a:cubicBezTo>
                <a:cubicBezTo>
                  <a:pt x="48615" y="235151"/>
                  <a:pt x="153325" y="293208"/>
                  <a:pt x="169913" y="303575"/>
                </a:cubicBezTo>
                <a:cubicBezTo>
                  <a:pt x="186501" y="313942"/>
                  <a:pt x="143995" y="266253"/>
                  <a:pt x="120150" y="247592"/>
                </a:cubicBezTo>
                <a:cubicBezTo>
                  <a:pt x="96305" y="228931"/>
                  <a:pt x="46542" y="222710"/>
                  <a:pt x="26844" y="191608"/>
                </a:cubicBezTo>
                <a:cubicBezTo>
                  <a:pt x="7146" y="160506"/>
                  <a:pt x="1962" y="60980"/>
                  <a:pt x="1962" y="60980"/>
                </a:cubicBezTo>
                <a:cubicBezTo>
                  <a:pt x="-111" y="32988"/>
                  <a:pt x="-1148" y="-15739"/>
                  <a:pt x="1962" y="499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フリーフォーム 46">
            <a:extLst>
              <a:ext uri="{FF2B5EF4-FFF2-40B4-BE49-F238E27FC236}">
                <a16:creationId xmlns:a16="http://schemas.microsoft.com/office/drawing/2014/main" id="{2C9CB1EE-E6EF-4132-3840-C83997956F8F}"/>
              </a:ext>
            </a:extLst>
          </p:cNvPr>
          <p:cNvSpPr/>
          <p:nvPr/>
        </p:nvSpPr>
        <p:spPr>
          <a:xfrm>
            <a:off x="5932949" y="4778486"/>
            <a:ext cx="133751" cy="556335"/>
          </a:xfrm>
          <a:custGeom>
            <a:avLst/>
            <a:gdLst>
              <a:gd name="connsiteX0" fmla="*/ 133743 w 133751"/>
              <a:gd name="connsiteY0" fmla="*/ 133 h 556335"/>
              <a:gd name="connsiteX1" fmla="*/ 76593 w 133751"/>
              <a:gd name="connsiteY1" fmla="*/ 189168 h 556335"/>
              <a:gd name="connsiteX2" fmla="*/ 1859 w 133751"/>
              <a:gd name="connsiteY2" fmla="*/ 373806 h 556335"/>
              <a:gd name="connsiteX3" fmla="*/ 23839 w 133751"/>
              <a:gd name="connsiteY3" fmla="*/ 325449 h 556335"/>
              <a:gd name="connsiteX4" fmla="*/ 37028 w 133751"/>
              <a:gd name="connsiteY4" fmla="*/ 452937 h 556335"/>
              <a:gd name="connsiteX5" fmla="*/ 98574 w 133751"/>
              <a:gd name="connsiteY5" fmla="*/ 554049 h 556335"/>
              <a:gd name="connsiteX6" fmla="*/ 67801 w 133751"/>
              <a:gd name="connsiteY6" fmla="*/ 496899 h 556335"/>
              <a:gd name="connsiteX7" fmla="*/ 23839 w 133751"/>
              <a:gd name="connsiteY7" fmla="*/ 215545 h 556335"/>
              <a:gd name="connsiteX8" fmla="*/ 50216 w 133751"/>
              <a:gd name="connsiteY8" fmla="*/ 303468 h 556335"/>
              <a:gd name="connsiteX9" fmla="*/ 67801 w 133751"/>
              <a:gd name="connsiteY9" fmla="*/ 162791 h 556335"/>
              <a:gd name="connsiteX10" fmla="*/ 89782 w 133751"/>
              <a:gd name="connsiteY10" fmla="*/ 136414 h 556335"/>
              <a:gd name="connsiteX11" fmla="*/ 80989 w 133751"/>
              <a:gd name="connsiteY11" fmla="*/ 158395 h 556335"/>
              <a:gd name="connsiteX12" fmla="*/ 133743 w 133751"/>
              <a:gd name="connsiteY12" fmla="*/ 133 h 5563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33751" h="556335">
                <a:moveTo>
                  <a:pt x="133743" y="133"/>
                </a:moveTo>
                <a:cubicBezTo>
                  <a:pt x="133010" y="5262"/>
                  <a:pt x="98574" y="126889"/>
                  <a:pt x="76593" y="189168"/>
                </a:cubicBezTo>
                <a:cubicBezTo>
                  <a:pt x="54612" y="251447"/>
                  <a:pt x="10651" y="351093"/>
                  <a:pt x="1859" y="373806"/>
                </a:cubicBezTo>
                <a:cubicBezTo>
                  <a:pt x="-6933" y="396520"/>
                  <a:pt x="17978" y="312261"/>
                  <a:pt x="23839" y="325449"/>
                </a:cubicBezTo>
                <a:cubicBezTo>
                  <a:pt x="29700" y="338637"/>
                  <a:pt x="24572" y="414837"/>
                  <a:pt x="37028" y="452937"/>
                </a:cubicBezTo>
                <a:cubicBezTo>
                  <a:pt x="49484" y="491037"/>
                  <a:pt x="93445" y="546722"/>
                  <a:pt x="98574" y="554049"/>
                </a:cubicBezTo>
                <a:cubicBezTo>
                  <a:pt x="103703" y="561376"/>
                  <a:pt x="80257" y="553316"/>
                  <a:pt x="67801" y="496899"/>
                </a:cubicBezTo>
                <a:cubicBezTo>
                  <a:pt x="55345" y="440482"/>
                  <a:pt x="26770" y="247783"/>
                  <a:pt x="23839" y="215545"/>
                </a:cubicBezTo>
                <a:cubicBezTo>
                  <a:pt x="20908" y="183307"/>
                  <a:pt x="42889" y="312260"/>
                  <a:pt x="50216" y="303468"/>
                </a:cubicBezTo>
                <a:cubicBezTo>
                  <a:pt x="57543" y="294676"/>
                  <a:pt x="61207" y="190633"/>
                  <a:pt x="67801" y="162791"/>
                </a:cubicBezTo>
                <a:cubicBezTo>
                  <a:pt x="74395" y="134949"/>
                  <a:pt x="89782" y="136414"/>
                  <a:pt x="89782" y="136414"/>
                </a:cubicBezTo>
                <a:cubicBezTo>
                  <a:pt x="91980" y="135681"/>
                  <a:pt x="72197" y="177445"/>
                  <a:pt x="80989" y="158395"/>
                </a:cubicBezTo>
                <a:cubicBezTo>
                  <a:pt x="89781" y="139345"/>
                  <a:pt x="134476" y="-4996"/>
                  <a:pt x="133743" y="1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フリーフォーム 47">
            <a:extLst>
              <a:ext uri="{FF2B5EF4-FFF2-40B4-BE49-F238E27FC236}">
                <a16:creationId xmlns:a16="http://schemas.microsoft.com/office/drawing/2014/main" id="{990ADF8D-ABC7-4404-D87D-18DBC5D73846}"/>
              </a:ext>
            </a:extLst>
          </p:cNvPr>
          <p:cNvSpPr/>
          <p:nvPr/>
        </p:nvSpPr>
        <p:spPr>
          <a:xfrm>
            <a:off x="6001198" y="3543292"/>
            <a:ext cx="124038" cy="302449"/>
          </a:xfrm>
          <a:custGeom>
            <a:avLst/>
            <a:gdLst>
              <a:gd name="connsiteX0" fmla="*/ 53527 w 124038"/>
              <a:gd name="connsiteY0" fmla="*/ 8 h 302449"/>
              <a:gd name="connsiteX1" fmla="*/ 28127 w 124038"/>
              <a:gd name="connsiteY1" fmla="*/ 133358 h 302449"/>
              <a:gd name="connsiteX2" fmla="*/ 94802 w 124038"/>
              <a:gd name="connsiteY2" fmla="*/ 250833 h 302449"/>
              <a:gd name="connsiteX3" fmla="*/ 72577 w 124038"/>
              <a:gd name="connsiteY3" fmla="*/ 203208 h 302449"/>
              <a:gd name="connsiteX4" fmla="*/ 123377 w 124038"/>
              <a:gd name="connsiteY4" fmla="*/ 301633 h 302449"/>
              <a:gd name="connsiteX5" fmla="*/ 94802 w 124038"/>
              <a:gd name="connsiteY5" fmla="*/ 244483 h 302449"/>
              <a:gd name="connsiteX6" fmla="*/ 2727 w 124038"/>
              <a:gd name="connsiteY6" fmla="*/ 146058 h 302449"/>
              <a:gd name="connsiteX7" fmla="*/ 24952 w 124038"/>
              <a:gd name="connsiteY7" fmla="*/ 174633 h 302449"/>
              <a:gd name="connsiteX8" fmla="*/ 31302 w 124038"/>
              <a:gd name="connsiteY8" fmla="*/ 127008 h 302449"/>
              <a:gd name="connsiteX9" fmla="*/ 53527 w 124038"/>
              <a:gd name="connsiteY9" fmla="*/ 8 h 302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4038" h="302449">
                <a:moveTo>
                  <a:pt x="53527" y="8"/>
                </a:moveTo>
                <a:cubicBezTo>
                  <a:pt x="52998" y="1066"/>
                  <a:pt x="21248" y="91554"/>
                  <a:pt x="28127" y="133358"/>
                </a:cubicBezTo>
                <a:cubicBezTo>
                  <a:pt x="35006" y="175162"/>
                  <a:pt x="87394" y="239191"/>
                  <a:pt x="94802" y="250833"/>
                </a:cubicBezTo>
                <a:cubicBezTo>
                  <a:pt x="102210" y="262475"/>
                  <a:pt x="67814" y="194741"/>
                  <a:pt x="72577" y="203208"/>
                </a:cubicBezTo>
                <a:cubicBezTo>
                  <a:pt x="77340" y="211675"/>
                  <a:pt x="119673" y="294754"/>
                  <a:pt x="123377" y="301633"/>
                </a:cubicBezTo>
                <a:cubicBezTo>
                  <a:pt x="127081" y="308512"/>
                  <a:pt x="114910" y="270412"/>
                  <a:pt x="94802" y="244483"/>
                </a:cubicBezTo>
                <a:cubicBezTo>
                  <a:pt x="74694" y="218554"/>
                  <a:pt x="14369" y="157700"/>
                  <a:pt x="2727" y="146058"/>
                </a:cubicBezTo>
                <a:cubicBezTo>
                  <a:pt x="-8915" y="134416"/>
                  <a:pt x="20190" y="177808"/>
                  <a:pt x="24952" y="174633"/>
                </a:cubicBezTo>
                <a:cubicBezTo>
                  <a:pt x="29714" y="171458"/>
                  <a:pt x="30244" y="152937"/>
                  <a:pt x="31302" y="127008"/>
                </a:cubicBezTo>
                <a:cubicBezTo>
                  <a:pt x="32360" y="101079"/>
                  <a:pt x="54056" y="-1050"/>
                  <a:pt x="53527" y="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フリーフォーム 48">
            <a:extLst>
              <a:ext uri="{FF2B5EF4-FFF2-40B4-BE49-F238E27FC236}">
                <a16:creationId xmlns:a16="http://schemas.microsoft.com/office/drawing/2014/main" id="{E76467E7-131D-C79B-508D-0F08467B2E3F}"/>
              </a:ext>
            </a:extLst>
          </p:cNvPr>
          <p:cNvSpPr/>
          <p:nvPr/>
        </p:nvSpPr>
        <p:spPr>
          <a:xfrm>
            <a:off x="6889716" y="5002317"/>
            <a:ext cx="47760" cy="690389"/>
          </a:xfrm>
          <a:custGeom>
            <a:avLst/>
            <a:gdLst>
              <a:gd name="connsiteX0" fmla="*/ 25434 w 47760"/>
              <a:gd name="connsiteY0" fmla="*/ 1483 h 690389"/>
              <a:gd name="connsiteX1" fmla="*/ 34 w 47760"/>
              <a:gd name="connsiteY1" fmla="*/ 220558 h 690389"/>
              <a:gd name="connsiteX2" fmla="*/ 31784 w 47760"/>
              <a:gd name="connsiteY2" fmla="*/ 182458 h 690389"/>
              <a:gd name="connsiteX3" fmla="*/ 22259 w 47760"/>
              <a:gd name="connsiteY3" fmla="*/ 382483 h 690389"/>
              <a:gd name="connsiteX4" fmla="*/ 34959 w 47760"/>
              <a:gd name="connsiteY4" fmla="*/ 325333 h 690389"/>
              <a:gd name="connsiteX5" fmla="*/ 34959 w 47760"/>
              <a:gd name="connsiteY5" fmla="*/ 544408 h 690389"/>
              <a:gd name="connsiteX6" fmla="*/ 22259 w 47760"/>
              <a:gd name="connsiteY6" fmla="*/ 684108 h 690389"/>
              <a:gd name="connsiteX7" fmla="*/ 15909 w 47760"/>
              <a:gd name="connsiteY7" fmla="*/ 642833 h 690389"/>
              <a:gd name="connsiteX8" fmla="*/ 47659 w 47760"/>
              <a:gd name="connsiteY8" fmla="*/ 436458 h 690389"/>
              <a:gd name="connsiteX9" fmla="*/ 25434 w 47760"/>
              <a:gd name="connsiteY9" fmla="*/ 172933 h 690389"/>
              <a:gd name="connsiteX10" fmla="*/ 9559 w 47760"/>
              <a:gd name="connsiteY10" fmla="*/ 220558 h 690389"/>
              <a:gd name="connsiteX11" fmla="*/ 19084 w 47760"/>
              <a:gd name="connsiteY11" fmla="*/ 128483 h 690389"/>
              <a:gd name="connsiteX12" fmla="*/ 25434 w 47760"/>
              <a:gd name="connsiteY12" fmla="*/ 1483 h 6903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7760" h="690389">
                <a:moveTo>
                  <a:pt x="25434" y="1483"/>
                </a:moveTo>
                <a:cubicBezTo>
                  <a:pt x="22259" y="16829"/>
                  <a:pt x="-1024" y="190396"/>
                  <a:pt x="34" y="220558"/>
                </a:cubicBezTo>
                <a:cubicBezTo>
                  <a:pt x="1092" y="250720"/>
                  <a:pt x="28080" y="155471"/>
                  <a:pt x="31784" y="182458"/>
                </a:cubicBezTo>
                <a:cubicBezTo>
                  <a:pt x="35488" y="209445"/>
                  <a:pt x="21730" y="358671"/>
                  <a:pt x="22259" y="382483"/>
                </a:cubicBezTo>
                <a:cubicBezTo>
                  <a:pt x="22788" y="406295"/>
                  <a:pt x="32842" y="298346"/>
                  <a:pt x="34959" y="325333"/>
                </a:cubicBezTo>
                <a:cubicBezTo>
                  <a:pt x="37076" y="352321"/>
                  <a:pt x="37076" y="484612"/>
                  <a:pt x="34959" y="544408"/>
                </a:cubicBezTo>
                <a:cubicBezTo>
                  <a:pt x="32842" y="604204"/>
                  <a:pt x="25434" y="667704"/>
                  <a:pt x="22259" y="684108"/>
                </a:cubicBezTo>
                <a:cubicBezTo>
                  <a:pt x="19084" y="700512"/>
                  <a:pt x="11676" y="684108"/>
                  <a:pt x="15909" y="642833"/>
                </a:cubicBezTo>
                <a:cubicBezTo>
                  <a:pt x="20142" y="601558"/>
                  <a:pt x="46072" y="514775"/>
                  <a:pt x="47659" y="436458"/>
                </a:cubicBezTo>
                <a:cubicBezTo>
                  <a:pt x="49247" y="358141"/>
                  <a:pt x="31784" y="208916"/>
                  <a:pt x="25434" y="172933"/>
                </a:cubicBezTo>
                <a:cubicBezTo>
                  <a:pt x="19084" y="136950"/>
                  <a:pt x="10617" y="227966"/>
                  <a:pt x="9559" y="220558"/>
                </a:cubicBezTo>
                <a:cubicBezTo>
                  <a:pt x="8501" y="213150"/>
                  <a:pt x="16438" y="162879"/>
                  <a:pt x="19084" y="128483"/>
                </a:cubicBezTo>
                <a:cubicBezTo>
                  <a:pt x="21730" y="94087"/>
                  <a:pt x="28609" y="-13863"/>
                  <a:pt x="25434" y="14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フリーフォーム 49">
            <a:extLst>
              <a:ext uri="{FF2B5EF4-FFF2-40B4-BE49-F238E27FC236}">
                <a16:creationId xmlns:a16="http://schemas.microsoft.com/office/drawing/2014/main" id="{7AF3AEEE-233F-4613-F112-DED58174C080}"/>
              </a:ext>
            </a:extLst>
          </p:cNvPr>
          <p:cNvSpPr/>
          <p:nvPr/>
        </p:nvSpPr>
        <p:spPr>
          <a:xfrm>
            <a:off x="6567597" y="4990924"/>
            <a:ext cx="226919" cy="148578"/>
          </a:xfrm>
          <a:custGeom>
            <a:avLst/>
            <a:gdLst>
              <a:gd name="connsiteX0" fmla="*/ 226903 w 226919"/>
              <a:gd name="connsiteY0" fmla="*/ 176 h 148578"/>
              <a:gd name="connsiteX1" fmla="*/ 163403 w 226919"/>
              <a:gd name="connsiteY1" fmla="*/ 89076 h 148578"/>
              <a:gd name="connsiteX2" fmla="*/ 147528 w 226919"/>
              <a:gd name="connsiteY2" fmla="*/ 120826 h 148578"/>
              <a:gd name="connsiteX3" fmla="*/ 1478 w 226919"/>
              <a:gd name="connsiteY3" fmla="*/ 146226 h 148578"/>
              <a:gd name="connsiteX4" fmla="*/ 68153 w 226919"/>
              <a:gd name="connsiteY4" fmla="*/ 146226 h 148578"/>
              <a:gd name="connsiteX5" fmla="*/ 128478 w 226919"/>
              <a:gd name="connsiteY5" fmla="*/ 146226 h 148578"/>
              <a:gd name="connsiteX6" fmla="*/ 157053 w 226919"/>
              <a:gd name="connsiteY6" fmla="*/ 114476 h 148578"/>
              <a:gd name="connsiteX7" fmla="*/ 226903 w 226919"/>
              <a:gd name="connsiteY7" fmla="*/ 176 h 1485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26919" h="148578">
                <a:moveTo>
                  <a:pt x="226903" y="176"/>
                </a:moveTo>
                <a:cubicBezTo>
                  <a:pt x="227961" y="-4057"/>
                  <a:pt x="176632" y="68968"/>
                  <a:pt x="163403" y="89076"/>
                </a:cubicBezTo>
                <a:cubicBezTo>
                  <a:pt x="150174" y="109184"/>
                  <a:pt x="174515" y="111301"/>
                  <a:pt x="147528" y="120826"/>
                </a:cubicBezTo>
                <a:cubicBezTo>
                  <a:pt x="120541" y="130351"/>
                  <a:pt x="14707" y="141993"/>
                  <a:pt x="1478" y="146226"/>
                </a:cubicBezTo>
                <a:cubicBezTo>
                  <a:pt x="-11751" y="150459"/>
                  <a:pt x="68153" y="146226"/>
                  <a:pt x="68153" y="146226"/>
                </a:cubicBezTo>
                <a:cubicBezTo>
                  <a:pt x="89320" y="146226"/>
                  <a:pt x="113661" y="151518"/>
                  <a:pt x="128478" y="146226"/>
                </a:cubicBezTo>
                <a:cubicBezTo>
                  <a:pt x="143295" y="140934"/>
                  <a:pt x="145941" y="136172"/>
                  <a:pt x="157053" y="114476"/>
                </a:cubicBezTo>
                <a:cubicBezTo>
                  <a:pt x="168165" y="92780"/>
                  <a:pt x="225845" y="4409"/>
                  <a:pt x="226903" y="1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フリーフォーム 50">
            <a:extLst>
              <a:ext uri="{FF2B5EF4-FFF2-40B4-BE49-F238E27FC236}">
                <a16:creationId xmlns:a16="http://schemas.microsoft.com/office/drawing/2014/main" id="{AE4DE3EB-9A24-0E80-357F-072DDF7361D1}"/>
              </a:ext>
            </a:extLst>
          </p:cNvPr>
          <p:cNvSpPr/>
          <p:nvPr/>
        </p:nvSpPr>
        <p:spPr>
          <a:xfrm>
            <a:off x="6683310" y="5260075"/>
            <a:ext cx="85718" cy="306615"/>
          </a:xfrm>
          <a:custGeom>
            <a:avLst/>
            <a:gdLst>
              <a:gd name="connsiteX0" fmla="*/ 65 w 85718"/>
              <a:gd name="connsiteY0" fmla="*/ 900 h 306615"/>
              <a:gd name="connsiteX1" fmla="*/ 19115 w 85718"/>
              <a:gd name="connsiteY1" fmla="*/ 99325 h 306615"/>
              <a:gd name="connsiteX2" fmla="*/ 79440 w 85718"/>
              <a:gd name="connsiteY2" fmla="*/ 239025 h 306615"/>
              <a:gd name="connsiteX3" fmla="*/ 60390 w 85718"/>
              <a:gd name="connsiteY3" fmla="*/ 305700 h 306615"/>
              <a:gd name="connsiteX4" fmla="*/ 69915 w 85718"/>
              <a:gd name="connsiteY4" fmla="*/ 273950 h 306615"/>
              <a:gd name="connsiteX5" fmla="*/ 82615 w 85718"/>
              <a:gd name="connsiteY5" fmla="*/ 219975 h 306615"/>
              <a:gd name="connsiteX6" fmla="*/ 6415 w 85718"/>
              <a:gd name="connsiteY6" fmla="*/ 127900 h 306615"/>
              <a:gd name="connsiteX7" fmla="*/ 12765 w 85718"/>
              <a:gd name="connsiteY7" fmla="*/ 156475 h 306615"/>
              <a:gd name="connsiteX8" fmla="*/ 65 w 85718"/>
              <a:gd name="connsiteY8" fmla="*/ 900 h 3066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5718" h="306615">
                <a:moveTo>
                  <a:pt x="65" y="900"/>
                </a:moveTo>
                <a:cubicBezTo>
                  <a:pt x="1123" y="-8625"/>
                  <a:pt x="5886" y="59638"/>
                  <a:pt x="19115" y="99325"/>
                </a:cubicBezTo>
                <a:cubicBezTo>
                  <a:pt x="32344" y="139012"/>
                  <a:pt x="72561" y="204629"/>
                  <a:pt x="79440" y="239025"/>
                </a:cubicBezTo>
                <a:cubicBezTo>
                  <a:pt x="86319" y="273421"/>
                  <a:pt x="61978" y="299879"/>
                  <a:pt x="60390" y="305700"/>
                </a:cubicBezTo>
                <a:cubicBezTo>
                  <a:pt x="58803" y="311521"/>
                  <a:pt x="66211" y="288237"/>
                  <a:pt x="69915" y="273950"/>
                </a:cubicBezTo>
                <a:cubicBezTo>
                  <a:pt x="73619" y="259663"/>
                  <a:pt x="93198" y="244317"/>
                  <a:pt x="82615" y="219975"/>
                </a:cubicBezTo>
                <a:cubicBezTo>
                  <a:pt x="72032" y="195633"/>
                  <a:pt x="18057" y="138483"/>
                  <a:pt x="6415" y="127900"/>
                </a:cubicBezTo>
                <a:cubicBezTo>
                  <a:pt x="-5227" y="117317"/>
                  <a:pt x="14353" y="174467"/>
                  <a:pt x="12765" y="156475"/>
                </a:cubicBezTo>
                <a:cubicBezTo>
                  <a:pt x="11178" y="138483"/>
                  <a:pt x="-993" y="10425"/>
                  <a:pt x="65" y="9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フリーフォーム 51">
            <a:extLst>
              <a:ext uri="{FF2B5EF4-FFF2-40B4-BE49-F238E27FC236}">
                <a16:creationId xmlns:a16="http://schemas.microsoft.com/office/drawing/2014/main" id="{A40B520D-01E0-8684-2DEE-0DA70E914AFC}"/>
              </a:ext>
            </a:extLst>
          </p:cNvPr>
          <p:cNvSpPr/>
          <p:nvPr/>
        </p:nvSpPr>
        <p:spPr>
          <a:xfrm>
            <a:off x="6549668" y="5203621"/>
            <a:ext cx="182422" cy="382620"/>
          </a:xfrm>
          <a:custGeom>
            <a:avLst/>
            <a:gdLst>
              <a:gd name="connsiteX0" fmla="*/ 357 w 182422"/>
              <a:gd name="connsiteY0" fmla="*/ 204 h 382620"/>
              <a:gd name="connsiteX1" fmla="*/ 6707 w 182422"/>
              <a:gd name="connsiteY1" fmla="*/ 162129 h 382620"/>
              <a:gd name="connsiteX2" fmla="*/ 38457 w 182422"/>
              <a:gd name="connsiteY2" fmla="*/ 285954 h 382620"/>
              <a:gd name="connsiteX3" fmla="*/ 25757 w 182422"/>
              <a:gd name="connsiteY3" fmla="*/ 263729 h 382620"/>
              <a:gd name="connsiteX4" fmla="*/ 98782 w 182422"/>
              <a:gd name="connsiteY4" fmla="*/ 339929 h 382620"/>
              <a:gd name="connsiteX5" fmla="*/ 181332 w 182422"/>
              <a:gd name="connsiteY5" fmla="*/ 381204 h 382620"/>
              <a:gd name="connsiteX6" fmla="*/ 136882 w 182422"/>
              <a:gd name="connsiteY6" fmla="*/ 362154 h 382620"/>
              <a:gd name="connsiteX7" fmla="*/ 9882 w 182422"/>
              <a:gd name="connsiteY7" fmla="*/ 260554 h 382620"/>
              <a:gd name="connsiteX8" fmla="*/ 16232 w 182422"/>
              <a:gd name="connsiteY8" fmla="*/ 270079 h 382620"/>
              <a:gd name="connsiteX9" fmla="*/ 13057 w 182422"/>
              <a:gd name="connsiteY9" fmla="*/ 197054 h 382620"/>
              <a:gd name="connsiteX10" fmla="*/ 357 w 182422"/>
              <a:gd name="connsiteY10" fmla="*/ 204 h 3826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82422" h="382620">
                <a:moveTo>
                  <a:pt x="357" y="204"/>
                </a:moveTo>
                <a:cubicBezTo>
                  <a:pt x="-701" y="-5617"/>
                  <a:pt x="357" y="114504"/>
                  <a:pt x="6707" y="162129"/>
                </a:cubicBezTo>
                <a:cubicBezTo>
                  <a:pt x="13057" y="209754"/>
                  <a:pt x="35282" y="269021"/>
                  <a:pt x="38457" y="285954"/>
                </a:cubicBezTo>
                <a:cubicBezTo>
                  <a:pt x="41632" y="302887"/>
                  <a:pt x="15703" y="254733"/>
                  <a:pt x="25757" y="263729"/>
                </a:cubicBezTo>
                <a:cubicBezTo>
                  <a:pt x="35811" y="272725"/>
                  <a:pt x="72853" y="320350"/>
                  <a:pt x="98782" y="339929"/>
                </a:cubicBezTo>
                <a:cubicBezTo>
                  <a:pt x="124711" y="359508"/>
                  <a:pt x="174982" y="377500"/>
                  <a:pt x="181332" y="381204"/>
                </a:cubicBezTo>
                <a:cubicBezTo>
                  <a:pt x="187682" y="384908"/>
                  <a:pt x="165457" y="382262"/>
                  <a:pt x="136882" y="362154"/>
                </a:cubicBezTo>
                <a:cubicBezTo>
                  <a:pt x="108307" y="342046"/>
                  <a:pt x="9882" y="260554"/>
                  <a:pt x="9882" y="260554"/>
                </a:cubicBezTo>
                <a:cubicBezTo>
                  <a:pt x="-10226" y="245208"/>
                  <a:pt x="15703" y="280662"/>
                  <a:pt x="16232" y="270079"/>
                </a:cubicBezTo>
                <a:cubicBezTo>
                  <a:pt x="16761" y="259496"/>
                  <a:pt x="15703" y="242562"/>
                  <a:pt x="13057" y="197054"/>
                </a:cubicBezTo>
                <a:cubicBezTo>
                  <a:pt x="10411" y="151546"/>
                  <a:pt x="1415" y="6025"/>
                  <a:pt x="357" y="2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フリーフォーム 52">
            <a:extLst>
              <a:ext uri="{FF2B5EF4-FFF2-40B4-BE49-F238E27FC236}">
                <a16:creationId xmlns:a16="http://schemas.microsoft.com/office/drawing/2014/main" id="{D5E9234D-06D8-0AE9-F4CF-18FA6F815600}"/>
              </a:ext>
            </a:extLst>
          </p:cNvPr>
          <p:cNvSpPr/>
          <p:nvPr/>
        </p:nvSpPr>
        <p:spPr>
          <a:xfrm>
            <a:off x="6810355" y="5574693"/>
            <a:ext cx="101640" cy="245206"/>
          </a:xfrm>
          <a:custGeom>
            <a:avLst/>
            <a:gdLst>
              <a:gd name="connsiteX0" fmla="*/ 20 w 101640"/>
              <a:gd name="connsiteY0" fmla="*/ 607 h 245206"/>
              <a:gd name="connsiteX1" fmla="*/ 53995 w 101640"/>
              <a:gd name="connsiteY1" fmla="*/ 102207 h 245206"/>
              <a:gd name="connsiteX2" fmla="*/ 69870 w 101640"/>
              <a:gd name="connsiteY2" fmla="*/ 140307 h 245206"/>
              <a:gd name="connsiteX3" fmla="*/ 66695 w 101640"/>
              <a:gd name="connsiteY3" fmla="*/ 181582 h 245206"/>
              <a:gd name="connsiteX4" fmla="*/ 85745 w 101640"/>
              <a:gd name="connsiteY4" fmla="*/ 168882 h 245206"/>
              <a:gd name="connsiteX5" fmla="*/ 60345 w 101640"/>
              <a:gd name="connsiteY5" fmla="*/ 245082 h 245206"/>
              <a:gd name="connsiteX6" fmla="*/ 101620 w 101640"/>
              <a:gd name="connsiteY6" fmla="*/ 184757 h 245206"/>
              <a:gd name="connsiteX7" fmla="*/ 53995 w 101640"/>
              <a:gd name="connsiteY7" fmla="*/ 108557 h 245206"/>
              <a:gd name="connsiteX8" fmla="*/ 69870 w 101640"/>
              <a:gd name="connsiteY8" fmla="*/ 146657 h 245206"/>
              <a:gd name="connsiteX9" fmla="*/ 47645 w 101640"/>
              <a:gd name="connsiteY9" fmla="*/ 64107 h 245206"/>
              <a:gd name="connsiteX10" fmla="*/ 20 w 101640"/>
              <a:gd name="connsiteY10" fmla="*/ 607 h 2452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01640" h="245206">
                <a:moveTo>
                  <a:pt x="20" y="607"/>
                </a:moveTo>
                <a:cubicBezTo>
                  <a:pt x="1078" y="6957"/>
                  <a:pt x="42353" y="78924"/>
                  <a:pt x="53995" y="102207"/>
                </a:cubicBezTo>
                <a:cubicBezTo>
                  <a:pt x="65637" y="125490"/>
                  <a:pt x="67753" y="127078"/>
                  <a:pt x="69870" y="140307"/>
                </a:cubicBezTo>
                <a:cubicBezTo>
                  <a:pt x="71987" y="153536"/>
                  <a:pt x="66695" y="181582"/>
                  <a:pt x="66695" y="181582"/>
                </a:cubicBezTo>
                <a:cubicBezTo>
                  <a:pt x="69341" y="186344"/>
                  <a:pt x="86803" y="158299"/>
                  <a:pt x="85745" y="168882"/>
                </a:cubicBezTo>
                <a:cubicBezTo>
                  <a:pt x="84687" y="179465"/>
                  <a:pt x="57699" y="242436"/>
                  <a:pt x="60345" y="245082"/>
                </a:cubicBezTo>
                <a:cubicBezTo>
                  <a:pt x="62991" y="247728"/>
                  <a:pt x="102678" y="207511"/>
                  <a:pt x="101620" y="184757"/>
                </a:cubicBezTo>
                <a:cubicBezTo>
                  <a:pt x="100562" y="162003"/>
                  <a:pt x="59287" y="114907"/>
                  <a:pt x="53995" y="108557"/>
                </a:cubicBezTo>
                <a:cubicBezTo>
                  <a:pt x="48703" y="102207"/>
                  <a:pt x="70928" y="154065"/>
                  <a:pt x="69870" y="146657"/>
                </a:cubicBezTo>
                <a:cubicBezTo>
                  <a:pt x="68812" y="139249"/>
                  <a:pt x="56641" y="88978"/>
                  <a:pt x="47645" y="64107"/>
                </a:cubicBezTo>
                <a:cubicBezTo>
                  <a:pt x="38649" y="39236"/>
                  <a:pt x="-1038" y="-5743"/>
                  <a:pt x="20" y="6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フリーフォーム 53">
            <a:extLst>
              <a:ext uri="{FF2B5EF4-FFF2-40B4-BE49-F238E27FC236}">
                <a16:creationId xmlns:a16="http://schemas.microsoft.com/office/drawing/2014/main" id="{69C4E7F3-93B3-DCA9-55FD-1CBFD8492758}"/>
              </a:ext>
            </a:extLst>
          </p:cNvPr>
          <p:cNvSpPr/>
          <p:nvPr/>
        </p:nvSpPr>
        <p:spPr>
          <a:xfrm>
            <a:off x="6730840" y="5567653"/>
            <a:ext cx="97197" cy="96604"/>
          </a:xfrm>
          <a:custGeom>
            <a:avLst/>
            <a:gdLst>
              <a:gd name="connsiteX0" fmla="*/ 160 w 97197"/>
              <a:gd name="connsiteY0" fmla="*/ 96547 h 96604"/>
              <a:gd name="connsiteX1" fmla="*/ 57310 w 97197"/>
              <a:gd name="connsiteY1" fmla="*/ 67972 h 96604"/>
              <a:gd name="connsiteX2" fmla="*/ 95410 w 97197"/>
              <a:gd name="connsiteY2" fmla="*/ 1297 h 96604"/>
              <a:gd name="connsiteX3" fmla="*/ 85885 w 97197"/>
              <a:gd name="connsiteY3" fmla="*/ 26697 h 96604"/>
              <a:gd name="connsiteX4" fmla="*/ 41435 w 97197"/>
              <a:gd name="connsiteY4" fmla="*/ 61622 h 96604"/>
              <a:gd name="connsiteX5" fmla="*/ 160 w 97197"/>
              <a:gd name="connsiteY5" fmla="*/ 96547 h 966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7197" h="96604">
                <a:moveTo>
                  <a:pt x="160" y="96547"/>
                </a:moveTo>
                <a:cubicBezTo>
                  <a:pt x="2806" y="97605"/>
                  <a:pt x="41435" y="83847"/>
                  <a:pt x="57310" y="67972"/>
                </a:cubicBezTo>
                <a:cubicBezTo>
                  <a:pt x="73185" y="52097"/>
                  <a:pt x="90648" y="8176"/>
                  <a:pt x="95410" y="1297"/>
                </a:cubicBezTo>
                <a:cubicBezTo>
                  <a:pt x="100172" y="-5582"/>
                  <a:pt x="94881" y="16643"/>
                  <a:pt x="85885" y="26697"/>
                </a:cubicBezTo>
                <a:cubicBezTo>
                  <a:pt x="76889" y="36751"/>
                  <a:pt x="54664" y="51039"/>
                  <a:pt x="41435" y="61622"/>
                </a:cubicBezTo>
                <a:cubicBezTo>
                  <a:pt x="28206" y="72205"/>
                  <a:pt x="-2486" y="95489"/>
                  <a:pt x="160" y="9654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フリーフォーム 54">
            <a:extLst>
              <a:ext uri="{FF2B5EF4-FFF2-40B4-BE49-F238E27FC236}">
                <a16:creationId xmlns:a16="http://schemas.microsoft.com/office/drawing/2014/main" id="{CE33348A-C8F5-18BB-3C3A-A711B21BEC65}"/>
              </a:ext>
            </a:extLst>
          </p:cNvPr>
          <p:cNvSpPr/>
          <p:nvPr/>
        </p:nvSpPr>
        <p:spPr>
          <a:xfrm>
            <a:off x="6113624" y="5619008"/>
            <a:ext cx="678198" cy="471188"/>
          </a:xfrm>
          <a:custGeom>
            <a:avLst/>
            <a:gdLst>
              <a:gd name="connsiteX0" fmla="*/ 677701 w 678198"/>
              <a:gd name="connsiteY0" fmla="*/ 29317 h 471188"/>
              <a:gd name="connsiteX1" fmla="*/ 547526 w 678198"/>
              <a:gd name="connsiteY1" fmla="*/ 26142 h 471188"/>
              <a:gd name="connsiteX2" fmla="*/ 382426 w 678198"/>
              <a:gd name="connsiteY2" fmla="*/ 26142 h 471188"/>
              <a:gd name="connsiteX3" fmla="*/ 471326 w 678198"/>
              <a:gd name="connsiteY3" fmla="*/ 54717 h 471188"/>
              <a:gd name="connsiteX4" fmla="*/ 315751 w 678198"/>
              <a:gd name="connsiteY4" fmla="*/ 153142 h 471188"/>
              <a:gd name="connsiteX5" fmla="*/ 366551 w 678198"/>
              <a:gd name="connsiteY5" fmla="*/ 134092 h 471188"/>
              <a:gd name="connsiteX6" fmla="*/ 185576 w 678198"/>
              <a:gd name="connsiteY6" fmla="*/ 261092 h 471188"/>
              <a:gd name="connsiteX7" fmla="*/ 284001 w 678198"/>
              <a:gd name="connsiteY7" fmla="*/ 210292 h 471188"/>
              <a:gd name="connsiteX8" fmla="*/ 179226 w 678198"/>
              <a:gd name="connsiteY8" fmla="*/ 315067 h 471188"/>
              <a:gd name="connsiteX9" fmla="*/ 128426 w 678198"/>
              <a:gd name="connsiteY9" fmla="*/ 372217 h 471188"/>
              <a:gd name="connsiteX10" fmla="*/ 204626 w 678198"/>
              <a:gd name="connsiteY10" fmla="*/ 381742 h 471188"/>
              <a:gd name="connsiteX11" fmla="*/ 74451 w 678198"/>
              <a:gd name="connsiteY11" fmla="*/ 397617 h 471188"/>
              <a:gd name="connsiteX12" fmla="*/ 147476 w 678198"/>
              <a:gd name="connsiteY12" fmla="*/ 423017 h 471188"/>
              <a:gd name="connsiteX13" fmla="*/ 26826 w 678198"/>
              <a:gd name="connsiteY13" fmla="*/ 457942 h 471188"/>
              <a:gd name="connsiteX14" fmla="*/ 7776 w 678198"/>
              <a:gd name="connsiteY14" fmla="*/ 470642 h 471188"/>
              <a:gd name="connsiteX15" fmla="*/ 128426 w 678198"/>
              <a:gd name="connsiteY15" fmla="*/ 442067 h 471188"/>
              <a:gd name="connsiteX16" fmla="*/ 137951 w 678198"/>
              <a:gd name="connsiteY16" fmla="*/ 391267 h 471188"/>
              <a:gd name="connsiteX17" fmla="*/ 299876 w 678198"/>
              <a:gd name="connsiteY17" fmla="*/ 156317 h 471188"/>
              <a:gd name="connsiteX18" fmla="*/ 245901 w 678198"/>
              <a:gd name="connsiteY18" fmla="*/ 207117 h 471188"/>
              <a:gd name="connsiteX19" fmla="*/ 468151 w 678198"/>
              <a:gd name="connsiteY19" fmla="*/ 54717 h 471188"/>
              <a:gd name="connsiteX20" fmla="*/ 499901 w 678198"/>
              <a:gd name="connsiteY20" fmla="*/ 742 h 471188"/>
              <a:gd name="connsiteX21" fmla="*/ 677701 w 678198"/>
              <a:gd name="connsiteY21" fmla="*/ 29317 h 4711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678198" h="471188">
                <a:moveTo>
                  <a:pt x="677701" y="29317"/>
                </a:moveTo>
                <a:cubicBezTo>
                  <a:pt x="685638" y="33550"/>
                  <a:pt x="596738" y="26671"/>
                  <a:pt x="547526" y="26142"/>
                </a:cubicBezTo>
                <a:cubicBezTo>
                  <a:pt x="498314" y="25613"/>
                  <a:pt x="395126" y="21379"/>
                  <a:pt x="382426" y="26142"/>
                </a:cubicBezTo>
                <a:cubicBezTo>
                  <a:pt x="369726" y="30905"/>
                  <a:pt x="482438" y="33550"/>
                  <a:pt x="471326" y="54717"/>
                </a:cubicBezTo>
                <a:cubicBezTo>
                  <a:pt x="460213" y="75884"/>
                  <a:pt x="333213" y="139913"/>
                  <a:pt x="315751" y="153142"/>
                </a:cubicBezTo>
                <a:cubicBezTo>
                  <a:pt x="298288" y="166371"/>
                  <a:pt x="388247" y="116100"/>
                  <a:pt x="366551" y="134092"/>
                </a:cubicBezTo>
                <a:cubicBezTo>
                  <a:pt x="344855" y="152084"/>
                  <a:pt x="199334" y="248392"/>
                  <a:pt x="185576" y="261092"/>
                </a:cubicBezTo>
                <a:cubicBezTo>
                  <a:pt x="171818" y="273792"/>
                  <a:pt x="285059" y="201296"/>
                  <a:pt x="284001" y="210292"/>
                </a:cubicBezTo>
                <a:cubicBezTo>
                  <a:pt x="282943" y="219288"/>
                  <a:pt x="205155" y="288080"/>
                  <a:pt x="179226" y="315067"/>
                </a:cubicBezTo>
                <a:cubicBezTo>
                  <a:pt x="153297" y="342054"/>
                  <a:pt x="124193" y="361105"/>
                  <a:pt x="128426" y="372217"/>
                </a:cubicBezTo>
                <a:cubicBezTo>
                  <a:pt x="132659" y="383330"/>
                  <a:pt x="213622" y="377509"/>
                  <a:pt x="204626" y="381742"/>
                </a:cubicBezTo>
                <a:cubicBezTo>
                  <a:pt x="195630" y="385975"/>
                  <a:pt x="83976" y="390738"/>
                  <a:pt x="74451" y="397617"/>
                </a:cubicBezTo>
                <a:cubicBezTo>
                  <a:pt x="64926" y="404496"/>
                  <a:pt x="155413" y="412963"/>
                  <a:pt x="147476" y="423017"/>
                </a:cubicBezTo>
                <a:cubicBezTo>
                  <a:pt x="139539" y="433071"/>
                  <a:pt x="26826" y="457942"/>
                  <a:pt x="26826" y="457942"/>
                </a:cubicBezTo>
                <a:cubicBezTo>
                  <a:pt x="3543" y="465880"/>
                  <a:pt x="-9157" y="473288"/>
                  <a:pt x="7776" y="470642"/>
                </a:cubicBezTo>
                <a:cubicBezTo>
                  <a:pt x="24709" y="467996"/>
                  <a:pt x="106730" y="455296"/>
                  <a:pt x="128426" y="442067"/>
                </a:cubicBezTo>
                <a:cubicBezTo>
                  <a:pt x="150122" y="428838"/>
                  <a:pt x="109376" y="438892"/>
                  <a:pt x="137951" y="391267"/>
                </a:cubicBezTo>
                <a:cubicBezTo>
                  <a:pt x="166526" y="343642"/>
                  <a:pt x="281884" y="187009"/>
                  <a:pt x="299876" y="156317"/>
                </a:cubicBezTo>
                <a:cubicBezTo>
                  <a:pt x="317868" y="125625"/>
                  <a:pt x="217855" y="224050"/>
                  <a:pt x="245901" y="207117"/>
                </a:cubicBezTo>
                <a:cubicBezTo>
                  <a:pt x="273947" y="190184"/>
                  <a:pt x="425818" y="89113"/>
                  <a:pt x="468151" y="54717"/>
                </a:cubicBezTo>
                <a:cubicBezTo>
                  <a:pt x="510484" y="20321"/>
                  <a:pt x="472913" y="6563"/>
                  <a:pt x="499901" y="742"/>
                </a:cubicBezTo>
                <a:cubicBezTo>
                  <a:pt x="526889" y="-5079"/>
                  <a:pt x="669764" y="25084"/>
                  <a:pt x="677701" y="293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フリーフォーム 55">
            <a:extLst>
              <a:ext uri="{FF2B5EF4-FFF2-40B4-BE49-F238E27FC236}">
                <a16:creationId xmlns:a16="http://schemas.microsoft.com/office/drawing/2014/main" id="{01620FD3-444E-C3EC-453D-30EF0D2656B6}"/>
              </a:ext>
            </a:extLst>
          </p:cNvPr>
          <p:cNvSpPr/>
          <p:nvPr/>
        </p:nvSpPr>
        <p:spPr>
          <a:xfrm>
            <a:off x="5994170" y="6083793"/>
            <a:ext cx="159940" cy="241594"/>
          </a:xfrm>
          <a:custGeom>
            <a:avLst/>
            <a:gdLst>
              <a:gd name="connsiteX0" fmla="*/ 158980 w 159940"/>
              <a:gd name="connsiteY0" fmla="*/ 2682 h 241594"/>
              <a:gd name="connsiteX1" fmla="*/ 28805 w 159940"/>
              <a:gd name="connsiteY1" fmla="*/ 101107 h 241594"/>
              <a:gd name="connsiteX2" fmla="*/ 22455 w 159940"/>
              <a:gd name="connsiteY2" fmla="*/ 148732 h 241594"/>
              <a:gd name="connsiteX3" fmla="*/ 230 w 159940"/>
              <a:gd name="connsiteY3" fmla="*/ 240807 h 241594"/>
              <a:gd name="connsiteX4" fmla="*/ 12930 w 159940"/>
              <a:gd name="connsiteY4" fmla="*/ 186832 h 241594"/>
              <a:gd name="connsiteX5" fmla="*/ 44680 w 159940"/>
              <a:gd name="connsiteY5" fmla="*/ 78882 h 241594"/>
              <a:gd name="connsiteX6" fmla="*/ 41505 w 159940"/>
              <a:gd name="connsiteY6" fmla="*/ 107457 h 241594"/>
              <a:gd name="connsiteX7" fmla="*/ 85955 w 159940"/>
              <a:gd name="connsiteY7" fmla="*/ 34432 h 241594"/>
              <a:gd name="connsiteX8" fmla="*/ 158980 w 159940"/>
              <a:gd name="connsiteY8" fmla="*/ 2682 h 2415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9940" h="241594">
                <a:moveTo>
                  <a:pt x="158980" y="2682"/>
                </a:moveTo>
                <a:cubicBezTo>
                  <a:pt x="149455" y="13795"/>
                  <a:pt x="51559" y="76765"/>
                  <a:pt x="28805" y="101107"/>
                </a:cubicBezTo>
                <a:cubicBezTo>
                  <a:pt x="6051" y="125449"/>
                  <a:pt x="27217" y="125449"/>
                  <a:pt x="22455" y="148732"/>
                </a:cubicBezTo>
                <a:cubicBezTo>
                  <a:pt x="17692" y="172015"/>
                  <a:pt x="1817" y="234457"/>
                  <a:pt x="230" y="240807"/>
                </a:cubicBezTo>
                <a:cubicBezTo>
                  <a:pt x="-1358" y="247157"/>
                  <a:pt x="5522" y="213819"/>
                  <a:pt x="12930" y="186832"/>
                </a:cubicBezTo>
                <a:cubicBezTo>
                  <a:pt x="20338" y="159845"/>
                  <a:pt x="39918" y="92111"/>
                  <a:pt x="44680" y="78882"/>
                </a:cubicBezTo>
                <a:cubicBezTo>
                  <a:pt x="49442" y="65653"/>
                  <a:pt x="34626" y="114865"/>
                  <a:pt x="41505" y="107457"/>
                </a:cubicBezTo>
                <a:cubicBezTo>
                  <a:pt x="48384" y="100049"/>
                  <a:pt x="67434" y="51365"/>
                  <a:pt x="85955" y="34432"/>
                </a:cubicBezTo>
                <a:cubicBezTo>
                  <a:pt x="104476" y="17499"/>
                  <a:pt x="168505" y="-8431"/>
                  <a:pt x="158980" y="268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フリーフォーム 56">
            <a:extLst>
              <a:ext uri="{FF2B5EF4-FFF2-40B4-BE49-F238E27FC236}">
                <a16:creationId xmlns:a16="http://schemas.microsoft.com/office/drawing/2014/main" id="{AC236269-38B6-FFA4-A85D-F5910CD78D7A}"/>
              </a:ext>
            </a:extLst>
          </p:cNvPr>
          <p:cNvSpPr/>
          <p:nvPr/>
        </p:nvSpPr>
        <p:spPr>
          <a:xfrm>
            <a:off x="6816680" y="5702286"/>
            <a:ext cx="55262" cy="220114"/>
          </a:xfrm>
          <a:custGeom>
            <a:avLst/>
            <a:gdLst>
              <a:gd name="connsiteX0" fmla="*/ 45 w 55262"/>
              <a:gd name="connsiteY0" fmla="*/ 14 h 220114"/>
              <a:gd name="connsiteX1" fmla="*/ 44495 w 55262"/>
              <a:gd name="connsiteY1" fmla="*/ 98439 h 220114"/>
              <a:gd name="connsiteX2" fmla="*/ 34970 w 55262"/>
              <a:gd name="connsiteY2" fmla="*/ 155589 h 220114"/>
              <a:gd name="connsiteX3" fmla="*/ 44495 w 55262"/>
              <a:gd name="connsiteY3" fmla="*/ 219089 h 220114"/>
              <a:gd name="connsiteX4" fmla="*/ 44495 w 55262"/>
              <a:gd name="connsiteY4" fmla="*/ 187339 h 220114"/>
              <a:gd name="connsiteX5" fmla="*/ 54020 w 55262"/>
              <a:gd name="connsiteY5" fmla="*/ 92089 h 220114"/>
              <a:gd name="connsiteX6" fmla="*/ 45 w 55262"/>
              <a:gd name="connsiteY6" fmla="*/ 14 h 2201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5262" h="220114">
                <a:moveTo>
                  <a:pt x="45" y="14"/>
                </a:moveTo>
                <a:cubicBezTo>
                  <a:pt x="-1543" y="1072"/>
                  <a:pt x="38674" y="72510"/>
                  <a:pt x="44495" y="98439"/>
                </a:cubicBezTo>
                <a:cubicBezTo>
                  <a:pt x="50316" y="124368"/>
                  <a:pt x="34970" y="135481"/>
                  <a:pt x="34970" y="155589"/>
                </a:cubicBezTo>
                <a:cubicBezTo>
                  <a:pt x="34970" y="175697"/>
                  <a:pt x="42908" y="213797"/>
                  <a:pt x="44495" y="219089"/>
                </a:cubicBezTo>
                <a:cubicBezTo>
                  <a:pt x="46082" y="224381"/>
                  <a:pt x="42908" y="208506"/>
                  <a:pt x="44495" y="187339"/>
                </a:cubicBezTo>
                <a:cubicBezTo>
                  <a:pt x="46082" y="166172"/>
                  <a:pt x="59312" y="126485"/>
                  <a:pt x="54020" y="92089"/>
                </a:cubicBezTo>
                <a:cubicBezTo>
                  <a:pt x="48728" y="57693"/>
                  <a:pt x="1633" y="-1044"/>
                  <a:pt x="45" y="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フリーフォーム 57">
            <a:extLst>
              <a:ext uri="{FF2B5EF4-FFF2-40B4-BE49-F238E27FC236}">
                <a16:creationId xmlns:a16="http://schemas.microsoft.com/office/drawing/2014/main" id="{37911D16-71FC-E00E-E593-2621CF7DCDDC}"/>
              </a:ext>
            </a:extLst>
          </p:cNvPr>
          <p:cNvSpPr/>
          <p:nvPr/>
        </p:nvSpPr>
        <p:spPr>
          <a:xfrm>
            <a:off x="6589811" y="5666379"/>
            <a:ext cx="153908" cy="196372"/>
          </a:xfrm>
          <a:custGeom>
            <a:avLst/>
            <a:gdLst>
              <a:gd name="connsiteX0" fmla="*/ 1489 w 153908"/>
              <a:gd name="connsiteY0" fmla="*/ 996 h 196372"/>
              <a:gd name="connsiteX1" fmla="*/ 115789 w 153908"/>
              <a:gd name="connsiteY1" fmla="*/ 10521 h 196372"/>
              <a:gd name="connsiteX2" fmla="*/ 122139 w 153908"/>
              <a:gd name="connsiteY2" fmla="*/ 80371 h 196372"/>
              <a:gd name="connsiteX3" fmla="*/ 134839 w 153908"/>
              <a:gd name="connsiteY3" fmla="*/ 54971 h 196372"/>
              <a:gd name="connsiteX4" fmla="*/ 125314 w 153908"/>
              <a:gd name="connsiteY4" fmla="*/ 194671 h 196372"/>
              <a:gd name="connsiteX5" fmla="*/ 138014 w 153908"/>
              <a:gd name="connsiteY5" fmla="*/ 124821 h 196372"/>
              <a:gd name="connsiteX6" fmla="*/ 153889 w 153908"/>
              <a:gd name="connsiteY6" fmla="*/ 10521 h 196372"/>
              <a:gd name="connsiteX7" fmla="*/ 141189 w 153908"/>
              <a:gd name="connsiteY7" fmla="*/ 39096 h 196372"/>
              <a:gd name="connsiteX8" fmla="*/ 138014 w 153908"/>
              <a:gd name="connsiteY8" fmla="*/ 4171 h 196372"/>
              <a:gd name="connsiteX9" fmla="*/ 55464 w 153908"/>
              <a:gd name="connsiteY9" fmla="*/ 996 h 196372"/>
              <a:gd name="connsiteX10" fmla="*/ 1489 w 153908"/>
              <a:gd name="connsiteY10" fmla="*/ 996 h 1963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53908" h="196372">
                <a:moveTo>
                  <a:pt x="1489" y="996"/>
                </a:moveTo>
                <a:cubicBezTo>
                  <a:pt x="11543" y="2583"/>
                  <a:pt x="95681" y="-2708"/>
                  <a:pt x="115789" y="10521"/>
                </a:cubicBezTo>
                <a:cubicBezTo>
                  <a:pt x="135897" y="23750"/>
                  <a:pt x="118964" y="72963"/>
                  <a:pt x="122139" y="80371"/>
                </a:cubicBezTo>
                <a:cubicBezTo>
                  <a:pt x="125314" y="87779"/>
                  <a:pt x="134310" y="35921"/>
                  <a:pt x="134839" y="54971"/>
                </a:cubicBezTo>
                <a:cubicBezTo>
                  <a:pt x="135368" y="74021"/>
                  <a:pt x="124785" y="183029"/>
                  <a:pt x="125314" y="194671"/>
                </a:cubicBezTo>
                <a:cubicBezTo>
                  <a:pt x="125843" y="206313"/>
                  <a:pt x="133252" y="155512"/>
                  <a:pt x="138014" y="124821"/>
                </a:cubicBezTo>
                <a:cubicBezTo>
                  <a:pt x="142776" y="94130"/>
                  <a:pt x="153360" y="24809"/>
                  <a:pt x="153889" y="10521"/>
                </a:cubicBezTo>
                <a:cubicBezTo>
                  <a:pt x="154418" y="-3767"/>
                  <a:pt x="143835" y="40154"/>
                  <a:pt x="141189" y="39096"/>
                </a:cubicBezTo>
                <a:cubicBezTo>
                  <a:pt x="138543" y="38038"/>
                  <a:pt x="152302" y="10521"/>
                  <a:pt x="138014" y="4171"/>
                </a:cubicBezTo>
                <a:cubicBezTo>
                  <a:pt x="123726" y="-2179"/>
                  <a:pt x="76101" y="467"/>
                  <a:pt x="55464" y="996"/>
                </a:cubicBezTo>
                <a:cubicBezTo>
                  <a:pt x="34827" y="1525"/>
                  <a:pt x="-8565" y="-591"/>
                  <a:pt x="1489" y="99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フリーフォーム 58">
            <a:extLst>
              <a:ext uri="{FF2B5EF4-FFF2-40B4-BE49-F238E27FC236}">
                <a16:creationId xmlns:a16="http://schemas.microsoft.com/office/drawing/2014/main" id="{33D1C303-5063-B812-652E-A8DE012D83A2}"/>
              </a:ext>
            </a:extLst>
          </p:cNvPr>
          <p:cNvSpPr/>
          <p:nvPr/>
        </p:nvSpPr>
        <p:spPr>
          <a:xfrm>
            <a:off x="6028696" y="5873750"/>
            <a:ext cx="689674" cy="346146"/>
          </a:xfrm>
          <a:custGeom>
            <a:avLst/>
            <a:gdLst>
              <a:gd name="connsiteX0" fmla="*/ 629 w 689674"/>
              <a:gd name="connsiteY0" fmla="*/ 346075 h 346146"/>
              <a:gd name="connsiteX1" fmla="*/ 197479 w 689674"/>
              <a:gd name="connsiteY1" fmla="*/ 203200 h 346146"/>
              <a:gd name="connsiteX2" fmla="*/ 140329 w 689674"/>
              <a:gd name="connsiteY2" fmla="*/ 222250 h 346146"/>
              <a:gd name="connsiteX3" fmla="*/ 264154 w 689674"/>
              <a:gd name="connsiteY3" fmla="*/ 155575 h 346146"/>
              <a:gd name="connsiteX4" fmla="*/ 311779 w 689674"/>
              <a:gd name="connsiteY4" fmla="*/ 152400 h 346146"/>
              <a:gd name="connsiteX5" fmla="*/ 308604 w 689674"/>
              <a:gd name="connsiteY5" fmla="*/ 117475 h 346146"/>
              <a:gd name="connsiteX6" fmla="*/ 445129 w 689674"/>
              <a:gd name="connsiteY6" fmla="*/ 53975 h 346146"/>
              <a:gd name="connsiteX7" fmla="*/ 413379 w 689674"/>
              <a:gd name="connsiteY7" fmla="*/ 53975 h 346146"/>
              <a:gd name="connsiteX8" fmla="*/ 562604 w 689674"/>
              <a:gd name="connsiteY8" fmla="*/ 50800 h 346146"/>
              <a:gd name="connsiteX9" fmla="*/ 521329 w 689674"/>
              <a:gd name="connsiteY9" fmla="*/ 31750 h 346146"/>
              <a:gd name="connsiteX10" fmla="*/ 622929 w 689674"/>
              <a:gd name="connsiteY10" fmla="*/ 22225 h 346146"/>
              <a:gd name="connsiteX11" fmla="*/ 689604 w 689674"/>
              <a:gd name="connsiteY11" fmla="*/ 3175 h 346146"/>
              <a:gd name="connsiteX12" fmla="*/ 632454 w 689674"/>
              <a:gd name="connsiteY12" fmla="*/ 12700 h 346146"/>
              <a:gd name="connsiteX13" fmla="*/ 489579 w 689674"/>
              <a:gd name="connsiteY13" fmla="*/ 0 h 346146"/>
              <a:gd name="connsiteX14" fmla="*/ 543554 w 689674"/>
              <a:gd name="connsiteY14" fmla="*/ 12700 h 346146"/>
              <a:gd name="connsiteX15" fmla="*/ 461004 w 689674"/>
              <a:gd name="connsiteY15" fmla="*/ 31750 h 346146"/>
              <a:gd name="connsiteX16" fmla="*/ 337179 w 689674"/>
              <a:gd name="connsiteY16" fmla="*/ 66675 h 346146"/>
              <a:gd name="connsiteX17" fmla="*/ 375279 w 689674"/>
              <a:gd name="connsiteY17" fmla="*/ 63500 h 346146"/>
              <a:gd name="connsiteX18" fmla="*/ 267329 w 689674"/>
              <a:gd name="connsiteY18" fmla="*/ 133350 h 346146"/>
              <a:gd name="connsiteX19" fmla="*/ 311779 w 689674"/>
              <a:gd name="connsiteY19" fmla="*/ 123825 h 346146"/>
              <a:gd name="connsiteX20" fmla="*/ 200654 w 689674"/>
              <a:gd name="connsiteY20" fmla="*/ 184150 h 346146"/>
              <a:gd name="connsiteX21" fmla="*/ 137154 w 689674"/>
              <a:gd name="connsiteY21" fmla="*/ 222250 h 346146"/>
              <a:gd name="connsiteX22" fmla="*/ 629 w 689674"/>
              <a:gd name="connsiteY22" fmla="*/ 346075 h 3461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689674" h="346146">
                <a:moveTo>
                  <a:pt x="629" y="346075"/>
                </a:moveTo>
                <a:cubicBezTo>
                  <a:pt x="10683" y="342900"/>
                  <a:pt x="174196" y="223837"/>
                  <a:pt x="197479" y="203200"/>
                </a:cubicBezTo>
                <a:cubicBezTo>
                  <a:pt x="220762" y="182563"/>
                  <a:pt x="129217" y="230187"/>
                  <a:pt x="140329" y="222250"/>
                </a:cubicBezTo>
                <a:cubicBezTo>
                  <a:pt x="151442" y="214312"/>
                  <a:pt x="235579" y="167217"/>
                  <a:pt x="264154" y="155575"/>
                </a:cubicBezTo>
                <a:cubicBezTo>
                  <a:pt x="292729" y="143933"/>
                  <a:pt x="304371" y="158750"/>
                  <a:pt x="311779" y="152400"/>
                </a:cubicBezTo>
                <a:cubicBezTo>
                  <a:pt x="319187" y="146050"/>
                  <a:pt x="286379" y="133879"/>
                  <a:pt x="308604" y="117475"/>
                </a:cubicBezTo>
                <a:cubicBezTo>
                  <a:pt x="330829" y="101071"/>
                  <a:pt x="427667" y="64558"/>
                  <a:pt x="445129" y="53975"/>
                </a:cubicBezTo>
                <a:cubicBezTo>
                  <a:pt x="462592" y="43392"/>
                  <a:pt x="413379" y="53975"/>
                  <a:pt x="413379" y="53975"/>
                </a:cubicBezTo>
                <a:cubicBezTo>
                  <a:pt x="432958" y="53446"/>
                  <a:pt x="544612" y="54504"/>
                  <a:pt x="562604" y="50800"/>
                </a:cubicBezTo>
                <a:cubicBezTo>
                  <a:pt x="580596" y="47096"/>
                  <a:pt x="511275" y="36512"/>
                  <a:pt x="521329" y="31750"/>
                </a:cubicBezTo>
                <a:cubicBezTo>
                  <a:pt x="531383" y="26987"/>
                  <a:pt x="594883" y="26987"/>
                  <a:pt x="622929" y="22225"/>
                </a:cubicBezTo>
                <a:cubicBezTo>
                  <a:pt x="650975" y="17463"/>
                  <a:pt x="688017" y="4762"/>
                  <a:pt x="689604" y="3175"/>
                </a:cubicBezTo>
                <a:cubicBezTo>
                  <a:pt x="691191" y="1588"/>
                  <a:pt x="665791" y="13229"/>
                  <a:pt x="632454" y="12700"/>
                </a:cubicBezTo>
                <a:cubicBezTo>
                  <a:pt x="599117" y="12171"/>
                  <a:pt x="504396" y="0"/>
                  <a:pt x="489579" y="0"/>
                </a:cubicBezTo>
                <a:cubicBezTo>
                  <a:pt x="474762" y="0"/>
                  <a:pt x="548317" y="7408"/>
                  <a:pt x="543554" y="12700"/>
                </a:cubicBezTo>
                <a:cubicBezTo>
                  <a:pt x="538792" y="17992"/>
                  <a:pt x="495400" y="22754"/>
                  <a:pt x="461004" y="31750"/>
                </a:cubicBezTo>
                <a:cubicBezTo>
                  <a:pt x="426608" y="40746"/>
                  <a:pt x="351466" y="61383"/>
                  <a:pt x="337179" y="66675"/>
                </a:cubicBezTo>
                <a:cubicBezTo>
                  <a:pt x="322892" y="71967"/>
                  <a:pt x="386921" y="52387"/>
                  <a:pt x="375279" y="63500"/>
                </a:cubicBezTo>
                <a:cubicBezTo>
                  <a:pt x="363637" y="74612"/>
                  <a:pt x="277912" y="123296"/>
                  <a:pt x="267329" y="133350"/>
                </a:cubicBezTo>
                <a:cubicBezTo>
                  <a:pt x="256746" y="143404"/>
                  <a:pt x="322891" y="115358"/>
                  <a:pt x="311779" y="123825"/>
                </a:cubicBezTo>
                <a:cubicBezTo>
                  <a:pt x="300667" y="132292"/>
                  <a:pt x="229758" y="167746"/>
                  <a:pt x="200654" y="184150"/>
                </a:cubicBezTo>
                <a:cubicBezTo>
                  <a:pt x="171550" y="200554"/>
                  <a:pt x="170491" y="198438"/>
                  <a:pt x="137154" y="222250"/>
                </a:cubicBezTo>
                <a:cubicBezTo>
                  <a:pt x="103817" y="246062"/>
                  <a:pt x="-9425" y="349250"/>
                  <a:pt x="629" y="3460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フリーフォーム 59">
            <a:extLst>
              <a:ext uri="{FF2B5EF4-FFF2-40B4-BE49-F238E27FC236}">
                <a16:creationId xmlns:a16="http://schemas.microsoft.com/office/drawing/2014/main" id="{751DDBB7-630E-C469-25C5-FD0CEE95CB16}"/>
              </a:ext>
            </a:extLst>
          </p:cNvPr>
          <p:cNvSpPr/>
          <p:nvPr/>
        </p:nvSpPr>
        <p:spPr>
          <a:xfrm>
            <a:off x="6383545" y="5692756"/>
            <a:ext cx="287174" cy="236663"/>
          </a:xfrm>
          <a:custGeom>
            <a:avLst/>
            <a:gdLst>
              <a:gd name="connsiteX0" fmla="*/ 287130 w 287174"/>
              <a:gd name="connsiteY0" fmla="*/ 19 h 236663"/>
              <a:gd name="connsiteX1" fmla="*/ 236330 w 287174"/>
              <a:gd name="connsiteY1" fmla="*/ 60344 h 236663"/>
              <a:gd name="connsiteX2" fmla="*/ 55355 w 287174"/>
              <a:gd name="connsiteY2" fmla="*/ 117494 h 236663"/>
              <a:gd name="connsiteX3" fmla="*/ 93455 w 287174"/>
              <a:gd name="connsiteY3" fmla="*/ 114319 h 236663"/>
              <a:gd name="connsiteX4" fmla="*/ 99805 w 287174"/>
              <a:gd name="connsiteY4" fmla="*/ 149244 h 236663"/>
              <a:gd name="connsiteX5" fmla="*/ 1380 w 287174"/>
              <a:gd name="connsiteY5" fmla="*/ 234969 h 236663"/>
              <a:gd name="connsiteX6" fmla="*/ 49005 w 287174"/>
              <a:gd name="connsiteY6" fmla="*/ 196869 h 236663"/>
              <a:gd name="connsiteX7" fmla="*/ 144255 w 287174"/>
              <a:gd name="connsiteY7" fmla="*/ 85744 h 236663"/>
              <a:gd name="connsiteX8" fmla="*/ 115680 w 287174"/>
              <a:gd name="connsiteY8" fmla="*/ 98444 h 236663"/>
              <a:gd name="connsiteX9" fmla="*/ 242680 w 287174"/>
              <a:gd name="connsiteY9" fmla="*/ 66694 h 236663"/>
              <a:gd name="connsiteX10" fmla="*/ 287130 w 287174"/>
              <a:gd name="connsiteY10" fmla="*/ 19 h 2366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87174" h="236663">
                <a:moveTo>
                  <a:pt x="287130" y="19"/>
                </a:moveTo>
                <a:cubicBezTo>
                  <a:pt x="286072" y="-1039"/>
                  <a:pt x="274959" y="40765"/>
                  <a:pt x="236330" y="60344"/>
                </a:cubicBezTo>
                <a:cubicBezTo>
                  <a:pt x="197701" y="79923"/>
                  <a:pt x="79167" y="108498"/>
                  <a:pt x="55355" y="117494"/>
                </a:cubicBezTo>
                <a:cubicBezTo>
                  <a:pt x="31543" y="126490"/>
                  <a:pt x="86047" y="109027"/>
                  <a:pt x="93455" y="114319"/>
                </a:cubicBezTo>
                <a:cubicBezTo>
                  <a:pt x="100863" y="119611"/>
                  <a:pt x="115151" y="129136"/>
                  <a:pt x="99805" y="149244"/>
                </a:cubicBezTo>
                <a:cubicBezTo>
                  <a:pt x="84459" y="169352"/>
                  <a:pt x="9847" y="227032"/>
                  <a:pt x="1380" y="234969"/>
                </a:cubicBezTo>
                <a:cubicBezTo>
                  <a:pt x="-7087" y="242907"/>
                  <a:pt x="25193" y="221740"/>
                  <a:pt x="49005" y="196869"/>
                </a:cubicBezTo>
                <a:cubicBezTo>
                  <a:pt x="72817" y="171998"/>
                  <a:pt x="133143" y="102148"/>
                  <a:pt x="144255" y="85744"/>
                </a:cubicBezTo>
                <a:cubicBezTo>
                  <a:pt x="155367" y="69340"/>
                  <a:pt x="99276" y="101619"/>
                  <a:pt x="115680" y="98444"/>
                </a:cubicBezTo>
                <a:cubicBezTo>
                  <a:pt x="132084" y="95269"/>
                  <a:pt x="215163" y="78865"/>
                  <a:pt x="242680" y="66694"/>
                </a:cubicBezTo>
                <a:cubicBezTo>
                  <a:pt x="270197" y="54523"/>
                  <a:pt x="288188" y="1077"/>
                  <a:pt x="287130" y="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フリーフォーム 60">
            <a:extLst>
              <a:ext uri="{FF2B5EF4-FFF2-40B4-BE49-F238E27FC236}">
                <a16:creationId xmlns:a16="http://schemas.microsoft.com/office/drawing/2014/main" id="{A4A823CB-239B-F507-B25A-75BC86D955EB}"/>
              </a:ext>
            </a:extLst>
          </p:cNvPr>
          <p:cNvSpPr/>
          <p:nvPr/>
        </p:nvSpPr>
        <p:spPr>
          <a:xfrm>
            <a:off x="6689052" y="5803900"/>
            <a:ext cx="176501" cy="99675"/>
          </a:xfrm>
          <a:custGeom>
            <a:avLst/>
            <a:gdLst>
              <a:gd name="connsiteX0" fmla="*/ 673 w 176501"/>
              <a:gd name="connsiteY0" fmla="*/ 57150 h 99675"/>
              <a:gd name="connsiteX1" fmla="*/ 60998 w 176501"/>
              <a:gd name="connsiteY1" fmla="*/ 34925 h 99675"/>
              <a:gd name="connsiteX2" fmla="*/ 118148 w 176501"/>
              <a:gd name="connsiteY2" fmla="*/ 0 h 99675"/>
              <a:gd name="connsiteX3" fmla="*/ 80048 w 176501"/>
              <a:gd name="connsiteY3" fmla="*/ 34925 h 99675"/>
              <a:gd name="connsiteX4" fmla="*/ 86398 w 176501"/>
              <a:gd name="connsiteY4" fmla="*/ 63500 h 99675"/>
              <a:gd name="connsiteX5" fmla="*/ 149898 w 176501"/>
              <a:gd name="connsiteY5" fmla="*/ 95250 h 99675"/>
              <a:gd name="connsiteX6" fmla="*/ 175298 w 176501"/>
              <a:gd name="connsiteY6" fmla="*/ 98425 h 99675"/>
              <a:gd name="connsiteX7" fmla="*/ 114973 w 176501"/>
              <a:gd name="connsiteY7" fmla="*/ 85725 h 99675"/>
              <a:gd name="connsiteX8" fmla="*/ 64173 w 176501"/>
              <a:gd name="connsiteY8" fmla="*/ 82550 h 99675"/>
              <a:gd name="connsiteX9" fmla="*/ 102273 w 176501"/>
              <a:gd name="connsiteY9" fmla="*/ 34925 h 99675"/>
              <a:gd name="connsiteX10" fmla="*/ 673 w 176501"/>
              <a:gd name="connsiteY10" fmla="*/ 57150 h 99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76501" h="99675">
                <a:moveTo>
                  <a:pt x="673" y="57150"/>
                </a:moveTo>
                <a:cubicBezTo>
                  <a:pt x="-6206" y="57150"/>
                  <a:pt x="41419" y="44450"/>
                  <a:pt x="60998" y="34925"/>
                </a:cubicBezTo>
                <a:cubicBezTo>
                  <a:pt x="80577" y="25400"/>
                  <a:pt x="114973" y="0"/>
                  <a:pt x="118148" y="0"/>
                </a:cubicBezTo>
                <a:cubicBezTo>
                  <a:pt x="121323" y="0"/>
                  <a:pt x="85340" y="24342"/>
                  <a:pt x="80048" y="34925"/>
                </a:cubicBezTo>
                <a:cubicBezTo>
                  <a:pt x="74756" y="45508"/>
                  <a:pt x="74756" y="53446"/>
                  <a:pt x="86398" y="63500"/>
                </a:cubicBezTo>
                <a:cubicBezTo>
                  <a:pt x="98040" y="73554"/>
                  <a:pt x="135081" y="89429"/>
                  <a:pt x="149898" y="95250"/>
                </a:cubicBezTo>
                <a:cubicBezTo>
                  <a:pt x="164715" y="101071"/>
                  <a:pt x="181119" y="100013"/>
                  <a:pt x="175298" y="98425"/>
                </a:cubicBezTo>
                <a:cubicBezTo>
                  <a:pt x="169477" y="96838"/>
                  <a:pt x="133494" y="88371"/>
                  <a:pt x="114973" y="85725"/>
                </a:cubicBezTo>
                <a:cubicBezTo>
                  <a:pt x="96452" y="83079"/>
                  <a:pt x="66290" y="91017"/>
                  <a:pt x="64173" y="82550"/>
                </a:cubicBezTo>
                <a:cubicBezTo>
                  <a:pt x="62056" y="74083"/>
                  <a:pt x="108094" y="42333"/>
                  <a:pt x="102273" y="34925"/>
                </a:cubicBezTo>
                <a:cubicBezTo>
                  <a:pt x="96452" y="27517"/>
                  <a:pt x="7552" y="57150"/>
                  <a:pt x="673" y="571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フリーフォーム 61">
            <a:extLst>
              <a:ext uri="{FF2B5EF4-FFF2-40B4-BE49-F238E27FC236}">
                <a16:creationId xmlns:a16="http://schemas.microsoft.com/office/drawing/2014/main" id="{B135CD7F-41C6-3EFD-5304-7AEA1645A8C2}"/>
              </a:ext>
            </a:extLst>
          </p:cNvPr>
          <p:cNvSpPr/>
          <p:nvPr/>
        </p:nvSpPr>
        <p:spPr>
          <a:xfrm>
            <a:off x="6721103" y="5968668"/>
            <a:ext cx="148578" cy="299303"/>
          </a:xfrm>
          <a:custGeom>
            <a:avLst/>
            <a:gdLst>
              <a:gd name="connsiteX0" fmla="*/ 95622 w 148578"/>
              <a:gd name="connsiteY0" fmla="*/ 332 h 299303"/>
              <a:gd name="connsiteX1" fmla="*/ 130547 w 148578"/>
              <a:gd name="connsiteY1" fmla="*/ 89232 h 299303"/>
              <a:gd name="connsiteX2" fmla="*/ 124197 w 148578"/>
              <a:gd name="connsiteY2" fmla="*/ 120982 h 299303"/>
              <a:gd name="connsiteX3" fmla="*/ 136897 w 148578"/>
              <a:gd name="connsiteY3" fmla="*/ 165432 h 299303"/>
              <a:gd name="connsiteX4" fmla="*/ 117847 w 148578"/>
              <a:gd name="connsiteY4" fmla="*/ 206707 h 299303"/>
              <a:gd name="connsiteX5" fmla="*/ 372 w 148578"/>
              <a:gd name="connsiteY5" fmla="*/ 298782 h 299303"/>
              <a:gd name="connsiteX6" fmla="*/ 82922 w 148578"/>
              <a:gd name="connsiteY6" fmla="*/ 241632 h 299303"/>
              <a:gd name="connsiteX7" fmla="*/ 146422 w 148578"/>
              <a:gd name="connsiteY7" fmla="*/ 187657 h 299303"/>
              <a:gd name="connsiteX8" fmla="*/ 133722 w 148578"/>
              <a:gd name="connsiteY8" fmla="*/ 111457 h 299303"/>
              <a:gd name="connsiteX9" fmla="*/ 133722 w 148578"/>
              <a:gd name="connsiteY9" fmla="*/ 60657 h 299303"/>
              <a:gd name="connsiteX10" fmla="*/ 95622 w 148578"/>
              <a:gd name="connsiteY10" fmla="*/ 332 h 2993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8578" h="299303">
                <a:moveTo>
                  <a:pt x="95622" y="332"/>
                </a:moveTo>
                <a:cubicBezTo>
                  <a:pt x="95093" y="5095"/>
                  <a:pt x="125785" y="69124"/>
                  <a:pt x="130547" y="89232"/>
                </a:cubicBezTo>
                <a:cubicBezTo>
                  <a:pt x="135309" y="109340"/>
                  <a:pt x="123139" y="108282"/>
                  <a:pt x="124197" y="120982"/>
                </a:cubicBezTo>
                <a:cubicBezTo>
                  <a:pt x="125255" y="133682"/>
                  <a:pt x="137955" y="151145"/>
                  <a:pt x="136897" y="165432"/>
                </a:cubicBezTo>
                <a:cubicBezTo>
                  <a:pt x="135839" y="179719"/>
                  <a:pt x="140601" y="184482"/>
                  <a:pt x="117847" y="206707"/>
                </a:cubicBezTo>
                <a:cubicBezTo>
                  <a:pt x="95093" y="228932"/>
                  <a:pt x="6193" y="292961"/>
                  <a:pt x="372" y="298782"/>
                </a:cubicBezTo>
                <a:cubicBezTo>
                  <a:pt x="-5449" y="304603"/>
                  <a:pt x="58580" y="260153"/>
                  <a:pt x="82922" y="241632"/>
                </a:cubicBezTo>
                <a:cubicBezTo>
                  <a:pt x="107264" y="223111"/>
                  <a:pt x="137955" y="209353"/>
                  <a:pt x="146422" y="187657"/>
                </a:cubicBezTo>
                <a:cubicBezTo>
                  <a:pt x="154889" y="165961"/>
                  <a:pt x="135839" y="132624"/>
                  <a:pt x="133722" y="111457"/>
                </a:cubicBezTo>
                <a:cubicBezTo>
                  <a:pt x="131605" y="90290"/>
                  <a:pt x="137426" y="78119"/>
                  <a:pt x="133722" y="60657"/>
                </a:cubicBezTo>
                <a:cubicBezTo>
                  <a:pt x="130018" y="43195"/>
                  <a:pt x="96151" y="-4431"/>
                  <a:pt x="95622" y="3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フリーフォーム 62">
            <a:extLst>
              <a:ext uri="{FF2B5EF4-FFF2-40B4-BE49-F238E27FC236}">
                <a16:creationId xmlns:a16="http://schemas.microsoft.com/office/drawing/2014/main" id="{38502D04-2301-9FE1-0FC2-AADB16D4B2E7}"/>
              </a:ext>
            </a:extLst>
          </p:cNvPr>
          <p:cNvSpPr/>
          <p:nvPr/>
        </p:nvSpPr>
        <p:spPr>
          <a:xfrm>
            <a:off x="6079896" y="6082916"/>
            <a:ext cx="577973" cy="175113"/>
          </a:xfrm>
          <a:custGeom>
            <a:avLst/>
            <a:gdLst>
              <a:gd name="connsiteX0" fmla="*/ 229 w 577973"/>
              <a:gd name="connsiteY0" fmla="*/ 175009 h 175113"/>
              <a:gd name="connsiteX1" fmla="*/ 324079 w 577973"/>
              <a:gd name="connsiteY1" fmla="*/ 41659 h 175113"/>
              <a:gd name="connsiteX2" fmla="*/ 238354 w 577973"/>
              <a:gd name="connsiteY2" fmla="*/ 67059 h 175113"/>
              <a:gd name="connsiteX3" fmla="*/ 451079 w 577973"/>
              <a:gd name="connsiteY3" fmla="*/ 35309 h 175113"/>
              <a:gd name="connsiteX4" fmla="*/ 574904 w 577973"/>
              <a:gd name="connsiteY4" fmla="*/ 384 h 175113"/>
              <a:gd name="connsiteX5" fmla="*/ 520929 w 577973"/>
              <a:gd name="connsiteY5" fmla="*/ 16259 h 175113"/>
              <a:gd name="connsiteX6" fmla="*/ 314554 w 577973"/>
              <a:gd name="connsiteY6" fmla="*/ 9909 h 175113"/>
              <a:gd name="connsiteX7" fmla="*/ 432029 w 577973"/>
              <a:gd name="connsiteY7" fmla="*/ 38484 h 175113"/>
              <a:gd name="connsiteX8" fmla="*/ 276454 w 577973"/>
              <a:gd name="connsiteY8" fmla="*/ 48009 h 175113"/>
              <a:gd name="connsiteX9" fmla="*/ 152629 w 577973"/>
              <a:gd name="connsiteY9" fmla="*/ 57534 h 175113"/>
              <a:gd name="connsiteX10" fmla="*/ 270104 w 577973"/>
              <a:gd name="connsiteY10" fmla="*/ 63884 h 175113"/>
              <a:gd name="connsiteX11" fmla="*/ 229 w 577973"/>
              <a:gd name="connsiteY11" fmla="*/ 175009 h 175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77973" h="175113">
                <a:moveTo>
                  <a:pt x="229" y="175009"/>
                </a:moveTo>
                <a:lnTo>
                  <a:pt x="324079" y="41659"/>
                </a:lnTo>
                <a:cubicBezTo>
                  <a:pt x="363767" y="23667"/>
                  <a:pt x="217187" y="68117"/>
                  <a:pt x="238354" y="67059"/>
                </a:cubicBezTo>
                <a:cubicBezTo>
                  <a:pt x="259521" y="66001"/>
                  <a:pt x="394987" y="46421"/>
                  <a:pt x="451079" y="35309"/>
                </a:cubicBezTo>
                <a:cubicBezTo>
                  <a:pt x="507171" y="24197"/>
                  <a:pt x="563262" y="3559"/>
                  <a:pt x="574904" y="384"/>
                </a:cubicBezTo>
                <a:cubicBezTo>
                  <a:pt x="586546" y="-2791"/>
                  <a:pt x="564321" y="14671"/>
                  <a:pt x="520929" y="16259"/>
                </a:cubicBezTo>
                <a:cubicBezTo>
                  <a:pt x="477537" y="17846"/>
                  <a:pt x="329371" y="6205"/>
                  <a:pt x="314554" y="9909"/>
                </a:cubicBezTo>
                <a:cubicBezTo>
                  <a:pt x="299737" y="13613"/>
                  <a:pt x="438379" y="32134"/>
                  <a:pt x="432029" y="38484"/>
                </a:cubicBezTo>
                <a:cubicBezTo>
                  <a:pt x="425679" y="44834"/>
                  <a:pt x="276454" y="48009"/>
                  <a:pt x="276454" y="48009"/>
                </a:cubicBezTo>
                <a:cubicBezTo>
                  <a:pt x="229887" y="51184"/>
                  <a:pt x="153687" y="54888"/>
                  <a:pt x="152629" y="57534"/>
                </a:cubicBezTo>
                <a:cubicBezTo>
                  <a:pt x="151571" y="60180"/>
                  <a:pt x="290741" y="44834"/>
                  <a:pt x="270104" y="63884"/>
                </a:cubicBezTo>
                <a:cubicBezTo>
                  <a:pt x="249467" y="82934"/>
                  <a:pt x="-8767" y="178713"/>
                  <a:pt x="229" y="17500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4" name="フリーフォーム 1023">
            <a:extLst>
              <a:ext uri="{FF2B5EF4-FFF2-40B4-BE49-F238E27FC236}">
                <a16:creationId xmlns:a16="http://schemas.microsoft.com/office/drawing/2014/main" id="{D87EDA4B-A006-B9D1-916A-A08B3D0E53FC}"/>
              </a:ext>
            </a:extLst>
          </p:cNvPr>
          <p:cNvSpPr/>
          <p:nvPr/>
        </p:nvSpPr>
        <p:spPr>
          <a:xfrm>
            <a:off x="6571512" y="5997477"/>
            <a:ext cx="191239" cy="102076"/>
          </a:xfrm>
          <a:custGeom>
            <a:avLst/>
            <a:gdLst>
              <a:gd name="connsiteX0" fmla="*/ 191238 w 191239"/>
              <a:gd name="connsiteY0" fmla="*/ 98 h 102076"/>
              <a:gd name="connsiteX1" fmla="*/ 67413 w 191239"/>
              <a:gd name="connsiteY1" fmla="*/ 44548 h 102076"/>
              <a:gd name="connsiteX2" fmla="*/ 738 w 191239"/>
              <a:gd name="connsiteY2" fmla="*/ 101698 h 102076"/>
              <a:gd name="connsiteX3" fmla="*/ 35663 w 191239"/>
              <a:gd name="connsiteY3" fmla="*/ 66773 h 102076"/>
              <a:gd name="connsiteX4" fmla="*/ 95988 w 191239"/>
              <a:gd name="connsiteY4" fmla="*/ 15973 h 102076"/>
              <a:gd name="connsiteX5" fmla="*/ 70588 w 191239"/>
              <a:gd name="connsiteY5" fmla="*/ 31848 h 102076"/>
              <a:gd name="connsiteX6" fmla="*/ 191238 w 191239"/>
              <a:gd name="connsiteY6" fmla="*/ 98 h 1020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1239" h="102076">
                <a:moveTo>
                  <a:pt x="191238" y="98"/>
                </a:moveTo>
                <a:cubicBezTo>
                  <a:pt x="190709" y="2215"/>
                  <a:pt x="99163" y="27615"/>
                  <a:pt x="67413" y="44548"/>
                </a:cubicBezTo>
                <a:cubicBezTo>
                  <a:pt x="35663" y="61481"/>
                  <a:pt x="6030" y="97994"/>
                  <a:pt x="738" y="101698"/>
                </a:cubicBezTo>
                <a:cubicBezTo>
                  <a:pt x="-4554" y="105402"/>
                  <a:pt x="19788" y="81061"/>
                  <a:pt x="35663" y="66773"/>
                </a:cubicBezTo>
                <a:cubicBezTo>
                  <a:pt x="51538" y="52486"/>
                  <a:pt x="90167" y="21794"/>
                  <a:pt x="95988" y="15973"/>
                </a:cubicBezTo>
                <a:cubicBezTo>
                  <a:pt x="101809" y="10152"/>
                  <a:pt x="57888" y="32906"/>
                  <a:pt x="70588" y="31848"/>
                </a:cubicBezTo>
                <a:cubicBezTo>
                  <a:pt x="83288" y="30790"/>
                  <a:pt x="191767" y="-2019"/>
                  <a:pt x="191238" y="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5" name="フリーフォーム 1024">
            <a:extLst>
              <a:ext uri="{FF2B5EF4-FFF2-40B4-BE49-F238E27FC236}">
                <a16:creationId xmlns:a16="http://schemas.microsoft.com/office/drawing/2014/main" id="{1BAA7F37-0C2A-C3D8-967F-8C3F2714796E}"/>
              </a:ext>
            </a:extLst>
          </p:cNvPr>
          <p:cNvSpPr/>
          <p:nvPr/>
        </p:nvSpPr>
        <p:spPr>
          <a:xfrm>
            <a:off x="6059031" y="6162628"/>
            <a:ext cx="762759" cy="130268"/>
          </a:xfrm>
          <a:custGeom>
            <a:avLst/>
            <a:gdLst>
              <a:gd name="connsiteX0" fmla="*/ 36969 w 762759"/>
              <a:gd name="connsiteY0" fmla="*/ 47 h 130268"/>
              <a:gd name="connsiteX1" fmla="*/ 5219 w 762759"/>
              <a:gd name="connsiteY1" fmla="*/ 47672 h 130268"/>
              <a:gd name="connsiteX2" fmla="*/ 167144 w 762759"/>
              <a:gd name="connsiteY2" fmla="*/ 63547 h 130268"/>
              <a:gd name="connsiteX3" fmla="*/ 144919 w 762759"/>
              <a:gd name="connsiteY3" fmla="*/ 69897 h 130268"/>
              <a:gd name="connsiteX4" fmla="*/ 437019 w 762759"/>
              <a:gd name="connsiteY4" fmla="*/ 73072 h 130268"/>
              <a:gd name="connsiteX5" fmla="*/ 344944 w 762759"/>
              <a:gd name="connsiteY5" fmla="*/ 79422 h 130268"/>
              <a:gd name="connsiteX6" fmla="*/ 602119 w 762759"/>
              <a:gd name="connsiteY6" fmla="*/ 76247 h 130268"/>
              <a:gd name="connsiteX7" fmla="*/ 541794 w 762759"/>
              <a:gd name="connsiteY7" fmla="*/ 95297 h 130268"/>
              <a:gd name="connsiteX8" fmla="*/ 757694 w 762759"/>
              <a:gd name="connsiteY8" fmla="*/ 76247 h 130268"/>
              <a:gd name="connsiteX9" fmla="*/ 659269 w 762759"/>
              <a:gd name="connsiteY9" fmla="*/ 76247 h 130268"/>
              <a:gd name="connsiteX10" fmla="*/ 278269 w 762759"/>
              <a:gd name="connsiteY10" fmla="*/ 130222 h 130268"/>
              <a:gd name="connsiteX11" fmla="*/ 513219 w 762759"/>
              <a:gd name="connsiteY11" fmla="*/ 85772 h 130268"/>
              <a:gd name="connsiteX12" fmla="*/ 325894 w 762759"/>
              <a:gd name="connsiteY12" fmla="*/ 92122 h 130268"/>
              <a:gd name="connsiteX13" fmla="*/ 97294 w 762759"/>
              <a:gd name="connsiteY13" fmla="*/ 66722 h 130268"/>
              <a:gd name="connsiteX14" fmla="*/ 8394 w 762759"/>
              <a:gd name="connsiteY14" fmla="*/ 57197 h 130268"/>
              <a:gd name="connsiteX15" fmla="*/ 36969 w 762759"/>
              <a:gd name="connsiteY15" fmla="*/ 47 h 1302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762759" h="130268">
                <a:moveTo>
                  <a:pt x="36969" y="47"/>
                </a:moveTo>
                <a:cubicBezTo>
                  <a:pt x="36440" y="-1540"/>
                  <a:pt x="-16477" y="37089"/>
                  <a:pt x="5219" y="47672"/>
                </a:cubicBezTo>
                <a:cubicBezTo>
                  <a:pt x="26915" y="58255"/>
                  <a:pt x="143861" y="59843"/>
                  <a:pt x="167144" y="63547"/>
                </a:cubicBezTo>
                <a:cubicBezTo>
                  <a:pt x="190427" y="67251"/>
                  <a:pt x="99940" y="68310"/>
                  <a:pt x="144919" y="69897"/>
                </a:cubicBezTo>
                <a:cubicBezTo>
                  <a:pt x="189898" y="71484"/>
                  <a:pt x="403682" y="71485"/>
                  <a:pt x="437019" y="73072"/>
                </a:cubicBezTo>
                <a:cubicBezTo>
                  <a:pt x="470356" y="74659"/>
                  <a:pt x="344944" y="79422"/>
                  <a:pt x="344944" y="79422"/>
                </a:cubicBezTo>
                <a:cubicBezTo>
                  <a:pt x="372461" y="79951"/>
                  <a:pt x="569311" y="73601"/>
                  <a:pt x="602119" y="76247"/>
                </a:cubicBezTo>
                <a:cubicBezTo>
                  <a:pt x="634927" y="78893"/>
                  <a:pt x="515865" y="95297"/>
                  <a:pt x="541794" y="95297"/>
                </a:cubicBezTo>
                <a:cubicBezTo>
                  <a:pt x="567723" y="95297"/>
                  <a:pt x="738115" y="79422"/>
                  <a:pt x="757694" y="76247"/>
                </a:cubicBezTo>
                <a:cubicBezTo>
                  <a:pt x="777273" y="73072"/>
                  <a:pt x="739173" y="67251"/>
                  <a:pt x="659269" y="76247"/>
                </a:cubicBezTo>
                <a:cubicBezTo>
                  <a:pt x="579365" y="85243"/>
                  <a:pt x="302611" y="128635"/>
                  <a:pt x="278269" y="130222"/>
                </a:cubicBezTo>
                <a:cubicBezTo>
                  <a:pt x="253927" y="131810"/>
                  <a:pt x="505282" y="92122"/>
                  <a:pt x="513219" y="85772"/>
                </a:cubicBezTo>
                <a:cubicBezTo>
                  <a:pt x="521156" y="79422"/>
                  <a:pt x="395215" y="95297"/>
                  <a:pt x="325894" y="92122"/>
                </a:cubicBezTo>
                <a:cubicBezTo>
                  <a:pt x="256573" y="88947"/>
                  <a:pt x="97294" y="66722"/>
                  <a:pt x="97294" y="66722"/>
                </a:cubicBezTo>
                <a:cubicBezTo>
                  <a:pt x="44377" y="60901"/>
                  <a:pt x="16331" y="65664"/>
                  <a:pt x="8394" y="57197"/>
                </a:cubicBezTo>
                <a:cubicBezTo>
                  <a:pt x="456" y="48730"/>
                  <a:pt x="37498" y="1634"/>
                  <a:pt x="36969" y="4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7" name="フリーフォーム 1026">
            <a:extLst>
              <a:ext uri="{FF2B5EF4-FFF2-40B4-BE49-F238E27FC236}">
                <a16:creationId xmlns:a16="http://schemas.microsoft.com/office/drawing/2014/main" id="{47444B49-87B0-E1AD-6537-DBA527300233}"/>
              </a:ext>
            </a:extLst>
          </p:cNvPr>
          <p:cNvSpPr/>
          <p:nvPr/>
        </p:nvSpPr>
        <p:spPr>
          <a:xfrm>
            <a:off x="6562253" y="6083193"/>
            <a:ext cx="131751" cy="136149"/>
          </a:xfrm>
          <a:custGeom>
            <a:avLst/>
            <a:gdLst>
              <a:gd name="connsiteX0" fmla="*/ 130647 w 131751"/>
              <a:gd name="connsiteY0" fmla="*/ 107 h 136149"/>
              <a:gd name="connsiteX1" fmla="*/ 60797 w 131751"/>
              <a:gd name="connsiteY1" fmla="*/ 66782 h 136149"/>
              <a:gd name="connsiteX2" fmla="*/ 19522 w 131751"/>
              <a:gd name="connsiteY2" fmla="*/ 133457 h 136149"/>
              <a:gd name="connsiteX3" fmla="*/ 29047 w 131751"/>
              <a:gd name="connsiteY3" fmla="*/ 114407 h 136149"/>
              <a:gd name="connsiteX4" fmla="*/ 79847 w 131751"/>
              <a:gd name="connsiteY4" fmla="*/ 35032 h 136149"/>
              <a:gd name="connsiteX5" fmla="*/ 472 w 131751"/>
              <a:gd name="connsiteY5" fmla="*/ 82657 h 136149"/>
              <a:gd name="connsiteX6" fmla="*/ 130647 w 131751"/>
              <a:gd name="connsiteY6" fmla="*/ 107 h 1361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1751" h="136149">
                <a:moveTo>
                  <a:pt x="130647" y="107"/>
                </a:moveTo>
                <a:cubicBezTo>
                  <a:pt x="140701" y="-2539"/>
                  <a:pt x="79318" y="44557"/>
                  <a:pt x="60797" y="66782"/>
                </a:cubicBezTo>
                <a:cubicBezTo>
                  <a:pt x="42276" y="89007"/>
                  <a:pt x="19522" y="133457"/>
                  <a:pt x="19522" y="133457"/>
                </a:cubicBezTo>
                <a:cubicBezTo>
                  <a:pt x="14230" y="141394"/>
                  <a:pt x="18993" y="130811"/>
                  <a:pt x="29047" y="114407"/>
                </a:cubicBezTo>
                <a:cubicBezTo>
                  <a:pt x="39101" y="98003"/>
                  <a:pt x="84609" y="40324"/>
                  <a:pt x="79847" y="35032"/>
                </a:cubicBezTo>
                <a:cubicBezTo>
                  <a:pt x="75084" y="29740"/>
                  <a:pt x="-6936" y="86361"/>
                  <a:pt x="472" y="82657"/>
                </a:cubicBezTo>
                <a:cubicBezTo>
                  <a:pt x="7880" y="78953"/>
                  <a:pt x="120593" y="2753"/>
                  <a:pt x="130647" y="1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8" name="フリーフォーム 1027">
            <a:extLst>
              <a:ext uri="{FF2B5EF4-FFF2-40B4-BE49-F238E27FC236}">
                <a16:creationId xmlns:a16="http://schemas.microsoft.com/office/drawing/2014/main" id="{17527985-EF36-B8DA-D5F8-C3492348FF58}"/>
              </a:ext>
            </a:extLst>
          </p:cNvPr>
          <p:cNvSpPr/>
          <p:nvPr/>
        </p:nvSpPr>
        <p:spPr>
          <a:xfrm>
            <a:off x="4841734" y="3178040"/>
            <a:ext cx="497337" cy="54918"/>
          </a:xfrm>
          <a:custGeom>
            <a:avLst/>
            <a:gdLst>
              <a:gd name="connsiteX0" fmla="*/ 495441 w 497337"/>
              <a:gd name="connsiteY0" fmla="*/ 28710 h 54918"/>
              <a:gd name="connsiteX1" fmla="*/ 355741 w 497337"/>
              <a:gd name="connsiteY1" fmla="*/ 41410 h 54918"/>
              <a:gd name="connsiteX2" fmla="*/ 120791 w 497337"/>
              <a:gd name="connsiteY2" fmla="*/ 44585 h 54918"/>
              <a:gd name="connsiteX3" fmla="*/ 295416 w 497337"/>
              <a:gd name="connsiteY3" fmla="*/ 31885 h 54918"/>
              <a:gd name="connsiteX4" fmla="*/ 333516 w 497337"/>
              <a:gd name="connsiteY4" fmla="*/ 22360 h 54918"/>
              <a:gd name="connsiteX5" fmla="*/ 212866 w 497337"/>
              <a:gd name="connsiteY5" fmla="*/ 31885 h 54918"/>
              <a:gd name="connsiteX6" fmla="*/ 114441 w 497337"/>
              <a:gd name="connsiteY6" fmla="*/ 54110 h 54918"/>
              <a:gd name="connsiteX7" fmla="*/ 141 w 497337"/>
              <a:gd name="connsiteY7" fmla="*/ 135 h 54918"/>
              <a:gd name="connsiteX8" fmla="*/ 92216 w 497337"/>
              <a:gd name="connsiteY8" fmla="*/ 38235 h 54918"/>
              <a:gd name="connsiteX9" fmla="*/ 155716 w 497337"/>
              <a:gd name="connsiteY9" fmla="*/ 22360 h 54918"/>
              <a:gd name="connsiteX10" fmla="*/ 333516 w 497337"/>
              <a:gd name="connsiteY10" fmla="*/ 22360 h 54918"/>
              <a:gd name="connsiteX11" fmla="*/ 257316 w 497337"/>
              <a:gd name="connsiteY11" fmla="*/ 25535 h 54918"/>
              <a:gd name="connsiteX12" fmla="*/ 495441 w 497337"/>
              <a:gd name="connsiteY12" fmla="*/ 28710 h 549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97337" h="54918">
                <a:moveTo>
                  <a:pt x="495441" y="28710"/>
                </a:moveTo>
                <a:cubicBezTo>
                  <a:pt x="511845" y="31356"/>
                  <a:pt x="418183" y="38764"/>
                  <a:pt x="355741" y="41410"/>
                </a:cubicBezTo>
                <a:cubicBezTo>
                  <a:pt x="293299" y="44056"/>
                  <a:pt x="130845" y="46172"/>
                  <a:pt x="120791" y="44585"/>
                </a:cubicBezTo>
                <a:cubicBezTo>
                  <a:pt x="110737" y="42998"/>
                  <a:pt x="259962" y="35589"/>
                  <a:pt x="295416" y="31885"/>
                </a:cubicBezTo>
                <a:cubicBezTo>
                  <a:pt x="330870" y="28181"/>
                  <a:pt x="347274" y="22360"/>
                  <a:pt x="333516" y="22360"/>
                </a:cubicBezTo>
                <a:cubicBezTo>
                  <a:pt x="319758" y="22360"/>
                  <a:pt x="249379" y="26593"/>
                  <a:pt x="212866" y="31885"/>
                </a:cubicBezTo>
                <a:cubicBezTo>
                  <a:pt x="176353" y="37177"/>
                  <a:pt x="149895" y="59402"/>
                  <a:pt x="114441" y="54110"/>
                </a:cubicBezTo>
                <a:cubicBezTo>
                  <a:pt x="78987" y="48818"/>
                  <a:pt x="3845" y="2781"/>
                  <a:pt x="141" y="135"/>
                </a:cubicBezTo>
                <a:cubicBezTo>
                  <a:pt x="-3563" y="-2511"/>
                  <a:pt x="66287" y="34531"/>
                  <a:pt x="92216" y="38235"/>
                </a:cubicBezTo>
                <a:cubicBezTo>
                  <a:pt x="118145" y="41939"/>
                  <a:pt x="115499" y="25006"/>
                  <a:pt x="155716" y="22360"/>
                </a:cubicBezTo>
                <a:cubicBezTo>
                  <a:pt x="195933" y="19714"/>
                  <a:pt x="316583" y="21831"/>
                  <a:pt x="333516" y="22360"/>
                </a:cubicBezTo>
                <a:cubicBezTo>
                  <a:pt x="350449" y="22889"/>
                  <a:pt x="237208" y="22889"/>
                  <a:pt x="257316" y="25535"/>
                </a:cubicBezTo>
                <a:cubicBezTo>
                  <a:pt x="277424" y="28181"/>
                  <a:pt x="479037" y="26064"/>
                  <a:pt x="495441" y="287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9" name="フリーフォーム 1028">
            <a:extLst>
              <a:ext uri="{FF2B5EF4-FFF2-40B4-BE49-F238E27FC236}">
                <a16:creationId xmlns:a16="http://schemas.microsoft.com/office/drawing/2014/main" id="{D7DD8E0F-0263-9B26-392C-472435BA2B5A}"/>
              </a:ext>
            </a:extLst>
          </p:cNvPr>
          <p:cNvSpPr/>
          <p:nvPr/>
        </p:nvSpPr>
        <p:spPr>
          <a:xfrm>
            <a:off x="4838268" y="3333750"/>
            <a:ext cx="550156" cy="74553"/>
          </a:xfrm>
          <a:custGeom>
            <a:avLst/>
            <a:gdLst>
              <a:gd name="connsiteX0" fmla="*/ 549707 w 550156"/>
              <a:gd name="connsiteY0" fmla="*/ 69850 h 74553"/>
              <a:gd name="connsiteX1" fmla="*/ 368732 w 550156"/>
              <a:gd name="connsiteY1" fmla="*/ 34925 h 74553"/>
              <a:gd name="connsiteX2" fmla="*/ 273482 w 550156"/>
              <a:gd name="connsiteY2" fmla="*/ 25400 h 74553"/>
              <a:gd name="connsiteX3" fmla="*/ 381432 w 550156"/>
              <a:gd name="connsiteY3" fmla="*/ 53975 h 74553"/>
              <a:gd name="connsiteX4" fmla="*/ 190932 w 550156"/>
              <a:gd name="connsiteY4" fmla="*/ 0 h 74553"/>
              <a:gd name="connsiteX5" fmla="*/ 336982 w 550156"/>
              <a:gd name="connsiteY5" fmla="*/ 53975 h 74553"/>
              <a:gd name="connsiteX6" fmla="*/ 206807 w 550156"/>
              <a:gd name="connsiteY6" fmla="*/ 50800 h 74553"/>
              <a:gd name="connsiteX7" fmla="*/ 432 w 550156"/>
              <a:gd name="connsiteY7" fmla="*/ 73025 h 74553"/>
              <a:gd name="connsiteX8" fmla="*/ 159182 w 550156"/>
              <a:gd name="connsiteY8" fmla="*/ 69850 h 74553"/>
              <a:gd name="connsiteX9" fmla="*/ 381432 w 550156"/>
              <a:gd name="connsiteY9" fmla="*/ 47625 h 74553"/>
              <a:gd name="connsiteX10" fmla="*/ 311582 w 550156"/>
              <a:gd name="connsiteY10" fmla="*/ 25400 h 74553"/>
              <a:gd name="connsiteX11" fmla="*/ 549707 w 550156"/>
              <a:gd name="connsiteY11" fmla="*/ 69850 h 745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50156" h="74553">
                <a:moveTo>
                  <a:pt x="549707" y="69850"/>
                </a:moveTo>
                <a:cubicBezTo>
                  <a:pt x="559232" y="71438"/>
                  <a:pt x="414769" y="42333"/>
                  <a:pt x="368732" y="34925"/>
                </a:cubicBezTo>
                <a:cubicBezTo>
                  <a:pt x="322694" y="27517"/>
                  <a:pt x="271365" y="22225"/>
                  <a:pt x="273482" y="25400"/>
                </a:cubicBezTo>
                <a:cubicBezTo>
                  <a:pt x="275599" y="28575"/>
                  <a:pt x="395190" y="58208"/>
                  <a:pt x="381432" y="53975"/>
                </a:cubicBezTo>
                <a:cubicBezTo>
                  <a:pt x="367674" y="49742"/>
                  <a:pt x="198340" y="0"/>
                  <a:pt x="190932" y="0"/>
                </a:cubicBezTo>
                <a:cubicBezTo>
                  <a:pt x="183524" y="0"/>
                  <a:pt x="334336" y="45508"/>
                  <a:pt x="336982" y="53975"/>
                </a:cubicBezTo>
                <a:cubicBezTo>
                  <a:pt x="339628" y="62442"/>
                  <a:pt x="262899" y="47625"/>
                  <a:pt x="206807" y="50800"/>
                </a:cubicBezTo>
                <a:cubicBezTo>
                  <a:pt x="150715" y="53975"/>
                  <a:pt x="8370" y="69850"/>
                  <a:pt x="432" y="73025"/>
                </a:cubicBezTo>
                <a:cubicBezTo>
                  <a:pt x="-7506" y="76200"/>
                  <a:pt x="95682" y="74083"/>
                  <a:pt x="159182" y="69850"/>
                </a:cubicBezTo>
                <a:cubicBezTo>
                  <a:pt x="222682" y="65617"/>
                  <a:pt x="356032" y="55033"/>
                  <a:pt x="381432" y="47625"/>
                </a:cubicBezTo>
                <a:cubicBezTo>
                  <a:pt x="406832" y="40217"/>
                  <a:pt x="284065" y="25400"/>
                  <a:pt x="311582" y="25400"/>
                </a:cubicBezTo>
                <a:cubicBezTo>
                  <a:pt x="339099" y="25400"/>
                  <a:pt x="540182" y="68262"/>
                  <a:pt x="549707" y="698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0" name="フリーフォーム 1029">
            <a:extLst>
              <a:ext uri="{FF2B5EF4-FFF2-40B4-BE49-F238E27FC236}">
                <a16:creationId xmlns:a16="http://schemas.microsoft.com/office/drawing/2014/main" id="{8ED2F4F5-C655-5219-4F10-4AE5DC3A6A1D}"/>
              </a:ext>
            </a:extLst>
          </p:cNvPr>
          <p:cNvSpPr/>
          <p:nvPr/>
        </p:nvSpPr>
        <p:spPr>
          <a:xfrm>
            <a:off x="4725784" y="3178143"/>
            <a:ext cx="221103" cy="125199"/>
          </a:xfrm>
          <a:custGeom>
            <a:avLst/>
            <a:gdLst>
              <a:gd name="connsiteX0" fmla="*/ 220866 w 221103"/>
              <a:gd name="connsiteY0" fmla="*/ 32 h 125199"/>
              <a:gd name="connsiteX1" fmla="*/ 39891 w 221103"/>
              <a:gd name="connsiteY1" fmla="*/ 44482 h 125199"/>
              <a:gd name="connsiteX2" fmla="*/ 14491 w 221103"/>
              <a:gd name="connsiteY2" fmla="*/ 123857 h 125199"/>
              <a:gd name="connsiteX3" fmla="*/ 1791 w 221103"/>
              <a:gd name="connsiteY3" fmla="*/ 88932 h 125199"/>
              <a:gd name="connsiteX4" fmla="*/ 1791 w 221103"/>
              <a:gd name="connsiteY4" fmla="*/ 19082 h 125199"/>
              <a:gd name="connsiteX5" fmla="*/ 17666 w 221103"/>
              <a:gd name="connsiteY5" fmla="*/ 98457 h 125199"/>
              <a:gd name="connsiteX6" fmla="*/ 17666 w 221103"/>
              <a:gd name="connsiteY6" fmla="*/ 111157 h 125199"/>
              <a:gd name="connsiteX7" fmla="*/ 49416 w 221103"/>
              <a:gd name="connsiteY7" fmla="*/ 50832 h 125199"/>
              <a:gd name="connsiteX8" fmla="*/ 27191 w 221103"/>
              <a:gd name="connsiteY8" fmla="*/ 69882 h 125199"/>
              <a:gd name="connsiteX9" fmla="*/ 77991 w 221103"/>
              <a:gd name="connsiteY9" fmla="*/ 38132 h 125199"/>
              <a:gd name="connsiteX10" fmla="*/ 220866 w 221103"/>
              <a:gd name="connsiteY10" fmla="*/ 32 h 1251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21103" h="125199">
                <a:moveTo>
                  <a:pt x="220866" y="32"/>
                </a:moveTo>
                <a:cubicBezTo>
                  <a:pt x="214516" y="1090"/>
                  <a:pt x="74287" y="23845"/>
                  <a:pt x="39891" y="44482"/>
                </a:cubicBezTo>
                <a:cubicBezTo>
                  <a:pt x="5495" y="65119"/>
                  <a:pt x="20841" y="116449"/>
                  <a:pt x="14491" y="123857"/>
                </a:cubicBezTo>
                <a:cubicBezTo>
                  <a:pt x="8141" y="131265"/>
                  <a:pt x="3908" y="106394"/>
                  <a:pt x="1791" y="88932"/>
                </a:cubicBezTo>
                <a:cubicBezTo>
                  <a:pt x="-326" y="71470"/>
                  <a:pt x="-855" y="17495"/>
                  <a:pt x="1791" y="19082"/>
                </a:cubicBezTo>
                <a:cubicBezTo>
                  <a:pt x="4437" y="20670"/>
                  <a:pt x="17666" y="98457"/>
                  <a:pt x="17666" y="98457"/>
                </a:cubicBezTo>
                <a:cubicBezTo>
                  <a:pt x="20312" y="113803"/>
                  <a:pt x="12374" y="119094"/>
                  <a:pt x="17666" y="111157"/>
                </a:cubicBezTo>
                <a:cubicBezTo>
                  <a:pt x="22958" y="103220"/>
                  <a:pt x="47829" y="57711"/>
                  <a:pt x="49416" y="50832"/>
                </a:cubicBezTo>
                <a:cubicBezTo>
                  <a:pt x="51003" y="43953"/>
                  <a:pt x="22429" y="71999"/>
                  <a:pt x="27191" y="69882"/>
                </a:cubicBezTo>
                <a:cubicBezTo>
                  <a:pt x="31953" y="67765"/>
                  <a:pt x="51533" y="51890"/>
                  <a:pt x="77991" y="38132"/>
                </a:cubicBezTo>
                <a:cubicBezTo>
                  <a:pt x="104449" y="24374"/>
                  <a:pt x="227216" y="-1026"/>
                  <a:pt x="220866" y="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1" name="フリーフォーム 1030">
            <a:extLst>
              <a:ext uri="{FF2B5EF4-FFF2-40B4-BE49-F238E27FC236}">
                <a16:creationId xmlns:a16="http://schemas.microsoft.com/office/drawing/2014/main" id="{DAA97D20-AED1-2DF9-B15B-08CA86DE285B}"/>
              </a:ext>
            </a:extLst>
          </p:cNvPr>
          <p:cNvSpPr/>
          <p:nvPr/>
        </p:nvSpPr>
        <p:spPr>
          <a:xfrm>
            <a:off x="4581869" y="3184525"/>
            <a:ext cx="136647" cy="231483"/>
          </a:xfrm>
          <a:custGeom>
            <a:avLst/>
            <a:gdLst>
              <a:gd name="connsiteX0" fmla="*/ 126656 w 136647"/>
              <a:gd name="connsiteY0" fmla="*/ 0 h 231483"/>
              <a:gd name="connsiteX1" fmla="*/ 98081 w 136647"/>
              <a:gd name="connsiteY1" fmla="*/ 85725 h 231483"/>
              <a:gd name="connsiteX2" fmla="*/ 50456 w 136647"/>
              <a:gd name="connsiteY2" fmla="*/ 130175 h 231483"/>
              <a:gd name="connsiteX3" fmla="*/ 2831 w 136647"/>
              <a:gd name="connsiteY3" fmla="*/ 228600 h 231483"/>
              <a:gd name="connsiteX4" fmla="*/ 15531 w 136647"/>
              <a:gd name="connsiteY4" fmla="*/ 193675 h 231483"/>
              <a:gd name="connsiteX5" fmla="*/ 98081 w 136647"/>
              <a:gd name="connsiteY5" fmla="*/ 76200 h 231483"/>
              <a:gd name="connsiteX6" fmla="*/ 136181 w 136647"/>
              <a:gd name="connsiteY6" fmla="*/ 136525 h 231483"/>
              <a:gd name="connsiteX7" fmla="*/ 120306 w 136647"/>
              <a:gd name="connsiteY7" fmla="*/ 85725 h 231483"/>
              <a:gd name="connsiteX8" fmla="*/ 126656 w 136647"/>
              <a:gd name="connsiteY8" fmla="*/ 0 h 2314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6647" h="231483">
                <a:moveTo>
                  <a:pt x="126656" y="0"/>
                </a:moveTo>
                <a:cubicBezTo>
                  <a:pt x="122952" y="0"/>
                  <a:pt x="110781" y="64029"/>
                  <a:pt x="98081" y="85725"/>
                </a:cubicBezTo>
                <a:cubicBezTo>
                  <a:pt x="85381" y="107421"/>
                  <a:pt x="66331" y="106363"/>
                  <a:pt x="50456" y="130175"/>
                </a:cubicBezTo>
                <a:cubicBezTo>
                  <a:pt x="34581" y="153988"/>
                  <a:pt x="8652" y="218017"/>
                  <a:pt x="2831" y="228600"/>
                </a:cubicBezTo>
                <a:cubicBezTo>
                  <a:pt x="-2990" y="239183"/>
                  <a:pt x="-344" y="219075"/>
                  <a:pt x="15531" y="193675"/>
                </a:cubicBezTo>
                <a:cubicBezTo>
                  <a:pt x="31406" y="168275"/>
                  <a:pt x="77973" y="85725"/>
                  <a:pt x="98081" y="76200"/>
                </a:cubicBezTo>
                <a:cubicBezTo>
                  <a:pt x="118189" y="66675"/>
                  <a:pt x="132477" y="134938"/>
                  <a:pt x="136181" y="136525"/>
                </a:cubicBezTo>
                <a:cubicBezTo>
                  <a:pt x="139885" y="138112"/>
                  <a:pt x="120306" y="105833"/>
                  <a:pt x="120306" y="85725"/>
                </a:cubicBezTo>
                <a:cubicBezTo>
                  <a:pt x="120306" y="65617"/>
                  <a:pt x="130360" y="0"/>
                  <a:pt x="126656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2" name="フリーフォーム 1031">
            <a:extLst>
              <a:ext uri="{FF2B5EF4-FFF2-40B4-BE49-F238E27FC236}">
                <a16:creationId xmlns:a16="http://schemas.microsoft.com/office/drawing/2014/main" id="{EF707239-2B94-FB91-DDC9-2684454B57C7}"/>
              </a:ext>
            </a:extLst>
          </p:cNvPr>
          <p:cNvSpPr/>
          <p:nvPr/>
        </p:nvSpPr>
        <p:spPr>
          <a:xfrm>
            <a:off x="4613056" y="3285875"/>
            <a:ext cx="311398" cy="254300"/>
          </a:xfrm>
          <a:custGeom>
            <a:avLst/>
            <a:gdLst>
              <a:gd name="connsiteX0" fmla="*/ 311369 w 311398"/>
              <a:gd name="connsiteY0" fmla="*/ 250 h 254300"/>
              <a:gd name="connsiteX1" fmla="*/ 162144 w 311398"/>
              <a:gd name="connsiteY1" fmla="*/ 101850 h 254300"/>
              <a:gd name="connsiteX2" fmla="*/ 178019 w 311398"/>
              <a:gd name="connsiteY2" fmla="*/ 136775 h 254300"/>
              <a:gd name="connsiteX3" fmla="*/ 155794 w 311398"/>
              <a:gd name="connsiteY3" fmla="*/ 111375 h 254300"/>
              <a:gd name="connsiteX4" fmla="*/ 51019 w 311398"/>
              <a:gd name="connsiteY4" fmla="*/ 193925 h 254300"/>
              <a:gd name="connsiteX5" fmla="*/ 219 w 311398"/>
              <a:gd name="connsiteY5" fmla="*/ 254250 h 254300"/>
              <a:gd name="connsiteX6" fmla="*/ 41494 w 311398"/>
              <a:gd name="connsiteY6" fmla="*/ 200275 h 254300"/>
              <a:gd name="connsiteX7" fmla="*/ 219294 w 311398"/>
              <a:gd name="connsiteY7" fmla="*/ 16125 h 254300"/>
              <a:gd name="connsiteX8" fmla="*/ 120869 w 311398"/>
              <a:gd name="connsiteY8" fmla="*/ 105025 h 254300"/>
              <a:gd name="connsiteX9" fmla="*/ 174844 w 311398"/>
              <a:gd name="connsiteY9" fmla="*/ 73275 h 254300"/>
              <a:gd name="connsiteX10" fmla="*/ 311369 w 311398"/>
              <a:gd name="connsiteY10" fmla="*/ 250 h 254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11398" h="254300">
                <a:moveTo>
                  <a:pt x="311369" y="250"/>
                </a:moveTo>
                <a:cubicBezTo>
                  <a:pt x="309252" y="5012"/>
                  <a:pt x="184369" y="79096"/>
                  <a:pt x="162144" y="101850"/>
                </a:cubicBezTo>
                <a:cubicBezTo>
                  <a:pt x="139919" y="124604"/>
                  <a:pt x="179077" y="135187"/>
                  <a:pt x="178019" y="136775"/>
                </a:cubicBezTo>
                <a:cubicBezTo>
                  <a:pt x="176961" y="138363"/>
                  <a:pt x="176961" y="101850"/>
                  <a:pt x="155794" y="111375"/>
                </a:cubicBezTo>
                <a:cubicBezTo>
                  <a:pt x="134627" y="120900"/>
                  <a:pt x="76948" y="170113"/>
                  <a:pt x="51019" y="193925"/>
                </a:cubicBezTo>
                <a:cubicBezTo>
                  <a:pt x="25090" y="217737"/>
                  <a:pt x="1807" y="253192"/>
                  <a:pt x="219" y="254250"/>
                </a:cubicBezTo>
                <a:cubicBezTo>
                  <a:pt x="-1369" y="255308"/>
                  <a:pt x="4982" y="239962"/>
                  <a:pt x="41494" y="200275"/>
                </a:cubicBezTo>
                <a:cubicBezTo>
                  <a:pt x="78006" y="160588"/>
                  <a:pt x="206065" y="32000"/>
                  <a:pt x="219294" y="16125"/>
                </a:cubicBezTo>
                <a:cubicBezTo>
                  <a:pt x="232523" y="250"/>
                  <a:pt x="128277" y="95500"/>
                  <a:pt x="120869" y="105025"/>
                </a:cubicBezTo>
                <a:cubicBezTo>
                  <a:pt x="113461" y="114550"/>
                  <a:pt x="149973" y="86504"/>
                  <a:pt x="174844" y="73275"/>
                </a:cubicBezTo>
                <a:cubicBezTo>
                  <a:pt x="199715" y="60046"/>
                  <a:pt x="313486" y="-4512"/>
                  <a:pt x="311369" y="2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3" name="フリーフォーム 1032">
            <a:extLst>
              <a:ext uri="{FF2B5EF4-FFF2-40B4-BE49-F238E27FC236}">
                <a16:creationId xmlns:a16="http://schemas.microsoft.com/office/drawing/2014/main" id="{E771EF93-AE96-13E0-E9B1-3BE7646D5EA9}"/>
              </a:ext>
            </a:extLst>
          </p:cNvPr>
          <p:cNvSpPr/>
          <p:nvPr/>
        </p:nvSpPr>
        <p:spPr>
          <a:xfrm>
            <a:off x="5073650" y="3311525"/>
            <a:ext cx="351146" cy="89228"/>
          </a:xfrm>
          <a:custGeom>
            <a:avLst/>
            <a:gdLst>
              <a:gd name="connsiteX0" fmla="*/ 0 w 351146"/>
              <a:gd name="connsiteY0" fmla="*/ 0 h 89228"/>
              <a:gd name="connsiteX1" fmla="*/ 184150 w 351146"/>
              <a:gd name="connsiteY1" fmla="*/ 63500 h 89228"/>
              <a:gd name="connsiteX2" fmla="*/ 184150 w 351146"/>
              <a:gd name="connsiteY2" fmla="*/ 28575 h 89228"/>
              <a:gd name="connsiteX3" fmla="*/ 349250 w 351146"/>
              <a:gd name="connsiteY3" fmla="*/ 88900 h 89228"/>
              <a:gd name="connsiteX4" fmla="*/ 266700 w 351146"/>
              <a:gd name="connsiteY4" fmla="*/ 50800 h 89228"/>
              <a:gd name="connsiteX5" fmla="*/ 158750 w 351146"/>
              <a:gd name="connsiteY5" fmla="*/ 9525 h 89228"/>
              <a:gd name="connsiteX6" fmla="*/ 209550 w 351146"/>
              <a:gd name="connsiteY6" fmla="*/ 53975 h 89228"/>
              <a:gd name="connsiteX7" fmla="*/ 158750 w 351146"/>
              <a:gd name="connsiteY7" fmla="*/ 44450 h 89228"/>
              <a:gd name="connsiteX8" fmla="*/ 0 w 351146"/>
              <a:gd name="connsiteY8" fmla="*/ 0 h 892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51146" h="89228">
                <a:moveTo>
                  <a:pt x="0" y="0"/>
                </a:moveTo>
                <a:cubicBezTo>
                  <a:pt x="76729" y="29369"/>
                  <a:pt x="153459" y="58738"/>
                  <a:pt x="184150" y="63500"/>
                </a:cubicBezTo>
                <a:cubicBezTo>
                  <a:pt x="214841" y="68262"/>
                  <a:pt x="156633" y="24342"/>
                  <a:pt x="184150" y="28575"/>
                </a:cubicBezTo>
                <a:cubicBezTo>
                  <a:pt x="211667" y="32808"/>
                  <a:pt x="335492" y="85196"/>
                  <a:pt x="349250" y="88900"/>
                </a:cubicBezTo>
                <a:cubicBezTo>
                  <a:pt x="363008" y="92604"/>
                  <a:pt x="298450" y="64029"/>
                  <a:pt x="266700" y="50800"/>
                </a:cubicBezTo>
                <a:cubicBezTo>
                  <a:pt x="234950" y="37571"/>
                  <a:pt x="168275" y="8996"/>
                  <a:pt x="158750" y="9525"/>
                </a:cubicBezTo>
                <a:cubicBezTo>
                  <a:pt x="149225" y="10054"/>
                  <a:pt x="209550" y="48154"/>
                  <a:pt x="209550" y="53975"/>
                </a:cubicBezTo>
                <a:cubicBezTo>
                  <a:pt x="209550" y="59796"/>
                  <a:pt x="158750" y="44450"/>
                  <a:pt x="158750" y="44450"/>
                </a:cubicBez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4" name="フリーフォーム 1033">
            <a:extLst>
              <a:ext uri="{FF2B5EF4-FFF2-40B4-BE49-F238E27FC236}">
                <a16:creationId xmlns:a16="http://schemas.microsoft.com/office/drawing/2014/main" id="{0F32D060-6EA7-6748-9BD4-CC2AF3C01CBF}"/>
              </a:ext>
            </a:extLst>
          </p:cNvPr>
          <p:cNvSpPr/>
          <p:nvPr/>
        </p:nvSpPr>
        <p:spPr>
          <a:xfrm>
            <a:off x="4825714" y="3295435"/>
            <a:ext cx="291263" cy="61483"/>
          </a:xfrm>
          <a:custGeom>
            <a:avLst/>
            <a:gdLst>
              <a:gd name="connsiteX0" fmla="*/ 286 w 291263"/>
              <a:gd name="connsiteY0" fmla="*/ 60540 h 61483"/>
              <a:gd name="connsiteX1" fmla="*/ 187611 w 291263"/>
              <a:gd name="connsiteY1" fmla="*/ 57365 h 61483"/>
              <a:gd name="connsiteX2" fmla="*/ 143161 w 291263"/>
              <a:gd name="connsiteY2" fmla="*/ 57365 h 61483"/>
              <a:gd name="connsiteX3" fmla="*/ 289211 w 291263"/>
              <a:gd name="connsiteY3" fmla="*/ 215 h 61483"/>
              <a:gd name="connsiteX4" fmla="*/ 225711 w 291263"/>
              <a:gd name="connsiteY4" fmla="*/ 38315 h 61483"/>
              <a:gd name="connsiteX5" fmla="*/ 181261 w 291263"/>
              <a:gd name="connsiteY5" fmla="*/ 51015 h 61483"/>
              <a:gd name="connsiteX6" fmla="*/ 98711 w 291263"/>
              <a:gd name="connsiteY6" fmla="*/ 28790 h 61483"/>
              <a:gd name="connsiteX7" fmla="*/ 143161 w 291263"/>
              <a:gd name="connsiteY7" fmla="*/ 44665 h 61483"/>
              <a:gd name="connsiteX8" fmla="*/ 286 w 291263"/>
              <a:gd name="connsiteY8" fmla="*/ 60540 h 614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91263" h="61483">
                <a:moveTo>
                  <a:pt x="286" y="60540"/>
                </a:moveTo>
                <a:cubicBezTo>
                  <a:pt x="7694" y="62657"/>
                  <a:pt x="163799" y="57894"/>
                  <a:pt x="187611" y="57365"/>
                </a:cubicBezTo>
                <a:cubicBezTo>
                  <a:pt x="211423" y="56836"/>
                  <a:pt x="126228" y="66890"/>
                  <a:pt x="143161" y="57365"/>
                </a:cubicBezTo>
                <a:cubicBezTo>
                  <a:pt x="160094" y="47840"/>
                  <a:pt x="275453" y="3390"/>
                  <a:pt x="289211" y="215"/>
                </a:cubicBezTo>
                <a:cubicBezTo>
                  <a:pt x="302969" y="-2960"/>
                  <a:pt x="243703" y="29848"/>
                  <a:pt x="225711" y="38315"/>
                </a:cubicBezTo>
                <a:cubicBezTo>
                  <a:pt x="207719" y="46782"/>
                  <a:pt x="202428" y="52602"/>
                  <a:pt x="181261" y="51015"/>
                </a:cubicBezTo>
                <a:cubicBezTo>
                  <a:pt x="160094" y="49428"/>
                  <a:pt x="105061" y="29848"/>
                  <a:pt x="98711" y="28790"/>
                </a:cubicBezTo>
                <a:cubicBezTo>
                  <a:pt x="92361" y="27732"/>
                  <a:pt x="154803" y="39903"/>
                  <a:pt x="143161" y="44665"/>
                </a:cubicBezTo>
                <a:cubicBezTo>
                  <a:pt x="131519" y="49427"/>
                  <a:pt x="-7122" y="58423"/>
                  <a:pt x="286" y="605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5" name="フリーフォーム 1034">
            <a:extLst>
              <a:ext uri="{FF2B5EF4-FFF2-40B4-BE49-F238E27FC236}">
                <a16:creationId xmlns:a16="http://schemas.microsoft.com/office/drawing/2014/main" id="{14EB40B8-7D67-C8CE-90F0-D7116C9CA090}"/>
              </a:ext>
            </a:extLst>
          </p:cNvPr>
          <p:cNvSpPr/>
          <p:nvPr/>
        </p:nvSpPr>
        <p:spPr>
          <a:xfrm>
            <a:off x="4924425" y="3238488"/>
            <a:ext cx="306607" cy="60454"/>
          </a:xfrm>
          <a:custGeom>
            <a:avLst/>
            <a:gdLst>
              <a:gd name="connsiteX0" fmla="*/ 0 w 306607"/>
              <a:gd name="connsiteY0" fmla="*/ 28587 h 60454"/>
              <a:gd name="connsiteX1" fmla="*/ 203200 w 306607"/>
              <a:gd name="connsiteY1" fmla="*/ 12712 h 60454"/>
              <a:gd name="connsiteX2" fmla="*/ 304800 w 306607"/>
              <a:gd name="connsiteY2" fmla="*/ 60337 h 60454"/>
              <a:gd name="connsiteX3" fmla="*/ 263525 w 306607"/>
              <a:gd name="connsiteY3" fmla="*/ 25412 h 60454"/>
              <a:gd name="connsiteX4" fmla="*/ 203200 w 306607"/>
              <a:gd name="connsiteY4" fmla="*/ 12 h 60454"/>
              <a:gd name="connsiteX5" fmla="*/ 0 w 306607"/>
              <a:gd name="connsiteY5" fmla="*/ 28587 h 604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6607" h="60454">
                <a:moveTo>
                  <a:pt x="0" y="28587"/>
                </a:moveTo>
                <a:cubicBezTo>
                  <a:pt x="0" y="30704"/>
                  <a:pt x="152400" y="7420"/>
                  <a:pt x="203200" y="12712"/>
                </a:cubicBezTo>
                <a:cubicBezTo>
                  <a:pt x="254000" y="18004"/>
                  <a:pt x="294746" y="58220"/>
                  <a:pt x="304800" y="60337"/>
                </a:cubicBezTo>
                <a:cubicBezTo>
                  <a:pt x="314854" y="62454"/>
                  <a:pt x="280458" y="35466"/>
                  <a:pt x="263525" y="25412"/>
                </a:cubicBezTo>
                <a:cubicBezTo>
                  <a:pt x="246592" y="15358"/>
                  <a:pt x="247121" y="-517"/>
                  <a:pt x="203200" y="12"/>
                </a:cubicBezTo>
                <a:cubicBezTo>
                  <a:pt x="159279" y="541"/>
                  <a:pt x="0" y="26470"/>
                  <a:pt x="0" y="285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6" name="フリーフォーム 1035">
            <a:extLst>
              <a:ext uri="{FF2B5EF4-FFF2-40B4-BE49-F238E27FC236}">
                <a16:creationId xmlns:a16="http://schemas.microsoft.com/office/drawing/2014/main" id="{B1D2826C-9736-6040-0D50-92E5AA7AE200}"/>
              </a:ext>
            </a:extLst>
          </p:cNvPr>
          <p:cNvSpPr/>
          <p:nvPr/>
        </p:nvSpPr>
        <p:spPr>
          <a:xfrm>
            <a:off x="4660600" y="3241229"/>
            <a:ext cx="198196" cy="199507"/>
          </a:xfrm>
          <a:custGeom>
            <a:avLst/>
            <a:gdLst>
              <a:gd name="connsiteX0" fmla="*/ 197150 w 198196"/>
              <a:gd name="connsiteY0" fmla="*/ 446 h 199507"/>
              <a:gd name="connsiteX1" fmla="*/ 79675 w 198196"/>
              <a:gd name="connsiteY1" fmla="*/ 79821 h 199507"/>
              <a:gd name="connsiteX2" fmla="*/ 3475 w 198196"/>
              <a:gd name="connsiteY2" fmla="*/ 197296 h 199507"/>
              <a:gd name="connsiteX3" fmla="*/ 19350 w 198196"/>
              <a:gd name="connsiteY3" fmla="*/ 149671 h 199507"/>
              <a:gd name="connsiteX4" fmla="*/ 76500 w 198196"/>
              <a:gd name="connsiteY4" fmla="*/ 63946 h 199507"/>
              <a:gd name="connsiteX5" fmla="*/ 6650 w 198196"/>
              <a:gd name="connsiteY5" fmla="*/ 114746 h 199507"/>
              <a:gd name="connsiteX6" fmla="*/ 197150 w 198196"/>
              <a:gd name="connsiteY6" fmla="*/ 446 h 1995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8196" h="199507">
                <a:moveTo>
                  <a:pt x="197150" y="446"/>
                </a:moveTo>
                <a:cubicBezTo>
                  <a:pt x="209321" y="-5375"/>
                  <a:pt x="111954" y="47013"/>
                  <a:pt x="79675" y="79821"/>
                </a:cubicBezTo>
                <a:cubicBezTo>
                  <a:pt x="47396" y="112629"/>
                  <a:pt x="13529" y="185654"/>
                  <a:pt x="3475" y="197296"/>
                </a:cubicBezTo>
                <a:cubicBezTo>
                  <a:pt x="-6579" y="208938"/>
                  <a:pt x="7179" y="171896"/>
                  <a:pt x="19350" y="149671"/>
                </a:cubicBezTo>
                <a:cubicBezTo>
                  <a:pt x="31521" y="127446"/>
                  <a:pt x="78617" y="69767"/>
                  <a:pt x="76500" y="63946"/>
                </a:cubicBezTo>
                <a:cubicBezTo>
                  <a:pt x="74383" y="58125"/>
                  <a:pt x="-7108" y="122684"/>
                  <a:pt x="6650" y="114746"/>
                </a:cubicBezTo>
                <a:cubicBezTo>
                  <a:pt x="20408" y="106809"/>
                  <a:pt x="184979" y="6267"/>
                  <a:pt x="197150" y="4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7" name="フリーフォーム 1036">
            <a:extLst>
              <a:ext uri="{FF2B5EF4-FFF2-40B4-BE49-F238E27FC236}">
                <a16:creationId xmlns:a16="http://schemas.microsoft.com/office/drawing/2014/main" id="{927CBC06-F2E7-63C6-E3E6-DDF15B68B440}"/>
              </a:ext>
            </a:extLst>
          </p:cNvPr>
          <p:cNvSpPr/>
          <p:nvPr/>
        </p:nvSpPr>
        <p:spPr>
          <a:xfrm>
            <a:off x="6828377" y="6283307"/>
            <a:ext cx="130101" cy="740047"/>
          </a:xfrm>
          <a:custGeom>
            <a:avLst/>
            <a:gdLst>
              <a:gd name="connsiteX0" fmla="*/ 26448 w 130101"/>
              <a:gd name="connsiteY0" fmla="*/ 18 h 740047"/>
              <a:gd name="connsiteX1" fmla="*/ 20098 w 130101"/>
              <a:gd name="connsiteY1" fmla="*/ 155593 h 740047"/>
              <a:gd name="connsiteX2" fmla="*/ 86773 w 130101"/>
              <a:gd name="connsiteY2" fmla="*/ 342918 h 740047"/>
              <a:gd name="connsiteX3" fmla="*/ 61373 w 130101"/>
              <a:gd name="connsiteY3" fmla="*/ 298468 h 740047"/>
              <a:gd name="connsiteX4" fmla="*/ 118523 w 130101"/>
              <a:gd name="connsiteY4" fmla="*/ 434993 h 740047"/>
              <a:gd name="connsiteX5" fmla="*/ 121698 w 130101"/>
              <a:gd name="connsiteY5" fmla="*/ 546118 h 740047"/>
              <a:gd name="connsiteX6" fmla="*/ 39148 w 130101"/>
              <a:gd name="connsiteY6" fmla="*/ 733443 h 740047"/>
              <a:gd name="connsiteX7" fmla="*/ 61373 w 130101"/>
              <a:gd name="connsiteY7" fmla="*/ 682643 h 740047"/>
              <a:gd name="connsiteX8" fmla="*/ 128048 w 130101"/>
              <a:gd name="connsiteY8" fmla="*/ 536593 h 740047"/>
              <a:gd name="connsiteX9" fmla="*/ 108998 w 130101"/>
              <a:gd name="connsiteY9" fmla="*/ 444518 h 740047"/>
              <a:gd name="connsiteX10" fmla="*/ 67723 w 130101"/>
              <a:gd name="connsiteY10" fmla="*/ 295293 h 740047"/>
              <a:gd name="connsiteX11" fmla="*/ 1048 w 130101"/>
              <a:gd name="connsiteY11" fmla="*/ 146068 h 740047"/>
              <a:gd name="connsiteX12" fmla="*/ 26448 w 130101"/>
              <a:gd name="connsiteY12" fmla="*/ 18 h 7400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30101" h="740047">
                <a:moveTo>
                  <a:pt x="26448" y="18"/>
                </a:moveTo>
                <a:cubicBezTo>
                  <a:pt x="29623" y="1605"/>
                  <a:pt x="10044" y="98443"/>
                  <a:pt x="20098" y="155593"/>
                </a:cubicBezTo>
                <a:cubicBezTo>
                  <a:pt x="30152" y="212743"/>
                  <a:pt x="79894" y="319106"/>
                  <a:pt x="86773" y="342918"/>
                </a:cubicBezTo>
                <a:cubicBezTo>
                  <a:pt x="93652" y="366730"/>
                  <a:pt x="56081" y="283122"/>
                  <a:pt x="61373" y="298468"/>
                </a:cubicBezTo>
                <a:cubicBezTo>
                  <a:pt x="66665" y="313814"/>
                  <a:pt x="108469" y="393718"/>
                  <a:pt x="118523" y="434993"/>
                </a:cubicBezTo>
                <a:cubicBezTo>
                  <a:pt x="128577" y="476268"/>
                  <a:pt x="134927" y="496376"/>
                  <a:pt x="121698" y="546118"/>
                </a:cubicBezTo>
                <a:cubicBezTo>
                  <a:pt x="108469" y="595860"/>
                  <a:pt x="49202" y="710689"/>
                  <a:pt x="39148" y="733443"/>
                </a:cubicBezTo>
                <a:cubicBezTo>
                  <a:pt x="29094" y="756197"/>
                  <a:pt x="46556" y="715451"/>
                  <a:pt x="61373" y="682643"/>
                </a:cubicBezTo>
                <a:cubicBezTo>
                  <a:pt x="76190" y="649835"/>
                  <a:pt x="120111" y="576280"/>
                  <a:pt x="128048" y="536593"/>
                </a:cubicBezTo>
                <a:cubicBezTo>
                  <a:pt x="135985" y="496906"/>
                  <a:pt x="119052" y="484735"/>
                  <a:pt x="108998" y="444518"/>
                </a:cubicBezTo>
                <a:cubicBezTo>
                  <a:pt x="98944" y="404301"/>
                  <a:pt x="85715" y="345035"/>
                  <a:pt x="67723" y="295293"/>
                </a:cubicBezTo>
                <a:cubicBezTo>
                  <a:pt x="49731" y="245551"/>
                  <a:pt x="7927" y="194751"/>
                  <a:pt x="1048" y="146068"/>
                </a:cubicBezTo>
                <a:cubicBezTo>
                  <a:pt x="-5831" y="97385"/>
                  <a:pt x="23273" y="-1569"/>
                  <a:pt x="26448" y="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8" name="フリーフォーム 1037">
            <a:extLst>
              <a:ext uri="{FF2B5EF4-FFF2-40B4-BE49-F238E27FC236}">
                <a16:creationId xmlns:a16="http://schemas.microsoft.com/office/drawing/2014/main" id="{B2DA4A1E-303F-8628-ED8E-B162F6FE4030}"/>
              </a:ext>
            </a:extLst>
          </p:cNvPr>
          <p:cNvSpPr/>
          <p:nvPr/>
        </p:nvSpPr>
        <p:spPr>
          <a:xfrm>
            <a:off x="5804707" y="6987241"/>
            <a:ext cx="1137185" cy="175635"/>
          </a:xfrm>
          <a:custGeom>
            <a:avLst/>
            <a:gdLst>
              <a:gd name="connsiteX0" fmla="*/ 2368 w 1137185"/>
              <a:gd name="connsiteY0" fmla="*/ 175559 h 175635"/>
              <a:gd name="connsiteX1" fmla="*/ 554818 w 1137185"/>
              <a:gd name="connsiteY1" fmla="*/ 80309 h 175635"/>
              <a:gd name="connsiteX2" fmla="*/ 456393 w 1137185"/>
              <a:gd name="connsiteY2" fmla="*/ 134284 h 175635"/>
              <a:gd name="connsiteX3" fmla="*/ 748493 w 1137185"/>
              <a:gd name="connsiteY3" fmla="*/ 51734 h 175635"/>
              <a:gd name="connsiteX4" fmla="*/ 961218 w 1137185"/>
              <a:gd name="connsiteY4" fmla="*/ 13634 h 175635"/>
              <a:gd name="connsiteX5" fmla="*/ 926293 w 1137185"/>
              <a:gd name="connsiteY5" fmla="*/ 934 h 175635"/>
              <a:gd name="connsiteX6" fmla="*/ 1135843 w 1137185"/>
              <a:gd name="connsiteY6" fmla="*/ 35859 h 175635"/>
              <a:gd name="connsiteX7" fmla="*/ 1021543 w 1137185"/>
              <a:gd name="connsiteY7" fmla="*/ 29509 h 175635"/>
              <a:gd name="connsiteX8" fmla="*/ 802468 w 1137185"/>
              <a:gd name="connsiteY8" fmla="*/ 32684 h 175635"/>
              <a:gd name="connsiteX9" fmla="*/ 589743 w 1137185"/>
              <a:gd name="connsiteY9" fmla="*/ 48559 h 175635"/>
              <a:gd name="connsiteX10" fmla="*/ 688168 w 1137185"/>
              <a:gd name="connsiteY10" fmla="*/ 48559 h 175635"/>
              <a:gd name="connsiteX11" fmla="*/ 615143 w 1137185"/>
              <a:gd name="connsiteY11" fmla="*/ 86659 h 175635"/>
              <a:gd name="connsiteX12" fmla="*/ 551643 w 1137185"/>
              <a:gd name="connsiteY12" fmla="*/ 83484 h 175635"/>
              <a:gd name="connsiteX13" fmla="*/ 361143 w 1137185"/>
              <a:gd name="connsiteY13" fmla="*/ 96184 h 175635"/>
              <a:gd name="connsiteX14" fmla="*/ 2368 w 1137185"/>
              <a:gd name="connsiteY14" fmla="*/ 175559 h 175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137185" h="175635">
                <a:moveTo>
                  <a:pt x="2368" y="175559"/>
                </a:moveTo>
                <a:cubicBezTo>
                  <a:pt x="34647" y="172913"/>
                  <a:pt x="479147" y="87188"/>
                  <a:pt x="554818" y="80309"/>
                </a:cubicBezTo>
                <a:cubicBezTo>
                  <a:pt x="630489" y="73430"/>
                  <a:pt x="424114" y="139046"/>
                  <a:pt x="456393" y="134284"/>
                </a:cubicBezTo>
                <a:cubicBezTo>
                  <a:pt x="488672" y="129521"/>
                  <a:pt x="664356" y="71842"/>
                  <a:pt x="748493" y="51734"/>
                </a:cubicBezTo>
                <a:cubicBezTo>
                  <a:pt x="832630" y="31626"/>
                  <a:pt x="931585" y="22101"/>
                  <a:pt x="961218" y="13634"/>
                </a:cubicBezTo>
                <a:cubicBezTo>
                  <a:pt x="990851" y="5167"/>
                  <a:pt x="897189" y="-2770"/>
                  <a:pt x="926293" y="934"/>
                </a:cubicBezTo>
                <a:cubicBezTo>
                  <a:pt x="955397" y="4638"/>
                  <a:pt x="1119968" y="31097"/>
                  <a:pt x="1135843" y="35859"/>
                </a:cubicBezTo>
                <a:cubicBezTo>
                  <a:pt x="1151718" y="40621"/>
                  <a:pt x="1021543" y="29509"/>
                  <a:pt x="1021543" y="29509"/>
                </a:cubicBezTo>
                <a:cubicBezTo>
                  <a:pt x="965981" y="28980"/>
                  <a:pt x="874435" y="29509"/>
                  <a:pt x="802468" y="32684"/>
                </a:cubicBezTo>
                <a:cubicBezTo>
                  <a:pt x="730501" y="35859"/>
                  <a:pt x="608793" y="45913"/>
                  <a:pt x="589743" y="48559"/>
                </a:cubicBezTo>
                <a:cubicBezTo>
                  <a:pt x="570693" y="51205"/>
                  <a:pt x="683935" y="42209"/>
                  <a:pt x="688168" y="48559"/>
                </a:cubicBezTo>
                <a:cubicBezTo>
                  <a:pt x="692401" y="54909"/>
                  <a:pt x="637897" y="80838"/>
                  <a:pt x="615143" y="86659"/>
                </a:cubicBezTo>
                <a:cubicBezTo>
                  <a:pt x="592389" y="92480"/>
                  <a:pt x="593976" y="81896"/>
                  <a:pt x="551643" y="83484"/>
                </a:cubicBezTo>
                <a:cubicBezTo>
                  <a:pt x="509310" y="85071"/>
                  <a:pt x="445280" y="81367"/>
                  <a:pt x="361143" y="96184"/>
                </a:cubicBezTo>
                <a:cubicBezTo>
                  <a:pt x="277006" y="111001"/>
                  <a:pt x="-29911" y="178205"/>
                  <a:pt x="2368" y="1755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9" name="フリーフォーム 1038">
            <a:extLst>
              <a:ext uri="{FF2B5EF4-FFF2-40B4-BE49-F238E27FC236}">
                <a16:creationId xmlns:a16="http://schemas.microsoft.com/office/drawing/2014/main" id="{7850116A-10F2-10D3-375D-281958524918}"/>
              </a:ext>
            </a:extLst>
          </p:cNvPr>
          <p:cNvSpPr/>
          <p:nvPr/>
        </p:nvSpPr>
        <p:spPr>
          <a:xfrm>
            <a:off x="4892560" y="7156283"/>
            <a:ext cx="1315527" cy="124006"/>
          </a:xfrm>
          <a:custGeom>
            <a:avLst/>
            <a:gdLst>
              <a:gd name="connsiteX0" fmla="*/ 1314565 w 1315527"/>
              <a:gd name="connsiteY0" fmla="*/ 92242 h 124006"/>
              <a:gd name="connsiteX1" fmla="*/ 895465 w 1315527"/>
              <a:gd name="connsiteY1" fmla="*/ 114467 h 124006"/>
              <a:gd name="connsiteX2" fmla="*/ 479540 w 1315527"/>
              <a:gd name="connsiteY2" fmla="*/ 66842 h 124006"/>
              <a:gd name="connsiteX3" fmla="*/ 698615 w 1315527"/>
              <a:gd name="connsiteY3" fmla="*/ 123992 h 124006"/>
              <a:gd name="connsiteX4" fmla="*/ 428740 w 1315527"/>
              <a:gd name="connsiteY4" fmla="*/ 60492 h 124006"/>
              <a:gd name="connsiteX5" fmla="*/ 115 w 1315527"/>
              <a:gd name="connsiteY5" fmla="*/ 167 h 124006"/>
              <a:gd name="connsiteX6" fmla="*/ 390640 w 1315527"/>
              <a:gd name="connsiteY6" fmla="*/ 79542 h 124006"/>
              <a:gd name="connsiteX7" fmla="*/ 835140 w 1315527"/>
              <a:gd name="connsiteY7" fmla="*/ 111292 h 124006"/>
              <a:gd name="connsiteX8" fmla="*/ 774815 w 1315527"/>
              <a:gd name="connsiteY8" fmla="*/ 70017 h 124006"/>
              <a:gd name="connsiteX9" fmla="*/ 1314565 w 1315527"/>
              <a:gd name="connsiteY9" fmla="*/ 92242 h 1240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315527" h="124006">
                <a:moveTo>
                  <a:pt x="1314565" y="92242"/>
                </a:moveTo>
                <a:cubicBezTo>
                  <a:pt x="1334673" y="99650"/>
                  <a:pt x="1034636" y="118700"/>
                  <a:pt x="895465" y="114467"/>
                </a:cubicBezTo>
                <a:cubicBezTo>
                  <a:pt x="756294" y="110234"/>
                  <a:pt x="512348" y="65254"/>
                  <a:pt x="479540" y="66842"/>
                </a:cubicBezTo>
                <a:cubicBezTo>
                  <a:pt x="446732" y="68429"/>
                  <a:pt x="707082" y="125050"/>
                  <a:pt x="698615" y="123992"/>
                </a:cubicBezTo>
                <a:cubicBezTo>
                  <a:pt x="690148" y="122934"/>
                  <a:pt x="545157" y="81129"/>
                  <a:pt x="428740" y="60492"/>
                </a:cubicBezTo>
                <a:cubicBezTo>
                  <a:pt x="312323" y="39855"/>
                  <a:pt x="6465" y="-3008"/>
                  <a:pt x="115" y="167"/>
                </a:cubicBezTo>
                <a:cubicBezTo>
                  <a:pt x="-6235" y="3342"/>
                  <a:pt x="251469" y="61021"/>
                  <a:pt x="390640" y="79542"/>
                </a:cubicBezTo>
                <a:cubicBezTo>
                  <a:pt x="529811" y="98063"/>
                  <a:pt x="771111" y="112879"/>
                  <a:pt x="835140" y="111292"/>
                </a:cubicBezTo>
                <a:cubicBezTo>
                  <a:pt x="899169" y="109705"/>
                  <a:pt x="690148" y="69488"/>
                  <a:pt x="774815" y="70017"/>
                </a:cubicBezTo>
                <a:cubicBezTo>
                  <a:pt x="859482" y="70546"/>
                  <a:pt x="1294457" y="84834"/>
                  <a:pt x="1314565" y="9224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0" name="フリーフォーム 1039">
            <a:extLst>
              <a:ext uri="{FF2B5EF4-FFF2-40B4-BE49-F238E27FC236}">
                <a16:creationId xmlns:a16="http://schemas.microsoft.com/office/drawing/2014/main" id="{FE5847C3-1B4A-8BBD-E878-9CEC874EDDE2}"/>
              </a:ext>
            </a:extLst>
          </p:cNvPr>
          <p:cNvSpPr/>
          <p:nvPr/>
        </p:nvSpPr>
        <p:spPr>
          <a:xfrm>
            <a:off x="3994066" y="6991349"/>
            <a:ext cx="1072072" cy="213745"/>
          </a:xfrm>
          <a:custGeom>
            <a:avLst/>
            <a:gdLst>
              <a:gd name="connsiteX0" fmla="*/ 84 w 1072072"/>
              <a:gd name="connsiteY0" fmla="*/ 1 h 213745"/>
              <a:gd name="connsiteX1" fmla="*/ 581109 w 1072072"/>
              <a:gd name="connsiteY1" fmla="*/ 142876 h 213745"/>
              <a:gd name="connsiteX2" fmla="*/ 492209 w 1072072"/>
              <a:gd name="connsiteY2" fmla="*/ 104776 h 213745"/>
              <a:gd name="connsiteX3" fmla="*/ 1063709 w 1072072"/>
              <a:gd name="connsiteY3" fmla="*/ 212726 h 213745"/>
              <a:gd name="connsiteX4" fmla="*/ 847809 w 1072072"/>
              <a:gd name="connsiteY4" fmla="*/ 161926 h 213745"/>
              <a:gd name="connsiteX5" fmla="*/ 365209 w 1072072"/>
              <a:gd name="connsiteY5" fmla="*/ 53976 h 213745"/>
              <a:gd name="connsiteX6" fmla="*/ 536659 w 1072072"/>
              <a:gd name="connsiteY6" fmla="*/ 146051 h 213745"/>
              <a:gd name="connsiteX7" fmla="*/ 84 w 1072072"/>
              <a:gd name="connsiteY7" fmla="*/ 1 h 213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72072" h="213745">
                <a:moveTo>
                  <a:pt x="84" y="1"/>
                </a:moveTo>
                <a:cubicBezTo>
                  <a:pt x="7492" y="-528"/>
                  <a:pt x="499088" y="125414"/>
                  <a:pt x="581109" y="142876"/>
                </a:cubicBezTo>
                <a:cubicBezTo>
                  <a:pt x="663130" y="160339"/>
                  <a:pt x="411776" y="93134"/>
                  <a:pt x="492209" y="104776"/>
                </a:cubicBezTo>
                <a:cubicBezTo>
                  <a:pt x="572642" y="116418"/>
                  <a:pt x="1004442" y="203201"/>
                  <a:pt x="1063709" y="212726"/>
                </a:cubicBezTo>
                <a:cubicBezTo>
                  <a:pt x="1122976" y="222251"/>
                  <a:pt x="847809" y="161926"/>
                  <a:pt x="847809" y="161926"/>
                </a:cubicBezTo>
                <a:cubicBezTo>
                  <a:pt x="731392" y="135468"/>
                  <a:pt x="417067" y="56622"/>
                  <a:pt x="365209" y="53976"/>
                </a:cubicBezTo>
                <a:cubicBezTo>
                  <a:pt x="313351" y="51330"/>
                  <a:pt x="598042" y="155047"/>
                  <a:pt x="536659" y="146051"/>
                </a:cubicBezTo>
                <a:cubicBezTo>
                  <a:pt x="475276" y="137055"/>
                  <a:pt x="-7324" y="530"/>
                  <a:pt x="84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1" name="フリーフォーム 1040">
            <a:extLst>
              <a:ext uri="{FF2B5EF4-FFF2-40B4-BE49-F238E27FC236}">
                <a16:creationId xmlns:a16="http://schemas.microsoft.com/office/drawing/2014/main" id="{CBB14347-1855-6D02-273A-E32EB3A89C9D}"/>
              </a:ext>
            </a:extLst>
          </p:cNvPr>
          <p:cNvSpPr/>
          <p:nvPr/>
        </p:nvSpPr>
        <p:spPr>
          <a:xfrm>
            <a:off x="6250752" y="4127489"/>
            <a:ext cx="334409" cy="314988"/>
          </a:xfrm>
          <a:custGeom>
            <a:avLst/>
            <a:gdLst>
              <a:gd name="connsiteX0" fmla="*/ 823 w 334409"/>
              <a:gd name="connsiteY0" fmla="*/ 19061 h 314988"/>
              <a:gd name="connsiteX1" fmla="*/ 156398 w 334409"/>
              <a:gd name="connsiteY1" fmla="*/ 146061 h 314988"/>
              <a:gd name="connsiteX2" fmla="*/ 327848 w 334409"/>
              <a:gd name="connsiteY2" fmla="*/ 307986 h 314988"/>
              <a:gd name="connsiteX3" fmla="*/ 289748 w 334409"/>
              <a:gd name="connsiteY3" fmla="*/ 276236 h 314988"/>
              <a:gd name="connsiteX4" fmla="*/ 204023 w 334409"/>
              <a:gd name="connsiteY4" fmla="*/ 190511 h 314988"/>
              <a:gd name="connsiteX5" fmla="*/ 111948 w 334409"/>
              <a:gd name="connsiteY5" fmla="*/ 85736 h 314988"/>
              <a:gd name="connsiteX6" fmla="*/ 61148 w 334409"/>
              <a:gd name="connsiteY6" fmla="*/ 11 h 314988"/>
              <a:gd name="connsiteX7" fmla="*/ 92898 w 334409"/>
              <a:gd name="connsiteY7" fmla="*/ 79386 h 314988"/>
              <a:gd name="connsiteX8" fmla="*/ 823 w 334409"/>
              <a:gd name="connsiteY8" fmla="*/ 19061 h 3149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34409" h="314988">
                <a:moveTo>
                  <a:pt x="823" y="19061"/>
                </a:moveTo>
                <a:cubicBezTo>
                  <a:pt x="11406" y="30173"/>
                  <a:pt x="101894" y="97907"/>
                  <a:pt x="156398" y="146061"/>
                </a:cubicBezTo>
                <a:cubicBezTo>
                  <a:pt x="210902" y="194215"/>
                  <a:pt x="305623" y="286290"/>
                  <a:pt x="327848" y="307986"/>
                </a:cubicBezTo>
                <a:cubicBezTo>
                  <a:pt x="350073" y="329682"/>
                  <a:pt x="310385" y="295815"/>
                  <a:pt x="289748" y="276236"/>
                </a:cubicBezTo>
                <a:cubicBezTo>
                  <a:pt x="269111" y="256657"/>
                  <a:pt x="233656" y="222261"/>
                  <a:pt x="204023" y="190511"/>
                </a:cubicBezTo>
                <a:cubicBezTo>
                  <a:pt x="174390" y="158761"/>
                  <a:pt x="135760" y="117486"/>
                  <a:pt x="111948" y="85736"/>
                </a:cubicBezTo>
                <a:cubicBezTo>
                  <a:pt x="88136" y="53986"/>
                  <a:pt x="64323" y="1069"/>
                  <a:pt x="61148" y="11"/>
                </a:cubicBezTo>
                <a:cubicBezTo>
                  <a:pt x="57973" y="-1047"/>
                  <a:pt x="100835" y="73565"/>
                  <a:pt x="92898" y="79386"/>
                </a:cubicBezTo>
                <a:cubicBezTo>
                  <a:pt x="84961" y="85207"/>
                  <a:pt x="-9760" y="7949"/>
                  <a:pt x="823" y="190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2" name="フリーフォーム 1041">
            <a:extLst>
              <a:ext uri="{FF2B5EF4-FFF2-40B4-BE49-F238E27FC236}">
                <a16:creationId xmlns:a16="http://schemas.microsoft.com/office/drawing/2014/main" id="{87ABF9AA-9A97-9E9D-E915-0F86132059E0}"/>
              </a:ext>
            </a:extLst>
          </p:cNvPr>
          <p:cNvSpPr/>
          <p:nvPr/>
        </p:nvSpPr>
        <p:spPr>
          <a:xfrm>
            <a:off x="6203927" y="4501679"/>
            <a:ext cx="105631" cy="243086"/>
          </a:xfrm>
          <a:custGeom>
            <a:avLst/>
            <a:gdLst>
              <a:gd name="connsiteX0" fmla="*/ 66698 w 105631"/>
              <a:gd name="connsiteY0" fmla="*/ 471 h 243086"/>
              <a:gd name="connsiteX1" fmla="*/ 53998 w 105631"/>
              <a:gd name="connsiteY1" fmla="*/ 83021 h 243086"/>
              <a:gd name="connsiteX2" fmla="*/ 98448 w 105631"/>
              <a:gd name="connsiteY2" fmla="*/ 235421 h 243086"/>
              <a:gd name="connsiteX3" fmla="*/ 95273 w 105631"/>
              <a:gd name="connsiteY3" fmla="*/ 216371 h 243086"/>
              <a:gd name="connsiteX4" fmla="*/ 23 w 105631"/>
              <a:gd name="connsiteY4" fmla="*/ 181446 h 243086"/>
              <a:gd name="connsiteX5" fmla="*/ 85748 w 105631"/>
              <a:gd name="connsiteY5" fmla="*/ 203671 h 243086"/>
              <a:gd name="connsiteX6" fmla="*/ 57173 w 105631"/>
              <a:gd name="connsiteY6" fmla="*/ 165571 h 243086"/>
              <a:gd name="connsiteX7" fmla="*/ 38123 w 105631"/>
              <a:gd name="connsiteY7" fmla="*/ 117946 h 243086"/>
              <a:gd name="connsiteX8" fmla="*/ 66698 w 105631"/>
              <a:gd name="connsiteY8" fmla="*/ 471 h 2430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5631" h="243086">
                <a:moveTo>
                  <a:pt x="66698" y="471"/>
                </a:moveTo>
                <a:cubicBezTo>
                  <a:pt x="69344" y="-5350"/>
                  <a:pt x="48706" y="43863"/>
                  <a:pt x="53998" y="83021"/>
                </a:cubicBezTo>
                <a:cubicBezTo>
                  <a:pt x="59290" y="122179"/>
                  <a:pt x="98448" y="235421"/>
                  <a:pt x="98448" y="235421"/>
                </a:cubicBezTo>
                <a:cubicBezTo>
                  <a:pt x="105327" y="257646"/>
                  <a:pt x="111677" y="225367"/>
                  <a:pt x="95273" y="216371"/>
                </a:cubicBezTo>
                <a:cubicBezTo>
                  <a:pt x="78869" y="207375"/>
                  <a:pt x="1611" y="183563"/>
                  <a:pt x="23" y="181446"/>
                </a:cubicBezTo>
                <a:cubicBezTo>
                  <a:pt x="-1565" y="179329"/>
                  <a:pt x="76223" y="206317"/>
                  <a:pt x="85748" y="203671"/>
                </a:cubicBezTo>
                <a:cubicBezTo>
                  <a:pt x="95273" y="201025"/>
                  <a:pt x="65110" y="179858"/>
                  <a:pt x="57173" y="165571"/>
                </a:cubicBezTo>
                <a:cubicBezTo>
                  <a:pt x="49236" y="151284"/>
                  <a:pt x="36535" y="142817"/>
                  <a:pt x="38123" y="117946"/>
                </a:cubicBezTo>
                <a:cubicBezTo>
                  <a:pt x="39710" y="93075"/>
                  <a:pt x="64052" y="6292"/>
                  <a:pt x="66698" y="47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3" name="フリーフォーム 1042">
            <a:extLst>
              <a:ext uri="{FF2B5EF4-FFF2-40B4-BE49-F238E27FC236}">
                <a16:creationId xmlns:a16="http://schemas.microsoft.com/office/drawing/2014/main" id="{FB0AE473-1B77-79AC-1F61-9C2EAA31EAAC}"/>
              </a:ext>
            </a:extLst>
          </p:cNvPr>
          <p:cNvSpPr/>
          <p:nvPr/>
        </p:nvSpPr>
        <p:spPr>
          <a:xfrm>
            <a:off x="6381297" y="4683104"/>
            <a:ext cx="194184" cy="320280"/>
          </a:xfrm>
          <a:custGeom>
            <a:avLst/>
            <a:gdLst>
              <a:gd name="connsiteX0" fmla="*/ 114753 w 194184"/>
              <a:gd name="connsiteY0" fmla="*/ 21 h 320280"/>
              <a:gd name="connsiteX1" fmla="*/ 73478 w 194184"/>
              <a:gd name="connsiteY1" fmla="*/ 136546 h 320280"/>
              <a:gd name="connsiteX2" fmla="*/ 181428 w 194184"/>
              <a:gd name="connsiteY2" fmla="*/ 311171 h 320280"/>
              <a:gd name="connsiteX3" fmla="*/ 171903 w 194184"/>
              <a:gd name="connsiteY3" fmla="*/ 288946 h 320280"/>
              <a:gd name="connsiteX4" fmla="*/ 453 w 194184"/>
              <a:gd name="connsiteY4" fmla="*/ 231796 h 320280"/>
              <a:gd name="connsiteX5" fmla="*/ 121103 w 194184"/>
              <a:gd name="connsiteY5" fmla="*/ 250846 h 320280"/>
              <a:gd name="connsiteX6" fmla="*/ 98878 w 194184"/>
              <a:gd name="connsiteY6" fmla="*/ 228621 h 320280"/>
              <a:gd name="connsiteX7" fmla="*/ 79828 w 194184"/>
              <a:gd name="connsiteY7" fmla="*/ 146071 h 320280"/>
              <a:gd name="connsiteX8" fmla="*/ 114753 w 194184"/>
              <a:gd name="connsiteY8" fmla="*/ 21 h 3202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94184" h="320280">
                <a:moveTo>
                  <a:pt x="114753" y="21"/>
                </a:moveTo>
                <a:cubicBezTo>
                  <a:pt x="113695" y="-1567"/>
                  <a:pt x="62366" y="84688"/>
                  <a:pt x="73478" y="136546"/>
                </a:cubicBezTo>
                <a:cubicBezTo>
                  <a:pt x="84590" y="188404"/>
                  <a:pt x="165024" y="285771"/>
                  <a:pt x="181428" y="311171"/>
                </a:cubicBezTo>
                <a:cubicBezTo>
                  <a:pt x="197832" y="336571"/>
                  <a:pt x="202065" y="302175"/>
                  <a:pt x="171903" y="288946"/>
                </a:cubicBezTo>
                <a:cubicBezTo>
                  <a:pt x="141741" y="275717"/>
                  <a:pt x="8920" y="238146"/>
                  <a:pt x="453" y="231796"/>
                </a:cubicBezTo>
                <a:cubicBezTo>
                  <a:pt x="-8014" y="225446"/>
                  <a:pt x="104699" y="251375"/>
                  <a:pt x="121103" y="250846"/>
                </a:cubicBezTo>
                <a:cubicBezTo>
                  <a:pt x="137507" y="250317"/>
                  <a:pt x="105757" y="246083"/>
                  <a:pt x="98878" y="228621"/>
                </a:cubicBezTo>
                <a:cubicBezTo>
                  <a:pt x="91999" y="211159"/>
                  <a:pt x="78241" y="182583"/>
                  <a:pt x="79828" y="146071"/>
                </a:cubicBezTo>
                <a:cubicBezTo>
                  <a:pt x="81415" y="109559"/>
                  <a:pt x="115811" y="1609"/>
                  <a:pt x="114753" y="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4" name="フリーフォーム 1043">
            <a:extLst>
              <a:ext uri="{FF2B5EF4-FFF2-40B4-BE49-F238E27FC236}">
                <a16:creationId xmlns:a16="http://schemas.microsoft.com/office/drawing/2014/main" id="{21E6F946-C309-018E-1D7F-7EE5681BBC61}"/>
              </a:ext>
            </a:extLst>
          </p:cNvPr>
          <p:cNvSpPr/>
          <p:nvPr/>
        </p:nvSpPr>
        <p:spPr>
          <a:xfrm>
            <a:off x="6498083" y="4272151"/>
            <a:ext cx="255807" cy="275295"/>
          </a:xfrm>
          <a:custGeom>
            <a:avLst/>
            <a:gdLst>
              <a:gd name="connsiteX0" fmla="*/ 1142 w 255807"/>
              <a:gd name="connsiteY0" fmla="*/ 1399 h 275295"/>
              <a:gd name="connsiteX1" fmla="*/ 185292 w 255807"/>
              <a:gd name="connsiteY1" fmla="*/ 188724 h 275295"/>
              <a:gd name="connsiteX2" fmla="*/ 255142 w 255807"/>
              <a:gd name="connsiteY2" fmla="*/ 274449 h 275295"/>
              <a:gd name="connsiteX3" fmla="*/ 217042 w 255807"/>
              <a:gd name="connsiteY3" fmla="*/ 226824 h 275295"/>
              <a:gd name="connsiteX4" fmla="*/ 159892 w 255807"/>
              <a:gd name="connsiteY4" fmla="*/ 134749 h 275295"/>
              <a:gd name="connsiteX5" fmla="*/ 169417 w 255807"/>
              <a:gd name="connsiteY5" fmla="*/ 179199 h 275295"/>
              <a:gd name="connsiteX6" fmla="*/ 109092 w 255807"/>
              <a:gd name="connsiteY6" fmla="*/ 106174 h 275295"/>
              <a:gd name="connsiteX7" fmla="*/ 1142 w 255807"/>
              <a:gd name="connsiteY7" fmla="*/ 1399 h 2752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55807" h="275295">
                <a:moveTo>
                  <a:pt x="1142" y="1399"/>
                </a:moveTo>
                <a:cubicBezTo>
                  <a:pt x="13842" y="15157"/>
                  <a:pt x="142959" y="143216"/>
                  <a:pt x="185292" y="188724"/>
                </a:cubicBezTo>
                <a:cubicBezTo>
                  <a:pt x="227625" y="234232"/>
                  <a:pt x="249850" y="268099"/>
                  <a:pt x="255142" y="274449"/>
                </a:cubicBezTo>
                <a:cubicBezTo>
                  <a:pt x="260434" y="280799"/>
                  <a:pt x="232917" y="250107"/>
                  <a:pt x="217042" y="226824"/>
                </a:cubicBezTo>
                <a:cubicBezTo>
                  <a:pt x="201167" y="203541"/>
                  <a:pt x="167829" y="142686"/>
                  <a:pt x="159892" y="134749"/>
                </a:cubicBezTo>
                <a:cubicBezTo>
                  <a:pt x="151955" y="126812"/>
                  <a:pt x="177884" y="183962"/>
                  <a:pt x="169417" y="179199"/>
                </a:cubicBezTo>
                <a:cubicBezTo>
                  <a:pt x="160950" y="174436"/>
                  <a:pt x="132904" y="133161"/>
                  <a:pt x="109092" y="106174"/>
                </a:cubicBezTo>
                <a:cubicBezTo>
                  <a:pt x="85280" y="79187"/>
                  <a:pt x="-11558" y="-12359"/>
                  <a:pt x="1142" y="139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5" name="フリーフォーム 1044">
            <a:extLst>
              <a:ext uri="{FF2B5EF4-FFF2-40B4-BE49-F238E27FC236}">
                <a16:creationId xmlns:a16="http://schemas.microsoft.com/office/drawing/2014/main" id="{3C02B100-E8DA-15CF-8EF6-6D0247854EB3}"/>
              </a:ext>
            </a:extLst>
          </p:cNvPr>
          <p:cNvSpPr/>
          <p:nvPr/>
        </p:nvSpPr>
        <p:spPr>
          <a:xfrm>
            <a:off x="6648340" y="4235404"/>
            <a:ext cx="147375" cy="288913"/>
          </a:xfrm>
          <a:custGeom>
            <a:avLst/>
            <a:gdLst>
              <a:gd name="connsiteX0" fmla="*/ 110 w 147375"/>
              <a:gd name="connsiteY0" fmla="*/ 46 h 288913"/>
              <a:gd name="connsiteX1" fmla="*/ 101710 w 147375"/>
              <a:gd name="connsiteY1" fmla="*/ 165146 h 288913"/>
              <a:gd name="connsiteX2" fmla="*/ 146160 w 147375"/>
              <a:gd name="connsiteY2" fmla="*/ 285796 h 288913"/>
              <a:gd name="connsiteX3" fmla="*/ 130285 w 147375"/>
              <a:gd name="connsiteY3" fmla="*/ 244521 h 288913"/>
              <a:gd name="connsiteX4" fmla="*/ 82660 w 147375"/>
              <a:gd name="connsiteY4" fmla="*/ 149271 h 288913"/>
              <a:gd name="connsiteX5" fmla="*/ 110 w 147375"/>
              <a:gd name="connsiteY5" fmla="*/ 46 h 2889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7375" h="288913">
                <a:moveTo>
                  <a:pt x="110" y="46"/>
                </a:moveTo>
                <a:cubicBezTo>
                  <a:pt x="3285" y="2692"/>
                  <a:pt x="77368" y="117521"/>
                  <a:pt x="101710" y="165146"/>
                </a:cubicBezTo>
                <a:cubicBezTo>
                  <a:pt x="126052" y="212771"/>
                  <a:pt x="141398" y="272567"/>
                  <a:pt x="146160" y="285796"/>
                </a:cubicBezTo>
                <a:cubicBezTo>
                  <a:pt x="150922" y="299025"/>
                  <a:pt x="140868" y="267275"/>
                  <a:pt x="130285" y="244521"/>
                </a:cubicBezTo>
                <a:cubicBezTo>
                  <a:pt x="119702" y="221767"/>
                  <a:pt x="102239" y="189488"/>
                  <a:pt x="82660" y="149271"/>
                </a:cubicBezTo>
                <a:cubicBezTo>
                  <a:pt x="63081" y="109054"/>
                  <a:pt x="-3065" y="-2600"/>
                  <a:pt x="110" y="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6" name="フリーフォーム 1045">
            <a:extLst>
              <a:ext uri="{FF2B5EF4-FFF2-40B4-BE49-F238E27FC236}">
                <a16:creationId xmlns:a16="http://schemas.microsoft.com/office/drawing/2014/main" id="{B138EFF7-CBCF-45E1-D8C2-7F4C30525A4B}"/>
              </a:ext>
            </a:extLst>
          </p:cNvPr>
          <p:cNvSpPr/>
          <p:nvPr/>
        </p:nvSpPr>
        <p:spPr>
          <a:xfrm>
            <a:off x="5591508" y="7350125"/>
            <a:ext cx="739442" cy="430184"/>
          </a:xfrm>
          <a:custGeom>
            <a:avLst/>
            <a:gdLst>
              <a:gd name="connsiteX0" fmla="*/ 739442 w 739442"/>
              <a:gd name="connsiteY0" fmla="*/ 0 h 430184"/>
              <a:gd name="connsiteX1" fmla="*/ 304467 w 739442"/>
              <a:gd name="connsiteY1" fmla="*/ 254000 h 430184"/>
              <a:gd name="connsiteX2" fmla="*/ 393367 w 739442"/>
              <a:gd name="connsiteY2" fmla="*/ 219075 h 430184"/>
              <a:gd name="connsiteX3" fmla="*/ 18717 w 739442"/>
              <a:gd name="connsiteY3" fmla="*/ 422275 h 430184"/>
              <a:gd name="connsiteX4" fmla="*/ 94917 w 739442"/>
              <a:gd name="connsiteY4" fmla="*/ 365125 h 430184"/>
              <a:gd name="connsiteX5" fmla="*/ 428292 w 739442"/>
              <a:gd name="connsiteY5" fmla="*/ 146050 h 430184"/>
              <a:gd name="connsiteX6" fmla="*/ 326692 w 739442"/>
              <a:gd name="connsiteY6" fmla="*/ 206375 h 430184"/>
              <a:gd name="connsiteX7" fmla="*/ 469567 w 739442"/>
              <a:gd name="connsiteY7" fmla="*/ 136525 h 430184"/>
              <a:gd name="connsiteX8" fmla="*/ 387017 w 739442"/>
              <a:gd name="connsiteY8" fmla="*/ 187325 h 430184"/>
              <a:gd name="connsiteX9" fmla="*/ 542592 w 739442"/>
              <a:gd name="connsiteY9" fmla="*/ 101600 h 430184"/>
              <a:gd name="connsiteX10" fmla="*/ 739442 w 739442"/>
              <a:gd name="connsiteY10" fmla="*/ 0 h 4301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39442" h="430184">
                <a:moveTo>
                  <a:pt x="739442" y="0"/>
                </a:moveTo>
                <a:lnTo>
                  <a:pt x="304467" y="254000"/>
                </a:lnTo>
                <a:cubicBezTo>
                  <a:pt x="246788" y="290513"/>
                  <a:pt x="440992" y="191029"/>
                  <a:pt x="393367" y="219075"/>
                </a:cubicBezTo>
                <a:cubicBezTo>
                  <a:pt x="345742" y="247121"/>
                  <a:pt x="68459" y="397933"/>
                  <a:pt x="18717" y="422275"/>
                </a:cubicBezTo>
                <a:cubicBezTo>
                  <a:pt x="-31025" y="446617"/>
                  <a:pt x="26655" y="411162"/>
                  <a:pt x="94917" y="365125"/>
                </a:cubicBezTo>
                <a:cubicBezTo>
                  <a:pt x="163179" y="319088"/>
                  <a:pt x="389663" y="172508"/>
                  <a:pt x="428292" y="146050"/>
                </a:cubicBezTo>
                <a:cubicBezTo>
                  <a:pt x="466921" y="119592"/>
                  <a:pt x="319813" y="207962"/>
                  <a:pt x="326692" y="206375"/>
                </a:cubicBezTo>
                <a:cubicBezTo>
                  <a:pt x="333571" y="204788"/>
                  <a:pt x="459513" y="139700"/>
                  <a:pt x="469567" y="136525"/>
                </a:cubicBezTo>
                <a:cubicBezTo>
                  <a:pt x="479621" y="133350"/>
                  <a:pt x="374846" y="193146"/>
                  <a:pt x="387017" y="187325"/>
                </a:cubicBezTo>
                <a:cubicBezTo>
                  <a:pt x="399188" y="181504"/>
                  <a:pt x="542592" y="101600"/>
                  <a:pt x="542592" y="101600"/>
                </a:cubicBezTo>
                <a:lnTo>
                  <a:pt x="739442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7" name="フリーフォーム 1046">
            <a:extLst>
              <a:ext uri="{FF2B5EF4-FFF2-40B4-BE49-F238E27FC236}">
                <a16:creationId xmlns:a16="http://schemas.microsoft.com/office/drawing/2014/main" id="{8490484B-378E-014C-8E11-8FDA18F8869C}"/>
              </a:ext>
            </a:extLst>
          </p:cNvPr>
          <p:cNvSpPr/>
          <p:nvPr/>
        </p:nvSpPr>
        <p:spPr>
          <a:xfrm>
            <a:off x="3262730" y="7051361"/>
            <a:ext cx="150186" cy="930300"/>
          </a:xfrm>
          <a:custGeom>
            <a:avLst/>
            <a:gdLst>
              <a:gd name="connsiteX0" fmla="*/ 1170 w 150186"/>
              <a:gd name="connsiteY0" fmla="*/ 314 h 930300"/>
              <a:gd name="connsiteX1" fmla="*/ 102770 w 150186"/>
              <a:gd name="connsiteY1" fmla="*/ 251139 h 930300"/>
              <a:gd name="connsiteX2" fmla="*/ 55145 w 150186"/>
              <a:gd name="connsiteY2" fmla="*/ 320989 h 930300"/>
              <a:gd name="connsiteX3" fmla="*/ 77370 w 150186"/>
              <a:gd name="connsiteY3" fmla="*/ 301939 h 930300"/>
              <a:gd name="connsiteX4" fmla="*/ 1170 w 150186"/>
              <a:gd name="connsiteY4" fmla="*/ 543239 h 930300"/>
              <a:gd name="connsiteX5" fmla="*/ 147220 w 150186"/>
              <a:gd name="connsiteY5" fmla="*/ 917889 h 930300"/>
              <a:gd name="connsiteX6" fmla="*/ 93245 w 150186"/>
              <a:gd name="connsiteY6" fmla="*/ 819464 h 930300"/>
              <a:gd name="connsiteX7" fmla="*/ 20220 w 150186"/>
              <a:gd name="connsiteY7" fmla="*/ 609914 h 930300"/>
              <a:gd name="connsiteX8" fmla="*/ 7520 w 150186"/>
              <a:gd name="connsiteY8" fmla="*/ 479739 h 930300"/>
              <a:gd name="connsiteX9" fmla="*/ 80545 w 150186"/>
              <a:gd name="connsiteY9" fmla="*/ 317814 h 930300"/>
              <a:gd name="connsiteX10" fmla="*/ 131345 w 150186"/>
              <a:gd name="connsiteY10" fmla="*/ 232089 h 930300"/>
              <a:gd name="connsiteX11" fmla="*/ 80545 w 150186"/>
              <a:gd name="connsiteY11" fmla="*/ 146364 h 930300"/>
              <a:gd name="connsiteX12" fmla="*/ 80545 w 150186"/>
              <a:gd name="connsiteY12" fmla="*/ 197164 h 930300"/>
              <a:gd name="connsiteX13" fmla="*/ 1170 w 150186"/>
              <a:gd name="connsiteY13" fmla="*/ 314 h 930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50186" h="930300">
                <a:moveTo>
                  <a:pt x="1170" y="314"/>
                </a:moveTo>
                <a:cubicBezTo>
                  <a:pt x="4874" y="9310"/>
                  <a:pt x="93774" y="197693"/>
                  <a:pt x="102770" y="251139"/>
                </a:cubicBezTo>
                <a:cubicBezTo>
                  <a:pt x="111766" y="304585"/>
                  <a:pt x="59378" y="312522"/>
                  <a:pt x="55145" y="320989"/>
                </a:cubicBezTo>
                <a:cubicBezTo>
                  <a:pt x="50912" y="329456"/>
                  <a:pt x="86366" y="264897"/>
                  <a:pt x="77370" y="301939"/>
                </a:cubicBezTo>
                <a:cubicBezTo>
                  <a:pt x="68374" y="338981"/>
                  <a:pt x="-10472" y="440581"/>
                  <a:pt x="1170" y="543239"/>
                </a:cubicBezTo>
                <a:cubicBezTo>
                  <a:pt x="12812" y="645897"/>
                  <a:pt x="131874" y="871851"/>
                  <a:pt x="147220" y="917889"/>
                </a:cubicBezTo>
                <a:cubicBezTo>
                  <a:pt x="162566" y="963927"/>
                  <a:pt x="114412" y="870793"/>
                  <a:pt x="93245" y="819464"/>
                </a:cubicBezTo>
                <a:cubicBezTo>
                  <a:pt x="72078" y="768135"/>
                  <a:pt x="34508" y="666535"/>
                  <a:pt x="20220" y="609914"/>
                </a:cubicBezTo>
                <a:cubicBezTo>
                  <a:pt x="5932" y="553293"/>
                  <a:pt x="-2534" y="528422"/>
                  <a:pt x="7520" y="479739"/>
                </a:cubicBezTo>
                <a:cubicBezTo>
                  <a:pt x="17574" y="431056"/>
                  <a:pt x="59908" y="359089"/>
                  <a:pt x="80545" y="317814"/>
                </a:cubicBezTo>
                <a:cubicBezTo>
                  <a:pt x="101183" y="276539"/>
                  <a:pt x="131345" y="260664"/>
                  <a:pt x="131345" y="232089"/>
                </a:cubicBezTo>
                <a:cubicBezTo>
                  <a:pt x="131345" y="203514"/>
                  <a:pt x="89012" y="152185"/>
                  <a:pt x="80545" y="146364"/>
                </a:cubicBezTo>
                <a:cubicBezTo>
                  <a:pt x="72078" y="140543"/>
                  <a:pt x="89541" y="216214"/>
                  <a:pt x="80545" y="197164"/>
                </a:cubicBezTo>
                <a:cubicBezTo>
                  <a:pt x="71549" y="178114"/>
                  <a:pt x="-2534" y="-8682"/>
                  <a:pt x="1170" y="3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8" name="フリーフォーム 1047">
            <a:extLst>
              <a:ext uri="{FF2B5EF4-FFF2-40B4-BE49-F238E27FC236}">
                <a16:creationId xmlns:a16="http://schemas.microsoft.com/office/drawing/2014/main" id="{70C0F228-33DA-AEA2-53CF-3D87DC29F0DE}"/>
              </a:ext>
            </a:extLst>
          </p:cNvPr>
          <p:cNvSpPr/>
          <p:nvPr/>
        </p:nvSpPr>
        <p:spPr>
          <a:xfrm>
            <a:off x="3235325" y="6508750"/>
            <a:ext cx="794585" cy="538193"/>
          </a:xfrm>
          <a:custGeom>
            <a:avLst/>
            <a:gdLst>
              <a:gd name="connsiteX0" fmla="*/ 0 w 794585"/>
              <a:gd name="connsiteY0" fmla="*/ 0 h 538193"/>
              <a:gd name="connsiteX1" fmla="*/ 352425 w 794585"/>
              <a:gd name="connsiteY1" fmla="*/ 323850 h 538193"/>
              <a:gd name="connsiteX2" fmla="*/ 327025 w 794585"/>
              <a:gd name="connsiteY2" fmla="*/ 288925 h 538193"/>
              <a:gd name="connsiteX3" fmla="*/ 771525 w 794585"/>
              <a:gd name="connsiteY3" fmla="*/ 527050 h 538193"/>
              <a:gd name="connsiteX4" fmla="*/ 695325 w 794585"/>
              <a:gd name="connsiteY4" fmla="*/ 482600 h 538193"/>
              <a:gd name="connsiteX5" fmla="*/ 387350 w 794585"/>
              <a:gd name="connsiteY5" fmla="*/ 336550 h 538193"/>
              <a:gd name="connsiteX6" fmla="*/ 260350 w 794585"/>
              <a:gd name="connsiteY6" fmla="*/ 209550 h 538193"/>
              <a:gd name="connsiteX7" fmla="*/ 0 w 794585"/>
              <a:gd name="connsiteY7" fmla="*/ 0 h 5381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94585" h="538193">
                <a:moveTo>
                  <a:pt x="0" y="0"/>
                </a:moveTo>
                <a:lnTo>
                  <a:pt x="352425" y="323850"/>
                </a:lnTo>
                <a:cubicBezTo>
                  <a:pt x="406929" y="372004"/>
                  <a:pt x="257175" y="255058"/>
                  <a:pt x="327025" y="288925"/>
                </a:cubicBezTo>
                <a:cubicBezTo>
                  <a:pt x="396875" y="322792"/>
                  <a:pt x="710142" y="494771"/>
                  <a:pt x="771525" y="527050"/>
                </a:cubicBezTo>
                <a:cubicBezTo>
                  <a:pt x="832908" y="559329"/>
                  <a:pt x="759354" y="514350"/>
                  <a:pt x="695325" y="482600"/>
                </a:cubicBezTo>
                <a:cubicBezTo>
                  <a:pt x="631296" y="450850"/>
                  <a:pt x="459846" y="382058"/>
                  <a:pt x="387350" y="336550"/>
                </a:cubicBezTo>
                <a:cubicBezTo>
                  <a:pt x="314854" y="291042"/>
                  <a:pt x="260350" y="209550"/>
                  <a:pt x="260350" y="209550"/>
                </a:cubicBez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9" name="フリーフォーム 1048">
            <a:extLst>
              <a:ext uri="{FF2B5EF4-FFF2-40B4-BE49-F238E27FC236}">
                <a16:creationId xmlns:a16="http://schemas.microsoft.com/office/drawing/2014/main" id="{B36ACAC3-D58B-C02A-FB21-5879FBD0C942}"/>
              </a:ext>
            </a:extLst>
          </p:cNvPr>
          <p:cNvSpPr/>
          <p:nvPr/>
        </p:nvSpPr>
        <p:spPr>
          <a:xfrm>
            <a:off x="1616481" y="5144407"/>
            <a:ext cx="498114" cy="501752"/>
          </a:xfrm>
          <a:custGeom>
            <a:avLst/>
            <a:gdLst>
              <a:gd name="connsiteX0" fmla="*/ 498069 w 498114"/>
              <a:gd name="connsiteY0" fmla="*/ 84818 h 501752"/>
              <a:gd name="connsiteX1" fmla="*/ 329794 w 498114"/>
              <a:gd name="connsiteY1" fmla="*/ 18143 h 501752"/>
              <a:gd name="connsiteX2" fmla="*/ 171044 w 498114"/>
              <a:gd name="connsiteY2" fmla="*/ 56243 h 501752"/>
              <a:gd name="connsiteX3" fmla="*/ 199619 w 498114"/>
              <a:gd name="connsiteY3" fmla="*/ 34018 h 501752"/>
              <a:gd name="connsiteX4" fmla="*/ 94844 w 498114"/>
              <a:gd name="connsiteY4" fmla="*/ 180068 h 501752"/>
              <a:gd name="connsiteX5" fmla="*/ 40869 w 498114"/>
              <a:gd name="connsiteY5" fmla="*/ 268968 h 501752"/>
              <a:gd name="connsiteX6" fmla="*/ 82144 w 498114"/>
              <a:gd name="connsiteY6" fmla="*/ 205468 h 501752"/>
              <a:gd name="connsiteX7" fmla="*/ 34519 w 498114"/>
              <a:gd name="connsiteY7" fmla="*/ 326118 h 501752"/>
              <a:gd name="connsiteX8" fmla="*/ 2769 w 498114"/>
              <a:gd name="connsiteY8" fmla="*/ 481693 h 501752"/>
              <a:gd name="connsiteX9" fmla="*/ 5944 w 498114"/>
              <a:gd name="connsiteY9" fmla="*/ 465818 h 501752"/>
              <a:gd name="connsiteX10" fmla="*/ 40869 w 498114"/>
              <a:gd name="connsiteY10" fmla="*/ 173718 h 501752"/>
              <a:gd name="connsiteX11" fmla="*/ 72619 w 498114"/>
              <a:gd name="connsiteY11" fmla="*/ 68943 h 501752"/>
              <a:gd name="connsiteX12" fmla="*/ 37694 w 498114"/>
              <a:gd name="connsiteY12" fmla="*/ 214993 h 501752"/>
              <a:gd name="connsiteX13" fmla="*/ 126594 w 498114"/>
              <a:gd name="connsiteY13" fmla="*/ 91168 h 501752"/>
              <a:gd name="connsiteX14" fmla="*/ 212319 w 498114"/>
              <a:gd name="connsiteY14" fmla="*/ 18143 h 501752"/>
              <a:gd name="connsiteX15" fmla="*/ 228194 w 498114"/>
              <a:gd name="connsiteY15" fmla="*/ 5443 h 501752"/>
              <a:gd name="connsiteX16" fmla="*/ 345669 w 498114"/>
              <a:gd name="connsiteY16" fmla="*/ 5443 h 501752"/>
              <a:gd name="connsiteX17" fmla="*/ 498069 w 498114"/>
              <a:gd name="connsiteY17" fmla="*/ 84818 h 5017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498114" h="501752">
                <a:moveTo>
                  <a:pt x="498069" y="84818"/>
                </a:moveTo>
                <a:cubicBezTo>
                  <a:pt x="495423" y="86935"/>
                  <a:pt x="384298" y="22905"/>
                  <a:pt x="329794" y="18143"/>
                </a:cubicBezTo>
                <a:cubicBezTo>
                  <a:pt x="275290" y="13381"/>
                  <a:pt x="192740" y="53597"/>
                  <a:pt x="171044" y="56243"/>
                </a:cubicBezTo>
                <a:cubicBezTo>
                  <a:pt x="149348" y="58889"/>
                  <a:pt x="212319" y="13381"/>
                  <a:pt x="199619" y="34018"/>
                </a:cubicBezTo>
                <a:cubicBezTo>
                  <a:pt x="186919" y="54655"/>
                  <a:pt x="121302" y="140910"/>
                  <a:pt x="94844" y="180068"/>
                </a:cubicBezTo>
                <a:cubicBezTo>
                  <a:pt x="68386" y="219226"/>
                  <a:pt x="42986" y="264735"/>
                  <a:pt x="40869" y="268968"/>
                </a:cubicBezTo>
                <a:cubicBezTo>
                  <a:pt x="38752" y="273201"/>
                  <a:pt x="83202" y="195943"/>
                  <a:pt x="82144" y="205468"/>
                </a:cubicBezTo>
                <a:cubicBezTo>
                  <a:pt x="81086" y="214993"/>
                  <a:pt x="47748" y="280080"/>
                  <a:pt x="34519" y="326118"/>
                </a:cubicBezTo>
                <a:cubicBezTo>
                  <a:pt x="21290" y="372156"/>
                  <a:pt x="2769" y="481693"/>
                  <a:pt x="2769" y="481693"/>
                </a:cubicBezTo>
                <a:cubicBezTo>
                  <a:pt x="-1994" y="504976"/>
                  <a:pt x="-406" y="517147"/>
                  <a:pt x="5944" y="465818"/>
                </a:cubicBezTo>
                <a:cubicBezTo>
                  <a:pt x="12294" y="414489"/>
                  <a:pt x="29756" y="239864"/>
                  <a:pt x="40869" y="173718"/>
                </a:cubicBezTo>
                <a:cubicBezTo>
                  <a:pt x="51982" y="107572"/>
                  <a:pt x="73148" y="62064"/>
                  <a:pt x="72619" y="68943"/>
                </a:cubicBezTo>
                <a:cubicBezTo>
                  <a:pt x="72090" y="75822"/>
                  <a:pt x="28698" y="211289"/>
                  <a:pt x="37694" y="214993"/>
                </a:cubicBezTo>
                <a:cubicBezTo>
                  <a:pt x="46690" y="218697"/>
                  <a:pt x="97490" y="123976"/>
                  <a:pt x="126594" y="91168"/>
                </a:cubicBezTo>
                <a:cubicBezTo>
                  <a:pt x="155698" y="58360"/>
                  <a:pt x="195386" y="32430"/>
                  <a:pt x="212319" y="18143"/>
                </a:cubicBezTo>
                <a:cubicBezTo>
                  <a:pt x="229252" y="3856"/>
                  <a:pt x="205969" y="7560"/>
                  <a:pt x="228194" y="5443"/>
                </a:cubicBezTo>
                <a:cubicBezTo>
                  <a:pt x="250419" y="3326"/>
                  <a:pt x="304394" y="-5669"/>
                  <a:pt x="345669" y="5443"/>
                </a:cubicBezTo>
                <a:cubicBezTo>
                  <a:pt x="386944" y="16555"/>
                  <a:pt x="500715" y="82701"/>
                  <a:pt x="498069" y="848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0" name="フリーフォーム 1049">
            <a:extLst>
              <a:ext uri="{FF2B5EF4-FFF2-40B4-BE49-F238E27FC236}">
                <a16:creationId xmlns:a16="http://schemas.microsoft.com/office/drawing/2014/main" id="{164A0894-4205-2FDB-30CF-9DB0928691A0}"/>
              </a:ext>
            </a:extLst>
          </p:cNvPr>
          <p:cNvSpPr/>
          <p:nvPr/>
        </p:nvSpPr>
        <p:spPr>
          <a:xfrm>
            <a:off x="1613291" y="5632425"/>
            <a:ext cx="471719" cy="745292"/>
          </a:xfrm>
          <a:custGeom>
            <a:avLst/>
            <a:gdLst>
              <a:gd name="connsiteX0" fmla="*/ 9134 w 471719"/>
              <a:gd name="connsiteY0" fmla="*/ 25 h 745292"/>
              <a:gd name="connsiteX1" fmla="*/ 56759 w 471719"/>
              <a:gd name="connsiteY1" fmla="*/ 250850 h 745292"/>
              <a:gd name="connsiteX2" fmla="*/ 50409 w 471719"/>
              <a:gd name="connsiteY2" fmla="*/ 238150 h 745292"/>
              <a:gd name="connsiteX3" fmla="*/ 209159 w 471719"/>
              <a:gd name="connsiteY3" fmla="*/ 450875 h 745292"/>
              <a:gd name="connsiteX4" fmla="*/ 466334 w 471719"/>
              <a:gd name="connsiteY4" fmla="*/ 739800 h 745292"/>
              <a:gd name="connsiteX5" fmla="*/ 390134 w 471719"/>
              <a:gd name="connsiteY5" fmla="*/ 647725 h 745292"/>
              <a:gd name="connsiteX6" fmla="*/ 40884 w 471719"/>
              <a:gd name="connsiteY6" fmla="*/ 238150 h 745292"/>
              <a:gd name="connsiteX7" fmla="*/ 9134 w 471719"/>
              <a:gd name="connsiteY7" fmla="*/ 25 h 7452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71719" h="745292">
                <a:moveTo>
                  <a:pt x="9134" y="25"/>
                </a:moveTo>
                <a:cubicBezTo>
                  <a:pt x="11780" y="2142"/>
                  <a:pt x="56759" y="250850"/>
                  <a:pt x="56759" y="250850"/>
                </a:cubicBezTo>
                <a:cubicBezTo>
                  <a:pt x="63638" y="290537"/>
                  <a:pt x="25009" y="204813"/>
                  <a:pt x="50409" y="238150"/>
                </a:cubicBezTo>
                <a:cubicBezTo>
                  <a:pt x="75809" y="271487"/>
                  <a:pt x="139838" y="367267"/>
                  <a:pt x="209159" y="450875"/>
                </a:cubicBezTo>
                <a:cubicBezTo>
                  <a:pt x="278480" y="534483"/>
                  <a:pt x="436172" y="706992"/>
                  <a:pt x="466334" y="739800"/>
                </a:cubicBezTo>
                <a:cubicBezTo>
                  <a:pt x="496496" y="772608"/>
                  <a:pt x="390134" y="647725"/>
                  <a:pt x="390134" y="647725"/>
                </a:cubicBezTo>
                <a:cubicBezTo>
                  <a:pt x="319226" y="564117"/>
                  <a:pt x="104913" y="346100"/>
                  <a:pt x="40884" y="238150"/>
                </a:cubicBezTo>
                <a:cubicBezTo>
                  <a:pt x="-23145" y="130200"/>
                  <a:pt x="6488" y="-2092"/>
                  <a:pt x="9134" y="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1" name="フリーフォーム 1050">
            <a:extLst>
              <a:ext uri="{FF2B5EF4-FFF2-40B4-BE49-F238E27FC236}">
                <a16:creationId xmlns:a16="http://schemas.microsoft.com/office/drawing/2014/main" id="{21B1A89E-583A-68E2-262B-668D702DF667}"/>
              </a:ext>
            </a:extLst>
          </p:cNvPr>
          <p:cNvSpPr/>
          <p:nvPr/>
        </p:nvSpPr>
        <p:spPr>
          <a:xfrm>
            <a:off x="2142842" y="6391219"/>
            <a:ext cx="1007055" cy="265950"/>
          </a:xfrm>
          <a:custGeom>
            <a:avLst/>
            <a:gdLst>
              <a:gd name="connsiteX0" fmla="*/ 283 w 1007055"/>
              <a:gd name="connsiteY0" fmla="*/ 56 h 265950"/>
              <a:gd name="connsiteX1" fmla="*/ 266983 w 1007055"/>
              <a:gd name="connsiteY1" fmla="*/ 161981 h 265950"/>
              <a:gd name="connsiteX2" fmla="*/ 216183 w 1007055"/>
              <a:gd name="connsiteY2" fmla="*/ 155631 h 265950"/>
              <a:gd name="connsiteX3" fmla="*/ 406683 w 1007055"/>
              <a:gd name="connsiteY3" fmla="*/ 238181 h 265950"/>
              <a:gd name="connsiteX4" fmla="*/ 381283 w 1007055"/>
              <a:gd name="connsiteY4" fmla="*/ 225481 h 265950"/>
              <a:gd name="connsiteX5" fmla="*/ 603533 w 1007055"/>
              <a:gd name="connsiteY5" fmla="*/ 241356 h 265950"/>
              <a:gd name="connsiteX6" fmla="*/ 489233 w 1007055"/>
              <a:gd name="connsiteY6" fmla="*/ 241356 h 265950"/>
              <a:gd name="connsiteX7" fmla="*/ 771808 w 1007055"/>
              <a:gd name="connsiteY7" fmla="*/ 238181 h 265950"/>
              <a:gd name="connsiteX8" fmla="*/ 851183 w 1007055"/>
              <a:gd name="connsiteY8" fmla="*/ 184206 h 265950"/>
              <a:gd name="connsiteX9" fmla="*/ 765458 w 1007055"/>
              <a:gd name="connsiteY9" fmla="*/ 206431 h 265950"/>
              <a:gd name="connsiteX10" fmla="*/ 917858 w 1007055"/>
              <a:gd name="connsiteY10" fmla="*/ 149281 h 265950"/>
              <a:gd name="connsiteX11" fmla="*/ 1006758 w 1007055"/>
              <a:gd name="connsiteY11" fmla="*/ 82606 h 265950"/>
              <a:gd name="connsiteX12" fmla="*/ 889283 w 1007055"/>
              <a:gd name="connsiteY12" fmla="*/ 168331 h 265950"/>
              <a:gd name="connsiteX13" fmla="*/ 692433 w 1007055"/>
              <a:gd name="connsiteY13" fmla="*/ 263581 h 265950"/>
              <a:gd name="connsiteX14" fmla="*/ 444783 w 1007055"/>
              <a:gd name="connsiteY14" fmla="*/ 238181 h 265950"/>
              <a:gd name="connsiteX15" fmla="*/ 460658 w 1007055"/>
              <a:gd name="connsiteY15" fmla="*/ 250881 h 265950"/>
              <a:gd name="connsiteX16" fmla="*/ 95533 w 1007055"/>
              <a:gd name="connsiteY16" fmla="*/ 92131 h 265950"/>
              <a:gd name="connsiteX17" fmla="*/ 213008 w 1007055"/>
              <a:gd name="connsiteY17" fmla="*/ 142931 h 265950"/>
              <a:gd name="connsiteX18" fmla="*/ 283 w 1007055"/>
              <a:gd name="connsiteY18" fmla="*/ 56 h 265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007055" h="265950">
                <a:moveTo>
                  <a:pt x="283" y="56"/>
                </a:moveTo>
                <a:cubicBezTo>
                  <a:pt x="9279" y="3231"/>
                  <a:pt x="231000" y="136052"/>
                  <a:pt x="266983" y="161981"/>
                </a:cubicBezTo>
                <a:cubicBezTo>
                  <a:pt x="302966" y="187910"/>
                  <a:pt x="192900" y="142931"/>
                  <a:pt x="216183" y="155631"/>
                </a:cubicBezTo>
                <a:cubicBezTo>
                  <a:pt x="239466" y="168331"/>
                  <a:pt x="379166" y="226539"/>
                  <a:pt x="406683" y="238181"/>
                </a:cubicBezTo>
                <a:cubicBezTo>
                  <a:pt x="434200" y="249823"/>
                  <a:pt x="348475" y="224952"/>
                  <a:pt x="381283" y="225481"/>
                </a:cubicBezTo>
                <a:cubicBezTo>
                  <a:pt x="414091" y="226010"/>
                  <a:pt x="585541" y="238710"/>
                  <a:pt x="603533" y="241356"/>
                </a:cubicBezTo>
                <a:cubicBezTo>
                  <a:pt x="621525" y="244002"/>
                  <a:pt x="489233" y="241356"/>
                  <a:pt x="489233" y="241356"/>
                </a:cubicBezTo>
                <a:cubicBezTo>
                  <a:pt x="517279" y="240827"/>
                  <a:pt x="711483" y="247706"/>
                  <a:pt x="771808" y="238181"/>
                </a:cubicBezTo>
                <a:cubicBezTo>
                  <a:pt x="832133" y="228656"/>
                  <a:pt x="852241" y="189497"/>
                  <a:pt x="851183" y="184206"/>
                </a:cubicBezTo>
                <a:cubicBezTo>
                  <a:pt x="850125" y="178915"/>
                  <a:pt x="754346" y="212252"/>
                  <a:pt x="765458" y="206431"/>
                </a:cubicBezTo>
                <a:cubicBezTo>
                  <a:pt x="776570" y="200610"/>
                  <a:pt x="877642" y="169918"/>
                  <a:pt x="917858" y="149281"/>
                </a:cubicBezTo>
                <a:cubicBezTo>
                  <a:pt x="958074" y="128644"/>
                  <a:pt x="1011520" y="79431"/>
                  <a:pt x="1006758" y="82606"/>
                </a:cubicBezTo>
                <a:cubicBezTo>
                  <a:pt x="1001996" y="85781"/>
                  <a:pt x="941670" y="138169"/>
                  <a:pt x="889283" y="168331"/>
                </a:cubicBezTo>
                <a:cubicBezTo>
                  <a:pt x="836896" y="198493"/>
                  <a:pt x="766516" y="251939"/>
                  <a:pt x="692433" y="263581"/>
                </a:cubicBezTo>
                <a:cubicBezTo>
                  <a:pt x="618350" y="275223"/>
                  <a:pt x="483412" y="240298"/>
                  <a:pt x="444783" y="238181"/>
                </a:cubicBezTo>
                <a:cubicBezTo>
                  <a:pt x="406154" y="236064"/>
                  <a:pt x="518866" y="275223"/>
                  <a:pt x="460658" y="250881"/>
                </a:cubicBezTo>
                <a:cubicBezTo>
                  <a:pt x="402450" y="226539"/>
                  <a:pt x="95533" y="92131"/>
                  <a:pt x="95533" y="92131"/>
                </a:cubicBezTo>
                <a:cubicBezTo>
                  <a:pt x="54258" y="74139"/>
                  <a:pt x="226766" y="157748"/>
                  <a:pt x="213008" y="142931"/>
                </a:cubicBezTo>
                <a:cubicBezTo>
                  <a:pt x="199250" y="128114"/>
                  <a:pt x="-8713" y="-3119"/>
                  <a:pt x="283" y="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2" name="フリーフォーム 1051">
            <a:extLst>
              <a:ext uri="{FF2B5EF4-FFF2-40B4-BE49-F238E27FC236}">
                <a16:creationId xmlns:a16="http://schemas.microsoft.com/office/drawing/2014/main" id="{65BB2476-F437-0992-4045-C3231FF96A19}"/>
              </a:ext>
            </a:extLst>
          </p:cNvPr>
          <p:cNvSpPr/>
          <p:nvPr/>
        </p:nvSpPr>
        <p:spPr>
          <a:xfrm>
            <a:off x="1701319" y="5294776"/>
            <a:ext cx="464031" cy="355837"/>
          </a:xfrm>
          <a:custGeom>
            <a:avLst/>
            <a:gdLst>
              <a:gd name="connsiteX0" fmla="*/ 464031 w 464031"/>
              <a:gd name="connsiteY0" fmla="*/ 1124 h 355837"/>
              <a:gd name="connsiteX1" fmla="*/ 238606 w 464031"/>
              <a:gd name="connsiteY1" fmla="*/ 20174 h 355837"/>
              <a:gd name="connsiteX2" fmla="*/ 60806 w 464031"/>
              <a:gd name="connsiteY2" fmla="*/ 134474 h 355837"/>
              <a:gd name="connsiteX3" fmla="*/ 156056 w 464031"/>
              <a:gd name="connsiteY3" fmla="*/ 77324 h 355837"/>
              <a:gd name="connsiteX4" fmla="*/ 48106 w 464031"/>
              <a:gd name="connsiteY4" fmla="*/ 185274 h 355837"/>
              <a:gd name="connsiteX5" fmla="*/ 481 w 464031"/>
              <a:gd name="connsiteY5" fmla="*/ 353549 h 355837"/>
              <a:gd name="connsiteX6" fmla="*/ 35406 w 464031"/>
              <a:gd name="connsiteY6" fmla="*/ 264649 h 355837"/>
              <a:gd name="connsiteX7" fmla="*/ 200506 w 464031"/>
              <a:gd name="connsiteY7" fmla="*/ 16999 h 355837"/>
              <a:gd name="connsiteX8" fmla="*/ 213206 w 464031"/>
              <a:gd name="connsiteY8" fmla="*/ 20174 h 355837"/>
              <a:gd name="connsiteX9" fmla="*/ 413231 w 464031"/>
              <a:gd name="connsiteY9" fmla="*/ 7474 h 355837"/>
              <a:gd name="connsiteX10" fmla="*/ 464031 w 464031"/>
              <a:gd name="connsiteY10" fmla="*/ 1124 h 355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64031" h="355837">
                <a:moveTo>
                  <a:pt x="464031" y="1124"/>
                </a:moveTo>
                <a:cubicBezTo>
                  <a:pt x="384920" y="-464"/>
                  <a:pt x="305810" y="-2051"/>
                  <a:pt x="238606" y="20174"/>
                </a:cubicBezTo>
                <a:cubicBezTo>
                  <a:pt x="171402" y="42399"/>
                  <a:pt x="74564" y="124949"/>
                  <a:pt x="60806" y="134474"/>
                </a:cubicBezTo>
                <a:cubicBezTo>
                  <a:pt x="47048" y="143999"/>
                  <a:pt x="158173" y="68857"/>
                  <a:pt x="156056" y="77324"/>
                </a:cubicBezTo>
                <a:cubicBezTo>
                  <a:pt x="153939" y="85791"/>
                  <a:pt x="74035" y="139237"/>
                  <a:pt x="48106" y="185274"/>
                </a:cubicBezTo>
                <a:cubicBezTo>
                  <a:pt x="22177" y="231312"/>
                  <a:pt x="2598" y="340320"/>
                  <a:pt x="481" y="353549"/>
                </a:cubicBezTo>
                <a:cubicBezTo>
                  <a:pt x="-1636" y="366778"/>
                  <a:pt x="2068" y="320741"/>
                  <a:pt x="35406" y="264649"/>
                </a:cubicBezTo>
                <a:cubicBezTo>
                  <a:pt x="68744" y="208557"/>
                  <a:pt x="170873" y="57745"/>
                  <a:pt x="200506" y="16999"/>
                </a:cubicBezTo>
                <a:cubicBezTo>
                  <a:pt x="230139" y="-23747"/>
                  <a:pt x="177752" y="21761"/>
                  <a:pt x="213206" y="20174"/>
                </a:cubicBezTo>
                <a:cubicBezTo>
                  <a:pt x="248660" y="18587"/>
                  <a:pt x="413231" y="7474"/>
                  <a:pt x="413231" y="7474"/>
                </a:cubicBezTo>
                <a:lnTo>
                  <a:pt x="464031" y="1124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3" name="フリーフォーム 1052">
            <a:extLst>
              <a:ext uri="{FF2B5EF4-FFF2-40B4-BE49-F238E27FC236}">
                <a16:creationId xmlns:a16="http://schemas.microsoft.com/office/drawing/2014/main" id="{A22B7319-9459-4A9B-84BD-3C155DFCFE25}"/>
              </a:ext>
            </a:extLst>
          </p:cNvPr>
          <p:cNvSpPr/>
          <p:nvPr/>
        </p:nvSpPr>
        <p:spPr>
          <a:xfrm>
            <a:off x="1704946" y="5555998"/>
            <a:ext cx="265397" cy="629251"/>
          </a:xfrm>
          <a:custGeom>
            <a:avLst/>
            <a:gdLst>
              <a:gd name="connsiteX0" fmla="*/ 29 w 265397"/>
              <a:gd name="connsiteY0" fmla="*/ 252 h 629251"/>
              <a:gd name="connsiteX1" fmla="*/ 34954 w 265397"/>
              <a:gd name="connsiteY1" fmla="*/ 301877 h 629251"/>
              <a:gd name="connsiteX2" fmla="*/ 50829 w 265397"/>
              <a:gd name="connsiteY2" fmla="*/ 251077 h 629251"/>
              <a:gd name="connsiteX3" fmla="*/ 98454 w 265397"/>
              <a:gd name="connsiteY3" fmla="*/ 381252 h 629251"/>
              <a:gd name="connsiteX4" fmla="*/ 120679 w 265397"/>
              <a:gd name="connsiteY4" fmla="*/ 317752 h 629251"/>
              <a:gd name="connsiteX5" fmla="*/ 174654 w 265397"/>
              <a:gd name="connsiteY5" fmla="*/ 451102 h 629251"/>
              <a:gd name="connsiteX6" fmla="*/ 247679 w 265397"/>
              <a:gd name="connsiteY6" fmla="*/ 559052 h 629251"/>
              <a:gd name="connsiteX7" fmla="*/ 263554 w 265397"/>
              <a:gd name="connsiteY7" fmla="*/ 628902 h 629251"/>
              <a:gd name="connsiteX8" fmla="*/ 215929 w 265397"/>
              <a:gd name="connsiteY8" fmla="*/ 530477 h 629251"/>
              <a:gd name="connsiteX9" fmla="*/ 111154 w 265397"/>
              <a:gd name="connsiteY9" fmla="*/ 362202 h 629251"/>
              <a:gd name="connsiteX10" fmla="*/ 92104 w 265397"/>
              <a:gd name="connsiteY10" fmla="*/ 330452 h 629251"/>
              <a:gd name="connsiteX11" fmla="*/ 92104 w 265397"/>
              <a:gd name="connsiteY11" fmla="*/ 381252 h 629251"/>
              <a:gd name="connsiteX12" fmla="*/ 31779 w 265397"/>
              <a:gd name="connsiteY12" fmla="*/ 152652 h 629251"/>
              <a:gd name="connsiteX13" fmla="*/ 41304 w 265397"/>
              <a:gd name="connsiteY13" fmla="*/ 247902 h 629251"/>
              <a:gd name="connsiteX14" fmla="*/ 29 w 265397"/>
              <a:gd name="connsiteY14" fmla="*/ 252 h 6292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65397" h="629251">
                <a:moveTo>
                  <a:pt x="29" y="252"/>
                </a:moveTo>
                <a:cubicBezTo>
                  <a:pt x="-1029" y="9248"/>
                  <a:pt x="26487" y="260073"/>
                  <a:pt x="34954" y="301877"/>
                </a:cubicBezTo>
                <a:cubicBezTo>
                  <a:pt x="43421" y="343681"/>
                  <a:pt x="40246" y="237848"/>
                  <a:pt x="50829" y="251077"/>
                </a:cubicBezTo>
                <a:cubicBezTo>
                  <a:pt x="61412" y="264306"/>
                  <a:pt x="86812" y="370140"/>
                  <a:pt x="98454" y="381252"/>
                </a:cubicBezTo>
                <a:cubicBezTo>
                  <a:pt x="110096" y="392365"/>
                  <a:pt x="107979" y="306110"/>
                  <a:pt x="120679" y="317752"/>
                </a:cubicBezTo>
                <a:cubicBezTo>
                  <a:pt x="133379" y="329394"/>
                  <a:pt x="153487" y="410885"/>
                  <a:pt x="174654" y="451102"/>
                </a:cubicBezTo>
                <a:cubicBezTo>
                  <a:pt x="195821" y="491319"/>
                  <a:pt x="232862" y="529419"/>
                  <a:pt x="247679" y="559052"/>
                </a:cubicBezTo>
                <a:cubicBezTo>
                  <a:pt x="262496" y="588685"/>
                  <a:pt x="268846" y="633665"/>
                  <a:pt x="263554" y="628902"/>
                </a:cubicBezTo>
                <a:cubicBezTo>
                  <a:pt x="258262" y="624140"/>
                  <a:pt x="241329" y="574927"/>
                  <a:pt x="215929" y="530477"/>
                </a:cubicBezTo>
                <a:cubicBezTo>
                  <a:pt x="190529" y="486027"/>
                  <a:pt x="131792" y="395540"/>
                  <a:pt x="111154" y="362202"/>
                </a:cubicBezTo>
                <a:cubicBezTo>
                  <a:pt x="90517" y="328865"/>
                  <a:pt x="95279" y="327277"/>
                  <a:pt x="92104" y="330452"/>
                </a:cubicBezTo>
                <a:cubicBezTo>
                  <a:pt x="88929" y="333627"/>
                  <a:pt x="102158" y="410885"/>
                  <a:pt x="92104" y="381252"/>
                </a:cubicBezTo>
                <a:cubicBezTo>
                  <a:pt x="82050" y="351619"/>
                  <a:pt x="40246" y="174877"/>
                  <a:pt x="31779" y="152652"/>
                </a:cubicBezTo>
                <a:cubicBezTo>
                  <a:pt x="23312" y="130427"/>
                  <a:pt x="43950" y="270656"/>
                  <a:pt x="41304" y="247902"/>
                </a:cubicBezTo>
                <a:cubicBezTo>
                  <a:pt x="38658" y="225148"/>
                  <a:pt x="1087" y="-8744"/>
                  <a:pt x="29" y="25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4" name="フリーフォーム 1053">
            <a:extLst>
              <a:ext uri="{FF2B5EF4-FFF2-40B4-BE49-F238E27FC236}">
                <a16:creationId xmlns:a16="http://schemas.microsoft.com/office/drawing/2014/main" id="{4C5E2521-287E-A3A2-A0F5-8140A1B39481}"/>
              </a:ext>
            </a:extLst>
          </p:cNvPr>
          <p:cNvSpPr/>
          <p:nvPr/>
        </p:nvSpPr>
        <p:spPr>
          <a:xfrm>
            <a:off x="1867723" y="5403858"/>
            <a:ext cx="208456" cy="807774"/>
          </a:xfrm>
          <a:custGeom>
            <a:avLst/>
            <a:gdLst>
              <a:gd name="connsiteX0" fmla="*/ 110302 w 208456"/>
              <a:gd name="connsiteY0" fmla="*/ 34917 h 807774"/>
              <a:gd name="connsiteX1" fmla="*/ 53152 w 208456"/>
              <a:gd name="connsiteY1" fmla="*/ 365117 h 807774"/>
              <a:gd name="connsiteX2" fmla="*/ 91252 w 208456"/>
              <a:gd name="connsiteY2" fmla="*/ 285742 h 807774"/>
              <a:gd name="connsiteX3" fmla="*/ 94427 w 208456"/>
              <a:gd name="connsiteY3" fmla="*/ 514342 h 807774"/>
              <a:gd name="connsiteX4" fmla="*/ 132527 w 208456"/>
              <a:gd name="connsiteY4" fmla="*/ 704842 h 807774"/>
              <a:gd name="connsiteX5" fmla="*/ 110302 w 208456"/>
              <a:gd name="connsiteY5" fmla="*/ 609592 h 807774"/>
              <a:gd name="connsiteX6" fmla="*/ 205552 w 208456"/>
              <a:gd name="connsiteY6" fmla="*/ 800092 h 807774"/>
              <a:gd name="connsiteX7" fmla="*/ 173802 w 208456"/>
              <a:gd name="connsiteY7" fmla="*/ 746117 h 807774"/>
              <a:gd name="connsiteX8" fmla="*/ 72202 w 208456"/>
              <a:gd name="connsiteY8" fmla="*/ 523867 h 807774"/>
              <a:gd name="connsiteX9" fmla="*/ 43627 w 208456"/>
              <a:gd name="connsiteY9" fmla="*/ 466717 h 807774"/>
              <a:gd name="connsiteX10" fmla="*/ 78552 w 208456"/>
              <a:gd name="connsiteY10" fmla="*/ 555617 h 807774"/>
              <a:gd name="connsiteX11" fmla="*/ 84902 w 208456"/>
              <a:gd name="connsiteY11" fmla="*/ 361942 h 807774"/>
              <a:gd name="connsiteX12" fmla="*/ 62677 w 208456"/>
              <a:gd name="connsiteY12" fmla="*/ 473067 h 807774"/>
              <a:gd name="connsiteX13" fmla="*/ 78552 w 208456"/>
              <a:gd name="connsiteY13" fmla="*/ 215892 h 807774"/>
              <a:gd name="connsiteX14" fmla="*/ 2352 w 208456"/>
              <a:gd name="connsiteY14" fmla="*/ 425442 h 807774"/>
              <a:gd name="connsiteX15" fmla="*/ 18227 w 208456"/>
              <a:gd name="connsiteY15" fmla="*/ 3167 h 807774"/>
              <a:gd name="connsiteX16" fmla="*/ 5527 w 208456"/>
              <a:gd name="connsiteY16" fmla="*/ 238117 h 807774"/>
              <a:gd name="connsiteX17" fmla="*/ 18227 w 208456"/>
              <a:gd name="connsiteY17" fmla="*/ 349242 h 807774"/>
              <a:gd name="connsiteX18" fmla="*/ 46802 w 208456"/>
              <a:gd name="connsiteY18" fmla="*/ 257167 h 807774"/>
              <a:gd name="connsiteX19" fmla="*/ 110302 w 208456"/>
              <a:gd name="connsiteY19" fmla="*/ 34917 h 8077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208456" h="807774">
                <a:moveTo>
                  <a:pt x="110302" y="34917"/>
                </a:moveTo>
                <a:cubicBezTo>
                  <a:pt x="111360" y="52908"/>
                  <a:pt x="56327" y="323313"/>
                  <a:pt x="53152" y="365117"/>
                </a:cubicBezTo>
                <a:cubicBezTo>
                  <a:pt x="49977" y="406921"/>
                  <a:pt x="84373" y="260871"/>
                  <a:pt x="91252" y="285742"/>
                </a:cubicBezTo>
                <a:cubicBezTo>
                  <a:pt x="98131" y="310613"/>
                  <a:pt x="87548" y="444492"/>
                  <a:pt x="94427" y="514342"/>
                </a:cubicBezTo>
                <a:cubicBezTo>
                  <a:pt x="101306" y="584192"/>
                  <a:pt x="129881" y="688967"/>
                  <a:pt x="132527" y="704842"/>
                </a:cubicBezTo>
                <a:cubicBezTo>
                  <a:pt x="135173" y="720717"/>
                  <a:pt x="98131" y="593717"/>
                  <a:pt x="110302" y="609592"/>
                </a:cubicBezTo>
                <a:cubicBezTo>
                  <a:pt x="122473" y="625467"/>
                  <a:pt x="194969" y="777338"/>
                  <a:pt x="205552" y="800092"/>
                </a:cubicBezTo>
                <a:cubicBezTo>
                  <a:pt x="216135" y="822846"/>
                  <a:pt x="196027" y="792154"/>
                  <a:pt x="173802" y="746117"/>
                </a:cubicBezTo>
                <a:cubicBezTo>
                  <a:pt x="151577" y="700080"/>
                  <a:pt x="93898" y="570434"/>
                  <a:pt x="72202" y="523867"/>
                </a:cubicBezTo>
                <a:cubicBezTo>
                  <a:pt x="50506" y="477300"/>
                  <a:pt x="42569" y="461426"/>
                  <a:pt x="43627" y="466717"/>
                </a:cubicBezTo>
                <a:cubicBezTo>
                  <a:pt x="44685" y="472008"/>
                  <a:pt x="71673" y="573079"/>
                  <a:pt x="78552" y="555617"/>
                </a:cubicBezTo>
                <a:cubicBezTo>
                  <a:pt x="85431" y="538155"/>
                  <a:pt x="87548" y="375700"/>
                  <a:pt x="84902" y="361942"/>
                </a:cubicBezTo>
                <a:cubicBezTo>
                  <a:pt x="82256" y="348184"/>
                  <a:pt x="63735" y="497409"/>
                  <a:pt x="62677" y="473067"/>
                </a:cubicBezTo>
                <a:cubicBezTo>
                  <a:pt x="61619" y="448725"/>
                  <a:pt x="88606" y="223829"/>
                  <a:pt x="78552" y="215892"/>
                </a:cubicBezTo>
                <a:cubicBezTo>
                  <a:pt x="68498" y="207955"/>
                  <a:pt x="12406" y="460896"/>
                  <a:pt x="2352" y="425442"/>
                </a:cubicBezTo>
                <a:cubicBezTo>
                  <a:pt x="-7702" y="389988"/>
                  <a:pt x="17698" y="34388"/>
                  <a:pt x="18227" y="3167"/>
                </a:cubicBezTo>
                <a:cubicBezTo>
                  <a:pt x="18756" y="-28054"/>
                  <a:pt x="5527" y="180438"/>
                  <a:pt x="5527" y="238117"/>
                </a:cubicBezTo>
                <a:cubicBezTo>
                  <a:pt x="5527" y="295796"/>
                  <a:pt x="11348" y="346067"/>
                  <a:pt x="18227" y="349242"/>
                </a:cubicBezTo>
                <a:cubicBezTo>
                  <a:pt x="25106" y="352417"/>
                  <a:pt x="27752" y="310084"/>
                  <a:pt x="46802" y="257167"/>
                </a:cubicBezTo>
                <a:cubicBezTo>
                  <a:pt x="65852" y="204250"/>
                  <a:pt x="109244" y="16926"/>
                  <a:pt x="110302" y="349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5" name="フリーフォーム 1054">
            <a:extLst>
              <a:ext uri="{FF2B5EF4-FFF2-40B4-BE49-F238E27FC236}">
                <a16:creationId xmlns:a16="http://schemas.microsoft.com/office/drawing/2014/main" id="{29D5678C-AED9-4D91-3F8C-1669A578AFFE}"/>
              </a:ext>
            </a:extLst>
          </p:cNvPr>
          <p:cNvSpPr/>
          <p:nvPr/>
        </p:nvSpPr>
        <p:spPr>
          <a:xfrm>
            <a:off x="1991558" y="5416323"/>
            <a:ext cx="326653" cy="349479"/>
          </a:xfrm>
          <a:custGeom>
            <a:avLst/>
            <a:gdLst>
              <a:gd name="connsiteX0" fmla="*/ 43617 w 326653"/>
              <a:gd name="connsiteY0" fmla="*/ 227 h 349479"/>
              <a:gd name="connsiteX1" fmla="*/ 11867 w 326653"/>
              <a:gd name="connsiteY1" fmla="*/ 133577 h 349479"/>
              <a:gd name="connsiteX2" fmla="*/ 34092 w 326653"/>
              <a:gd name="connsiteY2" fmla="*/ 190727 h 349479"/>
              <a:gd name="connsiteX3" fmla="*/ 5517 w 326653"/>
              <a:gd name="connsiteY3" fmla="*/ 197077 h 349479"/>
              <a:gd name="connsiteX4" fmla="*/ 164267 w 326653"/>
              <a:gd name="connsiteY4" fmla="*/ 178027 h 349479"/>
              <a:gd name="connsiteX5" fmla="*/ 199192 w 326653"/>
              <a:gd name="connsiteY5" fmla="*/ 120877 h 349479"/>
              <a:gd name="connsiteX6" fmla="*/ 186492 w 326653"/>
              <a:gd name="connsiteY6" fmla="*/ 178027 h 349479"/>
              <a:gd name="connsiteX7" fmla="*/ 246817 w 326653"/>
              <a:gd name="connsiteY7" fmla="*/ 73252 h 349479"/>
              <a:gd name="connsiteX8" fmla="*/ 326192 w 326653"/>
              <a:gd name="connsiteY8" fmla="*/ 6577 h 349479"/>
              <a:gd name="connsiteX9" fmla="*/ 272217 w 326653"/>
              <a:gd name="connsiteY9" fmla="*/ 76427 h 349479"/>
              <a:gd name="connsiteX10" fmla="*/ 129342 w 326653"/>
              <a:gd name="connsiteY10" fmla="*/ 203427 h 349479"/>
              <a:gd name="connsiteX11" fmla="*/ 56317 w 326653"/>
              <a:gd name="connsiteY11" fmla="*/ 349477 h 349479"/>
              <a:gd name="connsiteX12" fmla="*/ 132517 w 326653"/>
              <a:gd name="connsiteY12" fmla="*/ 200252 h 349479"/>
              <a:gd name="connsiteX13" fmla="*/ 72192 w 326653"/>
              <a:gd name="connsiteY13" fmla="*/ 190727 h 349479"/>
              <a:gd name="connsiteX14" fmla="*/ 37267 w 326653"/>
              <a:gd name="connsiteY14" fmla="*/ 168502 h 349479"/>
              <a:gd name="connsiteX15" fmla="*/ 43617 w 326653"/>
              <a:gd name="connsiteY15" fmla="*/ 227 h 3494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26653" h="349479">
                <a:moveTo>
                  <a:pt x="43617" y="227"/>
                </a:moveTo>
                <a:cubicBezTo>
                  <a:pt x="39384" y="-5594"/>
                  <a:pt x="13455" y="101827"/>
                  <a:pt x="11867" y="133577"/>
                </a:cubicBezTo>
                <a:cubicBezTo>
                  <a:pt x="10279" y="165327"/>
                  <a:pt x="35150" y="180144"/>
                  <a:pt x="34092" y="190727"/>
                </a:cubicBezTo>
                <a:cubicBezTo>
                  <a:pt x="33034" y="201310"/>
                  <a:pt x="-16179" y="199194"/>
                  <a:pt x="5517" y="197077"/>
                </a:cubicBezTo>
                <a:cubicBezTo>
                  <a:pt x="27213" y="194960"/>
                  <a:pt x="131988" y="190727"/>
                  <a:pt x="164267" y="178027"/>
                </a:cubicBezTo>
                <a:cubicBezTo>
                  <a:pt x="196546" y="165327"/>
                  <a:pt x="195488" y="120877"/>
                  <a:pt x="199192" y="120877"/>
                </a:cubicBezTo>
                <a:cubicBezTo>
                  <a:pt x="202896" y="120877"/>
                  <a:pt x="178555" y="185964"/>
                  <a:pt x="186492" y="178027"/>
                </a:cubicBezTo>
                <a:cubicBezTo>
                  <a:pt x="194429" y="170090"/>
                  <a:pt x="223534" y="101827"/>
                  <a:pt x="246817" y="73252"/>
                </a:cubicBezTo>
                <a:cubicBezTo>
                  <a:pt x="270100" y="44677"/>
                  <a:pt x="321959" y="6048"/>
                  <a:pt x="326192" y="6577"/>
                </a:cubicBezTo>
                <a:cubicBezTo>
                  <a:pt x="330425" y="7106"/>
                  <a:pt x="305025" y="43619"/>
                  <a:pt x="272217" y="76427"/>
                </a:cubicBezTo>
                <a:cubicBezTo>
                  <a:pt x="239409" y="109235"/>
                  <a:pt x="165325" y="157919"/>
                  <a:pt x="129342" y="203427"/>
                </a:cubicBezTo>
                <a:cubicBezTo>
                  <a:pt x="93359" y="248935"/>
                  <a:pt x="55788" y="350006"/>
                  <a:pt x="56317" y="349477"/>
                </a:cubicBezTo>
                <a:cubicBezTo>
                  <a:pt x="56846" y="348948"/>
                  <a:pt x="129871" y="226710"/>
                  <a:pt x="132517" y="200252"/>
                </a:cubicBezTo>
                <a:cubicBezTo>
                  <a:pt x="135163" y="173794"/>
                  <a:pt x="88067" y="196019"/>
                  <a:pt x="72192" y="190727"/>
                </a:cubicBezTo>
                <a:cubicBezTo>
                  <a:pt x="56317" y="185435"/>
                  <a:pt x="42559" y="197077"/>
                  <a:pt x="37267" y="168502"/>
                </a:cubicBezTo>
                <a:cubicBezTo>
                  <a:pt x="31975" y="139927"/>
                  <a:pt x="47850" y="6048"/>
                  <a:pt x="43617" y="2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6" name="フリーフォーム 1055">
            <a:extLst>
              <a:ext uri="{FF2B5EF4-FFF2-40B4-BE49-F238E27FC236}">
                <a16:creationId xmlns:a16="http://schemas.microsoft.com/office/drawing/2014/main" id="{ABE3B21D-624C-78A8-AE8D-BC4D3A0B746A}"/>
              </a:ext>
            </a:extLst>
          </p:cNvPr>
          <p:cNvSpPr/>
          <p:nvPr/>
        </p:nvSpPr>
        <p:spPr>
          <a:xfrm>
            <a:off x="2027528" y="5584703"/>
            <a:ext cx="184990" cy="632680"/>
          </a:xfrm>
          <a:custGeom>
            <a:avLst/>
            <a:gdLst>
              <a:gd name="connsiteX0" fmla="*/ 179097 w 184990"/>
              <a:gd name="connsiteY0" fmla="*/ 122 h 632680"/>
              <a:gd name="connsiteX1" fmla="*/ 67972 w 184990"/>
              <a:gd name="connsiteY1" fmla="*/ 190622 h 632680"/>
              <a:gd name="connsiteX2" fmla="*/ 55272 w 184990"/>
              <a:gd name="connsiteY2" fmla="*/ 374772 h 632680"/>
              <a:gd name="connsiteX3" fmla="*/ 48922 w 184990"/>
              <a:gd name="connsiteY3" fmla="*/ 279522 h 632680"/>
              <a:gd name="connsiteX4" fmla="*/ 93372 w 184990"/>
              <a:gd name="connsiteY4" fmla="*/ 431922 h 632680"/>
              <a:gd name="connsiteX5" fmla="*/ 182272 w 184990"/>
              <a:gd name="connsiteY5" fmla="*/ 625597 h 632680"/>
              <a:gd name="connsiteX6" fmla="*/ 147347 w 184990"/>
              <a:gd name="connsiteY6" fmla="*/ 565272 h 632680"/>
              <a:gd name="connsiteX7" fmla="*/ 1297 w 184990"/>
              <a:gd name="connsiteY7" fmla="*/ 327147 h 632680"/>
              <a:gd name="connsiteX8" fmla="*/ 74322 w 184990"/>
              <a:gd name="connsiteY8" fmla="*/ 409697 h 632680"/>
              <a:gd name="connsiteX9" fmla="*/ 48922 w 184990"/>
              <a:gd name="connsiteY9" fmla="*/ 219197 h 632680"/>
              <a:gd name="connsiteX10" fmla="*/ 80672 w 184990"/>
              <a:gd name="connsiteY10" fmla="*/ 162047 h 632680"/>
              <a:gd name="connsiteX11" fmla="*/ 179097 w 184990"/>
              <a:gd name="connsiteY11" fmla="*/ 122 h 6326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84990" h="632680">
                <a:moveTo>
                  <a:pt x="179097" y="122"/>
                </a:moveTo>
                <a:cubicBezTo>
                  <a:pt x="176980" y="4884"/>
                  <a:pt x="88610" y="128180"/>
                  <a:pt x="67972" y="190622"/>
                </a:cubicBezTo>
                <a:cubicBezTo>
                  <a:pt x="47334" y="253064"/>
                  <a:pt x="58447" y="359955"/>
                  <a:pt x="55272" y="374772"/>
                </a:cubicBezTo>
                <a:cubicBezTo>
                  <a:pt x="52097" y="389589"/>
                  <a:pt x="42572" y="269997"/>
                  <a:pt x="48922" y="279522"/>
                </a:cubicBezTo>
                <a:cubicBezTo>
                  <a:pt x="55272" y="289047"/>
                  <a:pt x="71147" y="374243"/>
                  <a:pt x="93372" y="431922"/>
                </a:cubicBezTo>
                <a:cubicBezTo>
                  <a:pt x="115597" y="489601"/>
                  <a:pt x="173276" y="603372"/>
                  <a:pt x="182272" y="625597"/>
                </a:cubicBezTo>
                <a:cubicBezTo>
                  <a:pt x="191268" y="647822"/>
                  <a:pt x="177509" y="615014"/>
                  <a:pt x="147347" y="565272"/>
                </a:cubicBezTo>
                <a:cubicBezTo>
                  <a:pt x="117184" y="515530"/>
                  <a:pt x="13468" y="353076"/>
                  <a:pt x="1297" y="327147"/>
                </a:cubicBezTo>
                <a:cubicBezTo>
                  <a:pt x="-10874" y="301218"/>
                  <a:pt x="66384" y="427689"/>
                  <a:pt x="74322" y="409697"/>
                </a:cubicBezTo>
                <a:cubicBezTo>
                  <a:pt x="82259" y="391705"/>
                  <a:pt x="47864" y="260472"/>
                  <a:pt x="48922" y="219197"/>
                </a:cubicBezTo>
                <a:cubicBezTo>
                  <a:pt x="49980" y="177922"/>
                  <a:pt x="63209" y="192739"/>
                  <a:pt x="80672" y="162047"/>
                </a:cubicBezTo>
                <a:cubicBezTo>
                  <a:pt x="98134" y="131355"/>
                  <a:pt x="181214" y="-4640"/>
                  <a:pt x="179097" y="1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7" name="フリーフォーム 1056">
            <a:extLst>
              <a:ext uri="{FF2B5EF4-FFF2-40B4-BE49-F238E27FC236}">
                <a16:creationId xmlns:a16="http://schemas.microsoft.com/office/drawing/2014/main" id="{01605B07-FB84-942D-178D-641C563E9CE5}"/>
              </a:ext>
            </a:extLst>
          </p:cNvPr>
          <p:cNvSpPr/>
          <p:nvPr/>
        </p:nvSpPr>
        <p:spPr>
          <a:xfrm>
            <a:off x="2133465" y="5762524"/>
            <a:ext cx="432334" cy="423315"/>
          </a:xfrm>
          <a:custGeom>
            <a:avLst/>
            <a:gdLst>
              <a:gd name="connsiteX0" fmla="*/ 41410 w 432334"/>
              <a:gd name="connsiteY0" fmla="*/ 101 h 423315"/>
              <a:gd name="connsiteX1" fmla="*/ 16010 w 432334"/>
              <a:gd name="connsiteY1" fmla="*/ 114401 h 423315"/>
              <a:gd name="connsiteX2" fmla="*/ 98560 w 432334"/>
              <a:gd name="connsiteY2" fmla="*/ 250926 h 423315"/>
              <a:gd name="connsiteX3" fmla="*/ 54110 w 432334"/>
              <a:gd name="connsiteY3" fmla="*/ 266801 h 423315"/>
              <a:gd name="connsiteX4" fmla="*/ 174760 w 432334"/>
              <a:gd name="connsiteY4" fmla="*/ 317601 h 423315"/>
              <a:gd name="connsiteX5" fmla="*/ 152535 w 432334"/>
              <a:gd name="connsiteY5" fmla="*/ 365226 h 423315"/>
              <a:gd name="connsiteX6" fmla="*/ 295410 w 432334"/>
              <a:gd name="connsiteY6" fmla="*/ 381101 h 423315"/>
              <a:gd name="connsiteX7" fmla="*/ 431935 w 432334"/>
              <a:gd name="connsiteY7" fmla="*/ 371576 h 423315"/>
              <a:gd name="connsiteX8" fmla="*/ 250960 w 432334"/>
              <a:gd name="connsiteY8" fmla="*/ 381101 h 423315"/>
              <a:gd name="connsiteX9" fmla="*/ 139835 w 432334"/>
              <a:gd name="connsiteY9" fmla="*/ 384276 h 423315"/>
              <a:gd name="connsiteX10" fmla="*/ 95385 w 432334"/>
              <a:gd name="connsiteY10" fmla="*/ 422376 h 423315"/>
              <a:gd name="connsiteX11" fmla="*/ 152535 w 432334"/>
              <a:gd name="connsiteY11" fmla="*/ 339826 h 423315"/>
              <a:gd name="connsiteX12" fmla="*/ 114435 w 432334"/>
              <a:gd name="connsiteY12" fmla="*/ 289026 h 423315"/>
              <a:gd name="connsiteX13" fmla="*/ 9660 w 432334"/>
              <a:gd name="connsiteY13" fmla="*/ 184251 h 423315"/>
              <a:gd name="connsiteX14" fmla="*/ 63635 w 432334"/>
              <a:gd name="connsiteY14" fmla="*/ 241401 h 423315"/>
              <a:gd name="connsiteX15" fmla="*/ 31885 w 432334"/>
              <a:gd name="connsiteY15" fmla="*/ 165201 h 423315"/>
              <a:gd name="connsiteX16" fmla="*/ 135 w 432334"/>
              <a:gd name="connsiteY16" fmla="*/ 95351 h 423315"/>
              <a:gd name="connsiteX17" fmla="*/ 41410 w 432334"/>
              <a:gd name="connsiteY17" fmla="*/ 101 h 4233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432334" h="423315">
                <a:moveTo>
                  <a:pt x="41410" y="101"/>
                </a:moveTo>
                <a:cubicBezTo>
                  <a:pt x="44056" y="3276"/>
                  <a:pt x="6485" y="72597"/>
                  <a:pt x="16010" y="114401"/>
                </a:cubicBezTo>
                <a:cubicBezTo>
                  <a:pt x="25535" y="156205"/>
                  <a:pt x="92210" y="225526"/>
                  <a:pt x="98560" y="250926"/>
                </a:cubicBezTo>
                <a:cubicBezTo>
                  <a:pt x="104910" y="276326"/>
                  <a:pt x="41410" y="255689"/>
                  <a:pt x="54110" y="266801"/>
                </a:cubicBezTo>
                <a:cubicBezTo>
                  <a:pt x="66810" y="277913"/>
                  <a:pt x="158356" y="301197"/>
                  <a:pt x="174760" y="317601"/>
                </a:cubicBezTo>
                <a:cubicBezTo>
                  <a:pt x="191164" y="334005"/>
                  <a:pt x="132427" y="354643"/>
                  <a:pt x="152535" y="365226"/>
                </a:cubicBezTo>
                <a:cubicBezTo>
                  <a:pt x="172643" y="375809"/>
                  <a:pt x="248843" y="380043"/>
                  <a:pt x="295410" y="381101"/>
                </a:cubicBezTo>
                <a:cubicBezTo>
                  <a:pt x="341977" y="382159"/>
                  <a:pt x="439343" y="371576"/>
                  <a:pt x="431935" y="371576"/>
                </a:cubicBezTo>
                <a:cubicBezTo>
                  <a:pt x="424527" y="371576"/>
                  <a:pt x="299643" y="378984"/>
                  <a:pt x="250960" y="381101"/>
                </a:cubicBezTo>
                <a:cubicBezTo>
                  <a:pt x="202277" y="383218"/>
                  <a:pt x="165764" y="377397"/>
                  <a:pt x="139835" y="384276"/>
                </a:cubicBezTo>
                <a:cubicBezTo>
                  <a:pt x="113906" y="391155"/>
                  <a:pt x="93268" y="429784"/>
                  <a:pt x="95385" y="422376"/>
                </a:cubicBezTo>
                <a:cubicBezTo>
                  <a:pt x="97502" y="414968"/>
                  <a:pt x="149360" y="362051"/>
                  <a:pt x="152535" y="339826"/>
                </a:cubicBezTo>
                <a:cubicBezTo>
                  <a:pt x="155710" y="317601"/>
                  <a:pt x="138247" y="314955"/>
                  <a:pt x="114435" y="289026"/>
                </a:cubicBezTo>
                <a:cubicBezTo>
                  <a:pt x="90623" y="263097"/>
                  <a:pt x="18127" y="192189"/>
                  <a:pt x="9660" y="184251"/>
                </a:cubicBezTo>
                <a:cubicBezTo>
                  <a:pt x="1193" y="176314"/>
                  <a:pt x="59931" y="244576"/>
                  <a:pt x="63635" y="241401"/>
                </a:cubicBezTo>
                <a:cubicBezTo>
                  <a:pt x="67339" y="238226"/>
                  <a:pt x="42468" y="189543"/>
                  <a:pt x="31885" y="165201"/>
                </a:cubicBezTo>
                <a:cubicBezTo>
                  <a:pt x="21302" y="140859"/>
                  <a:pt x="-1982" y="121280"/>
                  <a:pt x="135" y="95351"/>
                </a:cubicBezTo>
                <a:cubicBezTo>
                  <a:pt x="2252" y="69422"/>
                  <a:pt x="38764" y="-3074"/>
                  <a:pt x="41410" y="10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8" name="フリーフォーム 1057">
            <a:extLst>
              <a:ext uri="{FF2B5EF4-FFF2-40B4-BE49-F238E27FC236}">
                <a16:creationId xmlns:a16="http://schemas.microsoft.com/office/drawing/2014/main" id="{D48A238F-1990-2BDE-A2B3-6333CC73DEC5}"/>
              </a:ext>
            </a:extLst>
          </p:cNvPr>
          <p:cNvSpPr/>
          <p:nvPr/>
        </p:nvSpPr>
        <p:spPr>
          <a:xfrm>
            <a:off x="2122083" y="5467348"/>
            <a:ext cx="224448" cy="333572"/>
          </a:xfrm>
          <a:custGeom>
            <a:avLst/>
            <a:gdLst>
              <a:gd name="connsiteX0" fmla="*/ 224242 w 224448"/>
              <a:gd name="connsiteY0" fmla="*/ 2 h 333572"/>
              <a:gd name="connsiteX1" fmla="*/ 113117 w 224448"/>
              <a:gd name="connsiteY1" fmla="*/ 158752 h 333572"/>
              <a:gd name="connsiteX2" fmla="*/ 1992 w 224448"/>
              <a:gd name="connsiteY2" fmla="*/ 330202 h 333572"/>
              <a:gd name="connsiteX3" fmla="*/ 49617 w 224448"/>
              <a:gd name="connsiteY3" fmla="*/ 257177 h 333572"/>
              <a:gd name="connsiteX4" fmla="*/ 148042 w 224448"/>
              <a:gd name="connsiteY4" fmla="*/ 73027 h 333572"/>
              <a:gd name="connsiteX5" fmla="*/ 84542 w 224448"/>
              <a:gd name="connsiteY5" fmla="*/ 161927 h 333572"/>
              <a:gd name="connsiteX6" fmla="*/ 224242 w 224448"/>
              <a:gd name="connsiteY6" fmla="*/ 2 h 3335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4448" h="333572">
                <a:moveTo>
                  <a:pt x="224242" y="2"/>
                </a:moveTo>
                <a:cubicBezTo>
                  <a:pt x="229005" y="-527"/>
                  <a:pt x="150159" y="103719"/>
                  <a:pt x="113117" y="158752"/>
                </a:cubicBezTo>
                <a:cubicBezTo>
                  <a:pt x="76075" y="213785"/>
                  <a:pt x="12575" y="313798"/>
                  <a:pt x="1992" y="330202"/>
                </a:cubicBezTo>
                <a:cubicBezTo>
                  <a:pt x="-8591" y="346606"/>
                  <a:pt x="25275" y="300039"/>
                  <a:pt x="49617" y="257177"/>
                </a:cubicBezTo>
                <a:cubicBezTo>
                  <a:pt x="73959" y="214315"/>
                  <a:pt x="142221" y="88902"/>
                  <a:pt x="148042" y="73027"/>
                </a:cubicBezTo>
                <a:cubicBezTo>
                  <a:pt x="153863" y="57152"/>
                  <a:pt x="72371" y="171981"/>
                  <a:pt x="84542" y="161927"/>
                </a:cubicBezTo>
                <a:cubicBezTo>
                  <a:pt x="96713" y="151873"/>
                  <a:pt x="219479" y="531"/>
                  <a:pt x="224242" y="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9" name="フリーフォーム 1058">
            <a:extLst>
              <a:ext uri="{FF2B5EF4-FFF2-40B4-BE49-F238E27FC236}">
                <a16:creationId xmlns:a16="http://schemas.microsoft.com/office/drawing/2014/main" id="{4FBBE8AA-AB84-3ADB-C0B5-6A7D0E584A3A}"/>
              </a:ext>
            </a:extLst>
          </p:cNvPr>
          <p:cNvSpPr/>
          <p:nvPr/>
        </p:nvSpPr>
        <p:spPr>
          <a:xfrm>
            <a:off x="2008408" y="6016127"/>
            <a:ext cx="676633" cy="343891"/>
          </a:xfrm>
          <a:custGeom>
            <a:avLst/>
            <a:gdLst>
              <a:gd name="connsiteX0" fmla="*/ 1367 w 676633"/>
              <a:gd name="connsiteY0" fmla="*/ 498 h 343891"/>
              <a:gd name="connsiteX1" fmla="*/ 106142 w 676633"/>
              <a:gd name="connsiteY1" fmla="*/ 130673 h 343891"/>
              <a:gd name="connsiteX2" fmla="*/ 309342 w 676633"/>
              <a:gd name="connsiteY2" fmla="*/ 222748 h 343891"/>
              <a:gd name="connsiteX3" fmla="*/ 229967 w 676633"/>
              <a:gd name="connsiteY3" fmla="*/ 232273 h 343891"/>
              <a:gd name="connsiteX4" fmla="*/ 433167 w 676633"/>
              <a:gd name="connsiteY4" fmla="*/ 232273 h 343891"/>
              <a:gd name="connsiteX5" fmla="*/ 674467 w 676633"/>
              <a:gd name="connsiteY5" fmla="*/ 343398 h 343891"/>
              <a:gd name="connsiteX6" fmla="*/ 541117 w 676633"/>
              <a:gd name="connsiteY6" fmla="*/ 270373 h 343891"/>
              <a:gd name="connsiteX7" fmla="*/ 356967 w 676633"/>
              <a:gd name="connsiteY7" fmla="*/ 206873 h 343891"/>
              <a:gd name="connsiteX8" fmla="*/ 115667 w 676633"/>
              <a:gd name="connsiteY8" fmla="*/ 197348 h 343891"/>
              <a:gd name="connsiteX9" fmla="*/ 293467 w 676633"/>
              <a:gd name="connsiteY9" fmla="*/ 219573 h 343891"/>
              <a:gd name="connsiteX10" fmla="*/ 175992 w 676633"/>
              <a:gd name="connsiteY10" fmla="*/ 181473 h 343891"/>
              <a:gd name="connsiteX11" fmla="*/ 1367 w 676633"/>
              <a:gd name="connsiteY11" fmla="*/ 498 h 3438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76633" h="343891">
                <a:moveTo>
                  <a:pt x="1367" y="498"/>
                </a:moveTo>
                <a:cubicBezTo>
                  <a:pt x="-10275" y="-7969"/>
                  <a:pt x="54813" y="93631"/>
                  <a:pt x="106142" y="130673"/>
                </a:cubicBezTo>
                <a:cubicBezTo>
                  <a:pt x="157471" y="167715"/>
                  <a:pt x="288705" y="205815"/>
                  <a:pt x="309342" y="222748"/>
                </a:cubicBezTo>
                <a:cubicBezTo>
                  <a:pt x="329980" y="239681"/>
                  <a:pt x="209330" y="230686"/>
                  <a:pt x="229967" y="232273"/>
                </a:cubicBezTo>
                <a:cubicBezTo>
                  <a:pt x="250604" y="233860"/>
                  <a:pt x="359084" y="213752"/>
                  <a:pt x="433167" y="232273"/>
                </a:cubicBezTo>
                <a:cubicBezTo>
                  <a:pt x="507250" y="250794"/>
                  <a:pt x="656475" y="337048"/>
                  <a:pt x="674467" y="343398"/>
                </a:cubicBezTo>
                <a:cubicBezTo>
                  <a:pt x="692459" y="349748"/>
                  <a:pt x="594034" y="293127"/>
                  <a:pt x="541117" y="270373"/>
                </a:cubicBezTo>
                <a:cubicBezTo>
                  <a:pt x="488200" y="247619"/>
                  <a:pt x="427875" y="219044"/>
                  <a:pt x="356967" y="206873"/>
                </a:cubicBezTo>
                <a:cubicBezTo>
                  <a:pt x="286059" y="194702"/>
                  <a:pt x="126250" y="195231"/>
                  <a:pt x="115667" y="197348"/>
                </a:cubicBezTo>
                <a:cubicBezTo>
                  <a:pt x="105084" y="199465"/>
                  <a:pt x="283413" y="222219"/>
                  <a:pt x="293467" y="219573"/>
                </a:cubicBezTo>
                <a:cubicBezTo>
                  <a:pt x="303521" y="216927"/>
                  <a:pt x="231555" y="217986"/>
                  <a:pt x="175992" y="181473"/>
                </a:cubicBezTo>
                <a:cubicBezTo>
                  <a:pt x="120430" y="144961"/>
                  <a:pt x="13009" y="8965"/>
                  <a:pt x="1367" y="4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0" name="フリーフォーム 1059">
            <a:extLst>
              <a:ext uri="{FF2B5EF4-FFF2-40B4-BE49-F238E27FC236}">
                <a16:creationId xmlns:a16="http://schemas.microsoft.com/office/drawing/2014/main" id="{8225D786-70CA-EFB9-D2D5-5E7172B7CA6A}"/>
              </a:ext>
            </a:extLst>
          </p:cNvPr>
          <p:cNvSpPr/>
          <p:nvPr/>
        </p:nvSpPr>
        <p:spPr>
          <a:xfrm>
            <a:off x="2417366" y="6175325"/>
            <a:ext cx="466881" cy="149480"/>
          </a:xfrm>
          <a:custGeom>
            <a:avLst/>
            <a:gdLst>
              <a:gd name="connsiteX0" fmla="*/ 5159 w 466881"/>
              <a:gd name="connsiteY0" fmla="*/ 50 h 149480"/>
              <a:gd name="connsiteX1" fmla="*/ 306784 w 466881"/>
              <a:gd name="connsiteY1" fmla="*/ 57200 h 149480"/>
              <a:gd name="connsiteX2" fmla="*/ 224234 w 466881"/>
              <a:gd name="connsiteY2" fmla="*/ 66725 h 149480"/>
              <a:gd name="connsiteX3" fmla="*/ 427434 w 466881"/>
              <a:gd name="connsiteY3" fmla="*/ 63550 h 149480"/>
              <a:gd name="connsiteX4" fmla="*/ 446484 w 466881"/>
              <a:gd name="connsiteY4" fmla="*/ 63550 h 149480"/>
              <a:gd name="connsiteX5" fmla="*/ 398859 w 466881"/>
              <a:gd name="connsiteY5" fmla="*/ 82600 h 149480"/>
              <a:gd name="connsiteX6" fmla="*/ 465534 w 466881"/>
              <a:gd name="connsiteY6" fmla="*/ 149275 h 149480"/>
              <a:gd name="connsiteX7" fmla="*/ 424259 w 466881"/>
              <a:gd name="connsiteY7" fmla="*/ 104825 h 149480"/>
              <a:gd name="connsiteX8" fmla="*/ 214709 w 466881"/>
              <a:gd name="connsiteY8" fmla="*/ 146100 h 149480"/>
              <a:gd name="connsiteX9" fmla="*/ 395684 w 466881"/>
              <a:gd name="connsiteY9" fmla="*/ 114350 h 149480"/>
              <a:gd name="connsiteX10" fmla="*/ 335359 w 466881"/>
              <a:gd name="connsiteY10" fmla="*/ 79425 h 149480"/>
              <a:gd name="connsiteX11" fmla="*/ 132159 w 466881"/>
              <a:gd name="connsiteY11" fmla="*/ 47675 h 149480"/>
              <a:gd name="connsiteX12" fmla="*/ 5159 w 466881"/>
              <a:gd name="connsiteY12" fmla="*/ 50 h 1494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66881" h="149480">
                <a:moveTo>
                  <a:pt x="5159" y="50"/>
                </a:moveTo>
                <a:cubicBezTo>
                  <a:pt x="34263" y="1637"/>
                  <a:pt x="270272" y="46088"/>
                  <a:pt x="306784" y="57200"/>
                </a:cubicBezTo>
                <a:cubicBezTo>
                  <a:pt x="343296" y="68312"/>
                  <a:pt x="204126" y="65667"/>
                  <a:pt x="224234" y="66725"/>
                </a:cubicBezTo>
                <a:cubicBezTo>
                  <a:pt x="244342" y="67783"/>
                  <a:pt x="427434" y="63550"/>
                  <a:pt x="427434" y="63550"/>
                </a:cubicBezTo>
                <a:cubicBezTo>
                  <a:pt x="464476" y="63021"/>
                  <a:pt x="451246" y="60375"/>
                  <a:pt x="446484" y="63550"/>
                </a:cubicBezTo>
                <a:cubicBezTo>
                  <a:pt x="441722" y="66725"/>
                  <a:pt x="395684" y="68313"/>
                  <a:pt x="398859" y="82600"/>
                </a:cubicBezTo>
                <a:cubicBezTo>
                  <a:pt x="402034" y="96887"/>
                  <a:pt x="461301" y="145571"/>
                  <a:pt x="465534" y="149275"/>
                </a:cubicBezTo>
                <a:cubicBezTo>
                  <a:pt x="469767" y="152979"/>
                  <a:pt x="466063" y="105354"/>
                  <a:pt x="424259" y="104825"/>
                </a:cubicBezTo>
                <a:cubicBezTo>
                  <a:pt x="382455" y="104296"/>
                  <a:pt x="219471" y="144513"/>
                  <a:pt x="214709" y="146100"/>
                </a:cubicBezTo>
                <a:cubicBezTo>
                  <a:pt x="209947" y="147687"/>
                  <a:pt x="375576" y="125462"/>
                  <a:pt x="395684" y="114350"/>
                </a:cubicBezTo>
                <a:cubicBezTo>
                  <a:pt x="415792" y="103238"/>
                  <a:pt x="379280" y="90537"/>
                  <a:pt x="335359" y="79425"/>
                </a:cubicBezTo>
                <a:cubicBezTo>
                  <a:pt x="291438" y="68313"/>
                  <a:pt x="187192" y="60904"/>
                  <a:pt x="132159" y="47675"/>
                </a:cubicBezTo>
                <a:cubicBezTo>
                  <a:pt x="77126" y="34446"/>
                  <a:pt x="-23945" y="-1537"/>
                  <a:pt x="5159" y="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1" name="フリーフォーム 1060">
            <a:extLst>
              <a:ext uri="{FF2B5EF4-FFF2-40B4-BE49-F238E27FC236}">
                <a16:creationId xmlns:a16="http://schemas.microsoft.com/office/drawing/2014/main" id="{20C84A25-55AE-F23C-CB65-F1828E86FD81}"/>
              </a:ext>
            </a:extLst>
          </p:cNvPr>
          <p:cNvSpPr/>
          <p:nvPr/>
        </p:nvSpPr>
        <p:spPr>
          <a:xfrm>
            <a:off x="2780467" y="5669238"/>
            <a:ext cx="413410" cy="894329"/>
          </a:xfrm>
          <a:custGeom>
            <a:avLst/>
            <a:gdLst>
              <a:gd name="connsiteX0" fmla="*/ 833 w 413410"/>
              <a:gd name="connsiteY0" fmla="*/ 4487 h 894329"/>
              <a:gd name="connsiteX1" fmla="*/ 184983 w 413410"/>
              <a:gd name="connsiteY1" fmla="*/ 375962 h 894329"/>
              <a:gd name="connsiteX2" fmla="*/ 150058 w 413410"/>
              <a:gd name="connsiteY2" fmla="*/ 337862 h 894329"/>
              <a:gd name="connsiteX3" fmla="*/ 324683 w 413410"/>
              <a:gd name="connsiteY3" fmla="*/ 649012 h 894329"/>
              <a:gd name="connsiteX4" fmla="*/ 286583 w 413410"/>
              <a:gd name="connsiteY4" fmla="*/ 607737 h 894329"/>
              <a:gd name="connsiteX5" fmla="*/ 410408 w 413410"/>
              <a:gd name="connsiteY5" fmla="*/ 887137 h 894329"/>
              <a:gd name="connsiteX6" fmla="*/ 365958 w 413410"/>
              <a:gd name="connsiteY6" fmla="*/ 795062 h 894329"/>
              <a:gd name="connsiteX7" fmla="*/ 264358 w 413410"/>
              <a:gd name="connsiteY7" fmla="*/ 614087 h 894329"/>
              <a:gd name="connsiteX8" fmla="*/ 159583 w 413410"/>
              <a:gd name="connsiteY8" fmla="*/ 474387 h 894329"/>
              <a:gd name="connsiteX9" fmla="*/ 235783 w 413410"/>
              <a:gd name="connsiteY9" fmla="*/ 531537 h 894329"/>
              <a:gd name="connsiteX10" fmla="*/ 172283 w 413410"/>
              <a:gd name="connsiteY10" fmla="*/ 395012 h 894329"/>
              <a:gd name="connsiteX11" fmla="*/ 57983 w 413410"/>
              <a:gd name="connsiteY11" fmla="*/ 150537 h 894329"/>
              <a:gd name="connsiteX12" fmla="*/ 175458 w 413410"/>
              <a:gd name="connsiteY12" fmla="*/ 283887 h 894329"/>
              <a:gd name="connsiteX13" fmla="*/ 118308 w 413410"/>
              <a:gd name="connsiteY13" fmla="*/ 175937 h 894329"/>
              <a:gd name="connsiteX14" fmla="*/ 833 w 413410"/>
              <a:gd name="connsiteY14" fmla="*/ 4487 h 89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13410" h="894329">
                <a:moveTo>
                  <a:pt x="833" y="4487"/>
                </a:moveTo>
                <a:cubicBezTo>
                  <a:pt x="11945" y="37824"/>
                  <a:pt x="160112" y="320400"/>
                  <a:pt x="184983" y="375962"/>
                </a:cubicBezTo>
                <a:cubicBezTo>
                  <a:pt x="209854" y="431525"/>
                  <a:pt x="126775" y="292354"/>
                  <a:pt x="150058" y="337862"/>
                </a:cubicBezTo>
                <a:cubicBezTo>
                  <a:pt x="173341" y="383370"/>
                  <a:pt x="301929" y="604033"/>
                  <a:pt x="324683" y="649012"/>
                </a:cubicBezTo>
                <a:cubicBezTo>
                  <a:pt x="347437" y="693991"/>
                  <a:pt x="272296" y="568050"/>
                  <a:pt x="286583" y="607737"/>
                </a:cubicBezTo>
                <a:cubicBezTo>
                  <a:pt x="300870" y="647424"/>
                  <a:pt x="397179" y="855916"/>
                  <a:pt x="410408" y="887137"/>
                </a:cubicBezTo>
                <a:cubicBezTo>
                  <a:pt x="423637" y="918358"/>
                  <a:pt x="390300" y="840570"/>
                  <a:pt x="365958" y="795062"/>
                </a:cubicBezTo>
                <a:cubicBezTo>
                  <a:pt x="341616" y="749554"/>
                  <a:pt x="298754" y="667533"/>
                  <a:pt x="264358" y="614087"/>
                </a:cubicBezTo>
                <a:cubicBezTo>
                  <a:pt x="229962" y="560641"/>
                  <a:pt x="164345" y="488145"/>
                  <a:pt x="159583" y="474387"/>
                </a:cubicBezTo>
                <a:cubicBezTo>
                  <a:pt x="154821" y="460629"/>
                  <a:pt x="233666" y="544766"/>
                  <a:pt x="235783" y="531537"/>
                </a:cubicBezTo>
                <a:cubicBezTo>
                  <a:pt x="237900" y="518308"/>
                  <a:pt x="172283" y="395012"/>
                  <a:pt x="172283" y="395012"/>
                </a:cubicBezTo>
                <a:cubicBezTo>
                  <a:pt x="142650" y="331512"/>
                  <a:pt x="57454" y="169058"/>
                  <a:pt x="57983" y="150537"/>
                </a:cubicBezTo>
                <a:cubicBezTo>
                  <a:pt x="58512" y="132016"/>
                  <a:pt x="165404" y="279654"/>
                  <a:pt x="175458" y="283887"/>
                </a:cubicBezTo>
                <a:cubicBezTo>
                  <a:pt x="185512" y="288120"/>
                  <a:pt x="143708" y="218799"/>
                  <a:pt x="118308" y="175937"/>
                </a:cubicBezTo>
                <a:cubicBezTo>
                  <a:pt x="92908" y="133075"/>
                  <a:pt x="-10279" y="-28850"/>
                  <a:pt x="833" y="44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2" name="フリーフォーム 1061">
            <a:extLst>
              <a:ext uri="{FF2B5EF4-FFF2-40B4-BE49-F238E27FC236}">
                <a16:creationId xmlns:a16="http://schemas.microsoft.com/office/drawing/2014/main" id="{8C9BBC5A-CBF9-A75F-0932-755DB34BFF7C}"/>
              </a:ext>
            </a:extLst>
          </p:cNvPr>
          <p:cNvSpPr/>
          <p:nvPr/>
        </p:nvSpPr>
        <p:spPr>
          <a:xfrm>
            <a:off x="2531105" y="5689599"/>
            <a:ext cx="331959" cy="559241"/>
          </a:xfrm>
          <a:custGeom>
            <a:avLst/>
            <a:gdLst>
              <a:gd name="connsiteX0" fmla="*/ 37470 w 331959"/>
              <a:gd name="connsiteY0" fmla="*/ 1 h 559241"/>
              <a:gd name="connsiteX1" fmla="*/ 107320 w 331959"/>
              <a:gd name="connsiteY1" fmla="*/ 165101 h 559241"/>
              <a:gd name="connsiteX2" fmla="*/ 291470 w 331959"/>
              <a:gd name="connsiteY2" fmla="*/ 273051 h 559241"/>
              <a:gd name="connsiteX3" fmla="*/ 151770 w 331959"/>
              <a:gd name="connsiteY3" fmla="*/ 222251 h 559241"/>
              <a:gd name="connsiteX4" fmla="*/ 2545 w 331959"/>
              <a:gd name="connsiteY4" fmla="*/ 180976 h 559241"/>
              <a:gd name="connsiteX5" fmla="*/ 281945 w 331959"/>
              <a:gd name="connsiteY5" fmla="*/ 304801 h 559241"/>
              <a:gd name="connsiteX6" fmla="*/ 323220 w 331959"/>
              <a:gd name="connsiteY6" fmla="*/ 342901 h 559241"/>
              <a:gd name="connsiteX7" fmla="*/ 320045 w 331959"/>
              <a:gd name="connsiteY7" fmla="*/ 412751 h 559241"/>
              <a:gd name="connsiteX8" fmla="*/ 199395 w 331959"/>
              <a:gd name="connsiteY8" fmla="*/ 517526 h 559241"/>
              <a:gd name="connsiteX9" fmla="*/ 297820 w 331959"/>
              <a:gd name="connsiteY9" fmla="*/ 428626 h 559241"/>
              <a:gd name="connsiteX10" fmla="*/ 167645 w 331959"/>
              <a:gd name="connsiteY10" fmla="*/ 558801 h 559241"/>
              <a:gd name="connsiteX11" fmla="*/ 259720 w 331959"/>
              <a:gd name="connsiteY11" fmla="*/ 473076 h 559241"/>
              <a:gd name="connsiteX12" fmla="*/ 269245 w 331959"/>
              <a:gd name="connsiteY12" fmla="*/ 530226 h 559241"/>
              <a:gd name="connsiteX13" fmla="*/ 316870 w 331959"/>
              <a:gd name="connsiteY13" fmla="*/ 387351 h 559241"/>
              <a:gd name="connsiteX14" fmla="*/ 262895 w 331959"/>
              <a:gd name="connsiteY14" fmla="*/ 314326 h 559241"/>
              <a:gd name="connsiteX15" fmla="*/ 56520 w 331959"/>
              <a:gd name="connsiteY15" fmla="*/ 117476 h 559241"/>
              <a:gd name="connsiteX16" fmla="*/ 97795 w 331959"/>
              <a:gd name="connsiteY16" fmla="*/ 168276 h 559241"/>
              <a:gd name="connsiteX17" fmla="*/ 37470 w 331959"/>
              <a:gd name="connsiteY17" fmla="*/ 1 h 5592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331959" h="559241">
                <a:moveTo>
                  <a:pt x="37470" y="1"/>
                </a:moveTo>
                <a:cubicBezTo>
                  <a:pt x="39057" y="-528"/>
                  <a:pt x="64987" y="119593"/>
                  <a:pt x="107320" y="165101"/>
                </a:cubicBezTo>
                <a:cubicBezTo>
                  <a:pt x="149653" y="210609"/>
                  <a:pt x="284062" y="263526"/>
                  <a:pt x="291470" y="273051"/>
                </a:cubicBezTo>
                <a:cubicBezTo>
                  <a:pt x="298878" y="282576"/>
                  <a:pt x="199924" y="237597"/>
                  <a:pt x="151770" y="222251"/>
                </a:cubicBezTo>
                <a:cubicBezTo>
                  <a:pt x="103616" y="206905"/>
                  <a:pt x="-19151" y="167218"/>
                  <a:pt x="2545" y="180976"/>
                </a:cubicBezTo>
                <a:cubicBezTo>
                  <a:pt x="24241" y="194734"/>
                  <a:pt x="228499" y="277814"/>
                  <a:pt x="281945" y="304801"/>
                </a:cubicBezTo>
                <a:cubicBezTo>
                  <a:pt x="335391" y="331788"/>
                  <a:pt x="316870" y="324909"/>
                  <a:pt x="323220" y="342901"/>
                </a:cubicBezTo>
                <a:cubicBezTo>
                  <a:pt x="329570" y="360893"/>
                  <a:pt x="340683" y="383647"/>
                  <a:pt x="320045" y="412751"/>
                </a:cubicBezTo>
                <a:cubicBezTo>
                  <a:pt x="299408" y="441855"/>
                  <a:pt x="203099" y="514880"/>
                  <a:pt x="199395" y="517526"/>
                </a:cubicBezTo>
                <a:cubicBezTo>
                  <a:pt x="195691" y="520172"/>
                  <a:pt x="303112" y="421747"/>
                  <a:pt x="297820" y="428626"/>
                </a:cubicBezTo>
                <a:cubicBezTo>
                  <a:pt x="292528" y="435505"/>
                  <a:pt x="173995" y="551393"/>
                  <a:pt x="167645" y="558801"/>
                </a:cubicBezTo>
                <a:cubicBezTo>
                  <a:pt x="161295" y="566209"/>
                  <a:pt x="242787" y="477838"/>
                  <a:pt x="259720" y="473076"/>
                </a:cubicBezTo>
                <a:cubicBezTo>
                  <a:pt x="276653" y="468314"/>
                  <a:pt x="259720" y="544513"/>
                  <a:pt x="269245" y="530226"/>
                </a:cubicBezTo>
                <a:cubicBezTo>
                  <a:pt x="278770" y="515939"/>
                  <a:pt x="317928" y="423334"/>
                  <a:pt x="316870" y="387351"/>
                </a:cubicBezTo>
                <a:cubicBezTo>
                  <a:pt x="315812" y="351368"/>
                  <a:pt x="306287" y="359305"/>
                  <a:pt x="262895" y="314326"/>
                </a:cubicBezTo>
                <a:cubicBezTo>
                  <a:pt x="219503" y="269347"/>
                  <a:pt x="84037" y="141818"/>
                  <a:pt x="56520" y="117476"/>
                </a:cubicBezTo>
                <a:cubicBezTo>
                  <a:pt x="29003" y="93134"/>
                  <a:pt x="100970" y="190501"/>
                  <a:pt x="97795" y="168276"/>
                </a:cubicBezTo>
                <a:cubicBezTo>
                  <a:pt x="94620" y="146051"/>
                  <a:pt x="35883" y="530"/>
                  <a:pt x="37470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3" name="フリーフォーム 1062">
            <a:extLst>
              <a:ext uri="{FF2B5EF4-FFF2-40B4-BE49-F238E27FC236}">
                <a16:creationId xmlns:a16="http://schemas.microsoft.com/office/drawing/2014/main" id="{7AEB3F3E-4CD8-DD5D-A7C7-5BE685CFDE24}"/>
              </a:ext>
            </a:extLst>
          </p:cNvPr>
          <p:cNvSpPr/>
          <p:nvPr/>
        </p:nvSpPr>
        <p:spPr>
          <a:xfrm>
            <a:off x="2222376" y="5752051"/>
            <a:ext cx="200205" cy="286968"/>
          </a:xfrm>
          <a:custGeom>
            <a:avLst/>
            <a:gdLst>
              <a:gd name="connsiteX0" fmla="*/ 124 w 200205"/>
              <a:gd name="connsiteY0" fmla="*/ 1049 h 286968"/>
              <a:gd name="connsiteX1" fmla="*/ 44574 w 200205"/>
              <a:gd name="connsiteY1" fmla="*/ 191549 h 286968"/>
              <a:gd name="connsiteX2" fmla="*/ 57274 w 200205"/>
              <a:gd name="connsiteY2" fmla="*/ 286799 h 286968"/>
              <a:gd name="connsiteX3" fmla="*/ 44574 w 200205"/>
              <a:gd name="connsiteY3" fmla="*/ 213774 h 286968"/>
              <a:gd name="connsiteX4" fmla="*/ 85849 w 200205"/>
              <a:gd name="connsiteY4" fmla="*/ 175674 h 286968"/>
              <a:gd name="connsiteX5" fmla="*/ 200149 w 200205"/>
              <a:gd name="connsiteY5" fmla="*/ 270924 h 286968"/>
              <a:gd name="connsiteX6" fmla="*/ 69974 w 200205"/>
              <a:gd name="connsiteY6" fmla="*/ 153449 h 286968"/>
              <a:gd name="connsiteX7" fmla="*/ 31874 w 200205"/>
              <a:gd name="connsiteY7" fmla="*/ 115349 h 286968"/>
              <a:gd name="connsiteX8" fmla="*/ 124 w 200205"/>
              <a:gd name="connsiteY8" fmla="*/ 1049 h 2869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0205" h="286968">
                <a:moveTo>
                  <a:pt x="124" y="1049"/>
                </a:moveTo>
                <a:cubicBezTo>
                  <a:pt x="2241" y="13749"/>
                  <a:pt x="35049" y="143924"/>
                  <a:pt x="44574" y="191549"/>
                </a:cubicBezTo>
                <a:cubicBezTo>
                  <a:pt x="54099" y="239174"/>
                  <a:pt x="57274" y="283095"/>
                  <a:pt x="57274" y="286799"/>
                </a:cubicBezTo>
                <a:cubicBezTo>
                  <a:pt x="57274" y="290503"/>
                  <a:pt x="39811" y="232295"/>
                  <a:pt x="44574" y="213774"/>
                </a:cubicBezTo>
                <a:cubicBezTo>
                  <a:pt x="49337" y="195253"/>
                  <a:pt x="59920" y="166149"/>
                  <a:pt x="85849" y="175674"/>
                </a:cubicBezTo>
                <a:cubicBezTo>
                  <a:pt x="111778" y="185199"/>
                  <a:pt x="202795" y="274628"/>
                  <a:pt x="200149" y="270924"/>
                </a:cubicBezTo>
                <a:cubicBezTo>
                  <a:pt x="197503" y="267220"/>
                  <a:pt x="98020" y="179378"/>
                  <a:pt x="69974" y="153449"/>
                </a:cubicBezTo>
                <a:cubicBezTo>
                  <a:pt x="41928" y="127520"/>
                  <a:pt x="40341" y="135987"/>
                  <a:pt x="31874" y="115349"/>
                </a:cubicBezTo>
                <a:cubicBezTo>
                  <a:pt x="23407" y="94711"/>
                  <a:pt x="-1993" y="-11651"/>
                  <a:pt x="124" y="10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4" name="フリーフォーム 1063">
            <a:extLst>
              <a:ext uri="{FF2B5EF4-FFF2-40B4-BE49-F238E27FC236}">
                <a16:creationId xmlns:a16="http://schemas.microsoft.com/office/drawing/2014/main" id="{534B5D97-2A3F-B2E1-29E0-9A0943DD89C9}"/>
              </a:ext>
            </a:extLst>
          </p:cNvPr>
          <p:cNvSpPr/>
          <p:nvPr/>
        </p:nvSpPr>
        <p:spPr>
          <a:xfrm>
            <a:off x="2308065" y="5587834"/>
            <a:ext cx="260754" cy="278271"/>
          </a:xfrm>
          <a:custGeom>
            <a:avLst/>
            <a:gdLst>
              <a:gd name="connsiteX0" fmla="*/ 160 w 260754"/>
              <a:gd name="connsiteY0" fmla="*/ 3341 h 278271"/>
              <a:gd name="connsiteX1" fmla="*/ 101760 w 260754"/>
              <a:gd name="connsiteY1" fmla="*/ 130341 h 278271"/>
              <a:gd name="connsiteX2" fmla="*/ 111285 w 260754"/>
              <a:gd name="connsiteY2" fmla="*/ 273216 h 278271"/>
              <a:gd name="connsiteX3" fmla="*/ 108110 w 260754"/>
              <a:gd name="connsiteY3" fmla="*/ 238291 h 278271"/>
              <a:gd name="connsiteX4" fmla="*/ 146210 w 260754"/>
              <a:gd name="connsiteY4" fmla="*/ 162091 h 278271"/>
              <a:gd name="connsiteX5" fmla="*/ 260510 w 260754"/>
              <a:gd name="connsiteY5" fmla="*/ 166 h 278271"/>
              <a:gd name="connsiteX6" fmla="*/ 174785 w 260754"/>
              <a:gd name="connsiteY6" fmla="*/ 133516 h 278271"/>
              <a:gd name="connsiteX7" fmla="*/ 114460 w 260754"/>
              <a:gd name="connsiteY7" fmla="*/ 238291 h 278271"/>
              <a:gd name="connsiteX8" fmla="*/ 117635 w 260754"/>
              <a:gd name="connsiteY8" fmla="*/ 171616 h 278271"/>
              <a:gd name="connsiteX9" fmla="*/ 79535 w 260754"/>
              <a:gd name="connsiteY9" fmla="*/ 82716 h 278271"/>
              <a:gd name="connsiteX10" fmla="*/ 160 w 260754"/>
              <a:gd name="connsiteY10" fmla="*/ 3341 h 2782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60754" h="278271">
                <a:moveTo>
                  <a:pt x="160" y="3341"/>
                </a:moveTo>
                <a:cubicBezTo>
                  <a:pt x="3864" y="11278"/>
                  <a:pt x="83239" y="85362"/>
                  <a:pt x="101760" y="130341"/>
                </a:cubicBezTo>
                <a:cubicBezTo>
                  <a:pt x="120281" y="175320"/>
                  <a:pt x="110227" y="255225"/>
                  <a:pt x="111285" y="273216"/>
                </a:cubicBezTo>
                <a:cubicBezTo>
                  <a:pt x="112343" y="291207"/>
                  <a:pt x="102289" y="256812"/>
                  <a:pt x="108110" y="238291"/>
                </a:cubicBezTo>
                <a:cubicBezTo>
                  <a:pt x="113931" y="219770"/>
                  <a:pt x="120810" y="201779"/>
                  <a:pt x="146210" y="162091"/>
                </a:cubicBezTo>
                <a:cubicBezTo>
                  <a:pt x="171610" y="122404"/>
                  <a:pt x="255748" y="4928"/>
                  <a:pt x="260510" y="166"/>
                </a:cubicBezTo>
                <a:cubicBezTo>
                  <a:pt x="265272" y="-4596"/>
                  <a:pt x="199127" y="93829"/>
                  <a:pt x="174785" y="133516"/>
                </a:cubicBezTo>
                <a:cubicBezTo>
                  <a:pt x="150443" y="173204"/>
                  <a:pt x="123985" y="231941"/>
                  <a:pt x="114460" y="238291"/>
                </a:cubicBezTo>
                <a:cubicBezTo>
                  <a:pt x="104935" y="244641"/>
                  <a:pt x="123456" y="197545"/>
                  <a:pt x="117635" y="171616"/>
                </a:cubicBezTo>
                <a:cubicBezTo>
                  <a:pt x="111814" y="145687"/>
                  <a:pt x="101231" y="113937"/>
                  <a:pt x="79535" y="82716"/>
                </a:cubicBezTo>
                <a:cubicBezTo>
                  <a:pt x="57839" y="51495"/>
                  <a:pt x="-3544" y="-4596"/>
                  <a:pt x="160" y="33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5" name="フリーフォーム 1064">
            <a:extLst>
              <a:ext uri="{FF2B5EF4-FFF2-40B4-BE49-F238E27FC236}">
                <a16:creationId xmlns:a16="http://schemas.microsoft.com/office/drawing/2014/main" id="{5423D934-443F-3A20-2F16-5590357F187B}"/>
              </a:ext>
            </a:extLst>
          </p:cNvPr>
          <p:cNvSpPr/>
          <p:nvPr/>
        </p:nvSpPr>
        <p:spPr>
          <a:xfrm>
            <a:off x="2320744" y="5524468"/>
            <a:ext cx="570504" cy="293784"/>
          </a:xfrm>
          <a:custGeom>
            <a:avLst/>
            <a:gdLst>
              <a:gd name="connsiteX0" fmla="*/ 181 w 570504"/>
              <a:gd name="connsiteY0" fmla="*/ 32 h 293784"/>
              <a:gd name="connsiteX1" fmla="*/ 339906 w 570504"/>
              <a:gd name="connsiteY1" fmla="*/ 215932 h 293784"/>
              <a:gd name="connsiteX2" fmla="*/ 235131 w 570504"/>
              <a:gd name="connsiteY2" fmla="*/ 168307 h 293784"/>
              <a:gd name="connsiteX3" fmla="*/ 466906 w 570504"/>
              <a:gd name="connsiteY3" fmla="*/ 273082 h 293784"/>
              <a:gd name="connsiteX4" fmla="*/ 568506 w 570504"/>
              <a:gd name="connsiteY4" fmla="*/ 288957 h 293784"/>
              <a:gd name="connsiteX5" fmla="*/ 384356 w 570504"/>
              <a:gd name="connsiteY5" fmla="*/ 212757 h 293784"/>
              <a:gd name="connsiteX6" fmla="*/ 374831 w 570504"/>
              <a:gd name="connsiteY6" fmla="*/ 196882 h 293784"/>
              <a:gd name="connsiteX7" fmla="*/ 511356 w 570504"/>
              <a:gd name="connsiteY7" fmla="*/ 234982 h 293784"/>
              <a:gd name="connsiteX8" fmla="*/ 295456 w 570504"/>
              <a:gd name="connsiteY8" fmla="*/ 200057 h 293784"/>
              <a:gd name="connsiteX9" fmla="*/ 181 w 570504"/>
              <a:gd name="connsiteY9" fmla="*/ 32 h 2937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70504" h="293784">
                <a:moveTo>
                  <a:pt x="181" y="32"/>
                </a:moveTo>
                <a:cubicBezTo>
                  <a:pt x="7589" y="2678"/>
                  <a:pt x="300748" y="187886"/>
                  <a:pt x="339906" y="215932"/>
                </a:cubicBezTo>
                <a:cubicBezTo>
                  <a:pt x="379064" y="243978"/>
                  <a:pt x="235131" y="168307"/>
                  <a:pt x="235131" y="168307"/>
                </a:cubicBezTo>
                <a:cubicBezTo>
                  <a:pt x="256298" y="177832"/>
                  <a:pt x="411344" y="252974"/>
                  <a:pt x="466906" y="273082"/>
                </a:cubicBezTo>
                <a:cubicBezTo>
                  <a:pt x="522469" y="293190"/>
                  <a:pt x="582264" y="299011"/>
                  <a:pt x="568506" y="288957"/>
                </a:cubicBezTo>
                <a:cubicBezTo>
                  <a:pt x="554748" y="278903"/>
                  <a:pt x="416635" y="228103"/>
                  <a:pt x="384356" y="212757"/>
                </a:cubicBezTo>
                <a:cubicBezTo>
                  <a:pt x="352077" y="197411"/>
                  <a:pt x="353664" y="193178"/>
                  <a:pt x="374831" y="196882"/>
                </a:cubicBezTo>
                <a:cubicBezTo>
                  <a:pt x="395998" y="200586"/>
                  <a:pt x="524585" y="234453"/>
                  <a:pt x="511356" y="234982"/>
                </a:cubicBezTo>
                <a:cubicBezTo>
                  <a:pt x="498127" y="235511"/>
                  <a:pt x="376948" y="241332"/>
                  <a:pt x="295456" y="200057"/>
                </a:cubicBezTo>
                <a:cubicBezTo>
                  <a:pt x="213964" y="158782"/>
                  <a:pt x="-7227" y="-2614"/>
                  <a:pt x="181" y="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6" name="フリーフォーム 1065">
            <a:extLst>
              <a:ext uri="{FF2B5EF4-FFF2-40B4-BE49-F238E27FC236}">
                <a16:creationId xmlns:a16="http://schemas.microsoft.com/office/drawing/2014/main" id="{0160E824-30DA-C938-74A1-6FA179C751E9}"/>
              </a:ext>
            </a:extLst>
          </p:cNvPr>
          <p:cNvSpPr/>
          <p:nvPr/>
        </p:nvSpPr>
        <p:spPr>
          <a:xfrm>
            <a:off x="2174875" y="6286500"/>
            <a:ext cx="911961" cy="232617"/>
          </a:xfrm>
          <a:custGeom>
            <a:avLst/>
            <a:gdLst>
              <a:gd name="connsiteX0" fmla="*/ 0 w 911961"/>
              <a:gd name="connsiteY0" fmla="*/ 0 h 232617"/>
              <a:gd name="connsiteX1" fmla="*/ 384175 w 911961"/>
              <a:gd name="connsiteY1" fmla="*/ 177800 h 232617"/>
              <a:gd name="connsiteX2" fmla="*/ 663575 w 911961"/>
              <a:gd name="connsiteY2" fmla="*/ 206375 h 232617"/>
              <a:gd name="connsiteX3" fmla="*/ 904875 w 911961"/>
              <a:gd name="connsiteY3" fmla="*/ 203200 h 232617"/>
              <a:gd name="connsiteX4" fmla="*/ 806450 w 911961"/>
              <a:gd name="connsiteY4" fmla="*/ 212725 h 232617"/>
              <a:gd name="connsiteX5" fmla="*/ 393700 w 911961"/>
              <a:gd name="connsiteY5" fmla="*/ 225425 h 232617"/>
              <a:gd name="connsiteX6" fmla="*/ 466725 w 911961"/>
              <a:gd name="connsiteY6" fmla="*/ 228600 h 232617"/>
              <a:gd name="connsiteX7" fmla="*/ 349250 w 911961"/>
              <a:gd name="connsiteY7" fmla="*/ 168275 h 232617"/>
              <a:gd name="connsiteX8" fmla="*/ 0 w 911961"/>
              <a:gd name="connsiteY8" fmla="*/ 0 h 2326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11961" h="232617">
                <a:moveTo>
                  <a:pt x="0" y="0"/>
                </a:moveTo>
                <a:cubicBezTo>
                  <a:pt x="136789" y="71702"/>
                  <a:pt x="273579" y="143404"/>
                  <a:pt x="384175" y="177800"/>
                </a:cubicBezTo>
                <a:cubicBezTo>
                  <a:pt x="494771" y="212196"/>
                  <a:pt x="576792" y="202142"/>
                  <a:pt x="663575" y="206375"/>
                </a:cubicBezTo>
                <a:cubicBezTo>
                  <a:pt x="750358" y="210608"/>
                  <a:pt x="881063" y="202142"/>
                  <a:pt x="904875" y="203200"/>
                </a:cubicBezTo>
                <a:cubicBezTo>
                  <a:pt x="928687" y="204258"/>
                  <a:pt x="891646" y="209021"/>
                  <a:pt x="806450" y="212725"/>
                </a:cubicBezTo>
                <a:cubicBezTo>
                  <a:pt x="721254" y="216429"/>
                  <a:pt x="450321" y="222779"/>
                  <a:pt x="393700" y="225425"/>
                </a:cubicBezTo>
                <a:cubicBezTo>
                  <a:pt x="337079" y="228071"/>
                  <a:pt x="474133" y="238125"/>
                  <a:pt x="466725" y="228600"/>
                </a:cubicBezTo>
                <a:cubicBezTo>
                  <a:pt x="459317" y="219075"/>
                  <a:pt x="349250" y="168275"/>
                  <a:pt x="349250" y="168275"/>
                </a:cubicBez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7" name="フリーフォーム 1066">
            <a:extLst>
              <a:ext uri="{FF2B5EF4-FFF2-40B4-BE49-F238E27FC236}">
                <a16:creationId xmlns:a16="http://schemas.microsoft.com/office/drawing/2014/main" id="{A3DEBF43-A00A-54F7-283F-99C0D30883F7}"/>
              </a:ext>
            </a:extLst>
          </p:cNvPr>
          <p:cNvSpPr/>
          <p:nvPr/>
        </p:nvSpPr>
        <p:spPr>
          <a:xfrm>
            <a:off x="2613025" y="6124476"/>
            <a:ext cx="429681" cy="308707"/>
          </a:xfrm>
          <a:custGeom>
            <a:avLst/>
            <a:gdLst>
              <a:gd name="connsiteX0" fmla="*/ 0 w 429681"/>
              <a:gd name="connsiteY0" fmla="*/ 260449 h 308707"/>
              <a:gd name="connsiteX1" fmla="*/ 327025 w 429681"/>
              <a:gd name="connsiteY1" fmla="*/ 269974 h 308707"/>
              <a:gd name="connsiteX2" fmla="*/ 428625 w 429681"/>
              <a:gd name="connsiteY2" fmla="*/ 308074 h 308707"/>
              <a:gd name="connsiteX3" fmla="*/ 374650 w 429681"/>
              <a:gd name="connsiteY3" fmla="*/ 235049 h 308707"/>
              <a:gd name="connsiteX4" fmla="*/ 288925 w 429681"/>
              <a:gd name="connsiteY4" fmla="*/ 99 h 308707"/>
              <a:gd name="connsiteX5" fmla="*/ 355600 w 429681"/>
              <a:gd name="connsiteY5" fmla="*/ 206474 h 308707"/>
              <a:gd name="connsiteX6" fmla="*/ 381000 w 429681"/>
              <a:gd name="connsiteY6" fmla="*/ 266799 h 308707"/>
              <a:gd name="connsiteX7" fmla="*/ 323850 w 429681"/>
              <a:gd name="connsiteY7" fmla="*/ 247749 h 308707"/>
              <a:gd name="connsiteX8" fmla="*/ 0 w 429681"/>
              <a:gd name="connsiteY8" fmla="*/ 260449 h 3087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29681" h="308707">
                <a:moveTo>
                  <a:pt x="0" y="260449"/>
                </a:moveTo>
                <a:cubicBezTo>
                  <a:pt x="529" y="264153"/>
                  <a:pt x="255588" y="262037"/>
                  <a:pt x="327025" y="269974"/>
                </a:cubicBezTo>
                <a:cubicBezTo>
                  <a:pt x="398463" y="277912"/>
                  <a:pt x="420688" y="313895"/>
                  <a:pt x="428625" y="308074"/>
                </a:cubicBezTo>
                <a:cubicBezTo>
                  <a:pt x="436562" y="302253"/>
                  <a:pt x="397933" y="286378"/>
                  <a:pt x="374650" y="235049"/>
                </a:cubicBezTo>
                <a:cubicBezTo>
                  <a:pt x="351367" y="183720"/>
                  <a:pt x="292100" y="4861"/>
                  <a:pt x="288925" y="99"/>
                </a:cubicBezTo>
                <a:cubicBezTo>
                  <a:pt x="285750" y="-4663"/>
                  <a:pt x="340254" y="162024"/>
                  <a:pt x="355600" y="206474"/>
                </a:cubicBezTo>
                <a:cubicBezTo>
                  <a:pt x="370946" y="250924"/>
                  <a:pt x="386292" y="259920"/>
                  <a:pt x="381000" y="266799"/>
                </a:cubicBezTo>
                <a:cubicBezTo>
                  <a:pt x="375708" y="273678"/>
                  <a:pt x="394229" y="251982"/>
                  <a:pt x="323850" y="247749"/>
                </a:cubicBezTo>
                <a:cubicBezTo>
                  <a:pt x="253471" y="243516"/>
                  <a:pt x="-529" y="256745"/>
                  <a:pt x="0" y="2604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8" name="フリーフォーム 1067">
            <a:extLst>
              <a:ext uri="{FF2B5EF4-FFF2-40B4-BE49-F238E27FC236}">
                <a16:creationId xmlns:a16="http://schemas.microsoft.com/office/drawing/2014/main" id="{06A53016-B4F4-A3FF-6BD2-379D57026756}"/>
              </a:ext>
            </a:extLst>
          </p:cNvPr>
          <p:cNvSpPr/>
          <p:nvPr/>
        </p:nvSpPr>
        <p:spPr>
          <a:xfrm>
            <a:off x="1816098" y="5196979"/>
            <a:ext cx="187463" cy="86228"/>
          </a:xfrm>
          <a:custGeom>
            <a:avLst/>
            <a:gdLst>
              <a:gd name="connsiteX0" fmla="*/ 2 w 187463"/>
              <a:gd name="connsiteY0" fmla="*/ 54471 h 86228"/>
              <a:gd name="connsiteX1" fmla="*/ 130177 w 187463"/>
              <a:gd name="connsiteY1" fmla="*/ 41771 h 86228"/>
              <a:gd name="connsiteX2" fmla="*/ 187327 w 187463"/>
              <a:gd name="connsiteY2" fmla="*/ 86221 h 86228"/>
              <a:gd name="connsiteX3" fmla="*/ 146052 w 187463"/>
              <a:gd name="connsiteY3" fmla="*/ 44946 h 86228"/>
              <a:gd name="connsiteX4" fmla="*/ 142877 w 187463"/>
              <a:gd name="connsiteY4" fmla="*/ 496 h 86228"/>
              <a:gd name="connsiteX5" fmla="*/ 127002 w 187463"/>
              <a:gd name="connsiteY5" fmla="*/ 22721 h 86228"/>
              <a:gd name="connsiteX6" fmla="*/ 2 w 187463"/>
              <a:gd name="connsiteY6" fmla="*/ 54471 h 862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7463" h="86228">
                <a:moveTo>
                  <a:pt x="2" y="54471"/>
                </a:moveTo>
                <a:cubicBezTo>
                  <a:pt x="531" y="57646"/>
                  <a:pt x="98956" y="36479"/>
                  <a:pt x="130177" y="41771"/>
                </a:cubicBezTo>
                <a:cubicBezTo>
                  <a:pt x="161398" y="47063"/>
                  <a:pt x="184681" y="85692"/>
                  <a:pt x="187327" y="86221"/>
                </a:cubicBezTo>
                <a:cubicBezTo>
                  <a:pt x="189973" y="86750"/>
                  <a:pt x="153460" y="59233"/>
                  <a:pt x="146052" y="44946"/>
                </a:cubicBezTo>
                <a:cubicBezTo>
                  <a:pt x="138644" y="30659"/>
                  <a:pt x="146052" y="4200"/>
                  <a:pt x="142877" y="496"/>
                </a:cubicBezTo>
                <a:cubicBezTo>
                  <a:pt x="139702" y="-3208"/>
                  <a:pt x="150815" y="14783"/>
                  <a:pt x="127002" y="22721"/>
                </a:cubicBezTo>
                <a:cubicBezTo>
                  <a:pt x="103190" y="30658"/>
                  <a:pt x="-527" y="51296"/>
                  <a:pt x="2" y="5447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9" name="フリーフォーム 1068">
            <a:extLst>
              <a:ext uri="{FF2B5EF4-FFF2-40B4-BE49-F238E27FC236}">
                <a16:creationId xmlns:a16="http://schemas.microsoft.com/office/drawing/2014/main" id="{106BE0E3-49F7-6D9B-FE4D-816B2A78EC0E}"/>
              </a:ext>
            </a:extLst>
          </p:cNvPr>
          <p:cNvSpPr/>
          <p:nvPr/>
        </p:nvSpPr>
        <p:spPr>
          <a:xfrm>
            <a:off x="5600684" y="5460000"/>
            <a:ext cx="123803" cy="384723"/>
          </a:xfrm>
          <a:custGeom>
            <a:avLst/>
            <a:gdLst>
              <a:gd name="connsiteX0" fmla="*/ 16 w 123803"/>
              <a:gd name="connsiteY0" fmla="*/ 23 h 384723"/>
              <a:gd name="connsiteX1" fmla="*/ 109920 w 123803"/>
              <a:gd name="connsiteY1" fmla="*/ 211038 h 384723"/>
              <a:gd name="connsiteX2" fmla="*/ 105524 w 123803"/>
              <a:gd name="connsiteY2" fmla="*/ 382488 h 384723"/>
              <a:gd name="connsiteX3" fmla="*/ 105524 w 123803"/>
              <a:gd name="connsiteY3" fmla="*/ 303358 h 384723"/>
              <a:gd name="connsiteX4" fmla="*/ 118712 w 123803"/>
              <a:gd name="connsiteY4" fmla="*/ 224227 h 384723"/>
              <a:gd name="connsiteX5" fmla="*/ 16 w 123803"/>
              <a:gd name="connsiteY5" fmla="*/ 23 h 3847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3803" h="384723">
                <a:moveTo>
                  <a:pt x="16" y="23"/>
                </a:moveTo>
                <a:cubicBezTo>
                  <a:pt x="-1449" y="-2175"/>
                  <a:pt x="92335" y="147294"/>
                  <a:pt x="109920" y="211038"/>
                </a:cubicBezTo>
                <a:cubicBezTo>
                  <a:pt x="127505" y="274782"/>
                  <a:pt x="106257" y="367101"/>
                  <a:pt x="105524" y="382488"/>
                </a:cubicBezTo>
                <a:cubicBezTo>
                  <a:pt x="104791" y="397875"/>
                  <a:pt x="103326" y="329735"/>
                  <a:pt x="105524" y="303358"/>
                </a:cubicBezTo>
                <a:cubicBezTo>
                  <a:pt x="107722" y="276981"/>
                  <a:pt x="134831" y="274050"/>
                  <a:pt x="118712" y="224227"/>
                </a:cubicBezTo>
                <a:cubicBezTo>
                  <a:pt x="102593" y="174404"/>
                  <a:pt x="1481" y="2221"/>
                  <a:pt x="16" y="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0" name="フリーフォーム 1069">
            <a:extLst>
              <a:ext uri="{FF2B5EF4-FFF2-40B4-BE49-F238E27FC236}">
                <a16:creationId xmlns:a16="http://schemas.microsoft.com/office/drawing/2014/main" id="{083DC655-EC94-09F5-3566-4BB1BCDF4CE8}"/>
              </a:ext>
            </a:extLst>
          </p:cNvPr>
          <p:cNvSpPr/>
          <p:nvPr/>
        </p:nvSpPr>
        <p:spPr>
          <a:xfrm>
            <a:off x="4620215" y="6413868"/>
            <a:ext cx="448904" cy="146131"/>
          </a:xfrm>
          <a:custGeom>
            <a:avLst/>
            <a:gdLst>
              <a:gd name="connsiteX0" fmla="*/ 143 w 448904"/>
              <a:gd name="connsiteY0" fmla="*/ 145194 h 146131"/>
              <a:gd name="connsiteX1" fmla="*/ 184781 w 448904"/>
              <a:gd name="connsiteY1" fmla="*/ 127609 h 146131"/>
              <a:gd name="connsiteX2" fmla="*/ 338647 w 448904"/>
              <a:gd name="connsiteY2" fmla="*/ 61667 h 146131"/>
              <a:gd name="connsiteX3" fmla="*/ 312270 w 448904"/>
              <a:gd name="connsiteY3" fmla="*/ 83647 h 146131"/>
              <a:gd name="connsiteX4" fmla="*/ 448550 w 448904"/>
              <a:gd name="connsiteY4" fmla="*/ 120 h 146131"/>
              <a:gd name="connsiteX5" fmla="*/ 347439 w 448904"/>
              <a:gd name="connsiteY5" fmla="*/ 66063 h 146131"/>
              <a:gd name="connsiteX6" fmla="*/ 215554 w 448904"/>
              <a:gd name="connsiteY6" fmla="*/ 105628 h 146131"/>
              <a:gd name="connsiteX7" fmla="*/ 143 w 448904"/>
              <a:gd name="connsiteY7" fmla="*/ 145194 h 146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48904" h="146131">
                <a:moveTo>
                  <a:pt x="143" y="145194"/>
                </a:moveTo>
                <a:cubicBezTo>
                  <a:pt x="-4986" y="148858"/>
                  <a:pt x="128364" y="141530"/>
                  <a:pt x="184781" y="127609"/>
                </a:cubicBezTo>
                <a:cubicBezTo>
                  <a:pt x="241198" y="113688"/>
                  <a:pt x="317399" y="68994"/>
                  <a:pt x="338647" y="61667"/>
                </a:cubicBezTo>
                <a:cubicBezTo>
                  <a:pt x="359895" y="54340"/>
                  <a:pt x="293953" y="93905"/>
                  <a:pt x="312270" y="83647"/>
                </a:cubicBezTo>
                <a:cubicBezTo>
                  <a:pt x="330587" y="73389"/>
                  <a:pt x="442689" y="3051"/>
                  <a:pt x="448550" y="120"/>
                </a:cubicBezTo>
                <a:cubicBezTo>
                  <a:pt x="454411" y="-2811"/>
                  <a:pt x="386272" y="48478"/>
                  <a:pt x="347439" y="66063"/>
                </a:cubicBezTo>
                <a:cubicBezTo>
                  <a:pt x="308606" y="83648"/>
                  <a:pt x="273437" y="90242"/>
                  <a:pt x="215554" y="105628"/>
                </a:cubicBezTo>
                <a:cubicBezTo>
                  <a:pt x="157671" y="121014"/>
                  <a:pt x="5272" y="141530"/>
                  <a:pt x="143" y="14519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1" name="フリーフォーム 1070">
            <a:extLst>
              <a:ext uri="{FF2B5EF4-FFF2-40B4-BE49-F238E27FC236}">
                <a16:creationId xmlns:a16="http://schemas.microsoft.com/office/drawing/2014/main" id="{4D4BE2B1-7B97-49D1-B123-18AA2AF9774D}"/>
              </a:ext>
            </a:extLst>
          </p:cNvPr>
          <p:cNvSpPr/>
          <p:nvPr/>
        </p:nvSpPr>
        <p:spPr>
          <a:xfrm>
            <a:off x="5855049" y="5508377"/>
            <a:ext cx="52270" cy="202769"/>
          </a:xfrm>
          <a:custGeom>
            <a:avLst/>
            <a:gdLst>
              <a:gd name="connsiteX0" fmla="*/ 48986 w 52270"/>
              <a:gd name="connsiteY0" fmla="*/ 4 h 202769"/>
              <a:gd name="connsiteX1" fmla="*/ 40193 w 52270"/>
              <a:gd name="connsiteY1" fmla="*/ 114304 h 202769"/>
              <a:gd name="connsiteX2" fmla="*/ 628 w 52270"/>
              <a:gd name="connsiteY2" fmla="*/ 202227 h 202769"/>
              <a:gd name="connsiteX3" fmla="*/ 18213 w 52270"/>
              <a:gd name="connsiteY3" fmla="*/ 149473 h 202769"/>
              <a:gd name="connsiteX4" fmla="*/ 48986 w 52270"/>
              <a:gd name="connsiteY4" fmla="*/ 109908 h 202769"/>
              <a:gd name="connsiteX5" fmla="*/ 48986 w 52270"/>
              <a:gd name="connsiteY5" fmla="*/ 4 h 2027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2270" h="202769">
                <a:moveTo>
                  <a:pt x="48986" y="4"/>
                </a:moveTo>
                <a:cubicBezTo>
                  <a:pt x="47521" y="737"/>
                  <a:pt x="48253" y="80600"/>
                  <a:pt x="40193" y="114304"/>
                </a:cubicBezTo>
                <a:cubicBezTo>
                  <a:pt x="32133" y="148008"/>
                  <a:pt x="4291" y="196365"/>
                  <a:pt x="628" y="202227"/>
                </a:cubicBezTo>
                <a:cubicBezTo>
                  <a:pt x="-3035" y="208089"/>
                  <a:pt x="10153" y="164859"/>
                  <a:pt x="18213" y="149473"/>
                </a:cubicBezTo>
                <a:cubicBezTo>
                  <a:pt x="26273" y="134087"/>
                  <a:pt x="42392" y="129691"/>
                  <a:pt x="48986" y="109908"/>
                </a:cubicBezTo>
                <a:cubicBezTo>
                  <a:pt x="55580" y="90125"/>
                  <a:pt x="50451" y="-729"/>
                  <a:pt x="48986" y="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2" name="フリーフォーム 1071">
            <a:extLst>
              <a:ext uri="{FF2B5EF4-FFF2-40B4-BE49-F238E27FC236}">
                <a16:creationId xmlns:a16="http://schemas.microsoft.com/office/drawing/2014/main" id="{1F8EA34A-CACC-F484-0DD2-DFE3D90AE039}"/>
              </a:ext>
            </a:extLst>
          </p:cNvPr>
          <p:cNvSpPr/>
          <p:nvPr/>
        </p:nvSpPr>
        <p:spPr>
          <a:xfrm>
            <a:off x="5894658" y="6290890"/>
            <a:ext cx="35817" cy="173567"/>
          </a:xfrm>
          <a:custGeom>
            <a:avLst/>
            <a:gdLst>
              <a:gd name="connsiteX0" fmla="*/ 35754 w 35817"/>
              <a:gd name="connsiteY0" fmla="*/ 6 h 173567"/>
              <a:gd name="connsiteX1" fmla="*/ 9377 w 35817"/>
              <a:gd name="connsiteY1" fmla="*/ 83533 h 173567"/>
              <a:gd name="connsiteX2" fmla="*/ 13773 w 35817"/>
              <a:gd name="connsiteY2" fmla="*/ 171456 h 173567"/>
              <a:gd name="connsiteX3" fmla="*/ 13773 w 35817"/>
              <a:gd name="connsiteY3" fmla="*/ 140683 h 173567"/>
              <a:gd name="connsiteX4" fmla="*/ 584 w 35817"/>
              <a:gd name="connsiteY4" fmla="*/ 79137 h 173567"/>
              <a:gd name="connsiteX5" fmla="*/ 35754 w 35817"/>
              <a:gd name="connsiteY5" fmla="*/ 6 h 1735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817" h="173567">
                <a:moveTo>
                  <a:pt x="35754" y="6"/>
                </a:moveTo>
                <a:cubicBezTo>
                  <a:pt x="37219" y="739"/>
                  <a:pt x="13040" y="54958"/>
                  <a:pt x="9377" y="83533"/>
                </a:cubicBezTo>
                <a:cubicBezTo>
                  <a:pt x="5714" y="112108"/>
                  <a:pt x="13040" y="161931"/>
                  <a:pt x="13773" y="171456"/>
                </a:cubicBezTo>
                <a:cubicBezTo>
                  <a:pt x="14506" y="180981"/>
                  <a:pt x="15971" y="156069"/>
                  <a:pt x="13773" y="140683"/>
                </a:cubicBezTo>
                <a:cubicBezTo>
                  <a:pt x="11575" y="125297"/>
                  <a:pt x="-3079" y="101118"/>
                  <a:pt x="584" y="79137"/>
                </a:cubicBezTo>
                <a:cubicBezTo>
                  <a:pt x="4247" y="57156"/>
                  <a:pt x="34289" y="-727"/>
                  <a:pt x="35754" y="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3" name="フリーフォーム 1072">
            <a:extLst>
              <a:ext uri="{FF2B5EF4-FFF2-40B4-BE49-F238E27FC236}">
                <a16:creationId xmlns:a16="http://schemas.microsoft.com/office/drawing/2014/main" id="{E9701126-FCFA-ED6D-8470-B753865561B8}"/>
              </a:ext>
            </a:extLst>
          </p:cNvPr>
          <p:cNvSpPr/>
          <p:nvPr/>
        </p:nvSpPr>
        <p:spPr>
          <a:xfrm>
            <a:off x="6242515" y="6466742"/>
            <a:ext cx="292975" cy="17974"/>
          </a:xfrm>
          <a:custGeom>
            <a:avLst/>
            <a:gdLst>
              <a:gd name="connsiteX0" fmla="*/ 4420 w 292975"/>
              <a:gd name="connsiteY0" fmla="*/ 4396 h 17974"/>
              <a:gd name="connsiteX1" fmla="*/ 285773 w 292975"/>
              <a:gd name="connsiteY1" fmla="*/ 17585 h 17974"/>
              <a:gd name="connsiteX2" fmla="*/ 202247 w 292975"/>
              <a:gd name="connsiteY2" fmla="*/ 13189 h 17974"/>
              <a:gd name="connsiteX3" fmla="*/ 123116 w 292975"/>
              <a:gd name="connsiteY3" fmla="*/ 0 h 17974"/>
              <a:gd name="connsiteX4" fmla="*/ 4420 w 292975"/>
              <a:gd name="connsiteY4" fmla="*/ 4396 h 179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2975" h="17974">
                <a:moveTo>
                  <a:pt x="4420" y="4396"/>
                </a:moveTo>
                <a:cubicBezTo>
                  <a:pt x="31530" y="7327"/>
                  <a:pt x="285773" y="17585"/>
                  <a:pt x="285773" y="17585"/>
                </a:cubicBezTo>
                <a:cubicBezTo>
                  <a:pt x="318744" y="19050"/>
                  <a:pt x="229357" y="16120"/>
                  <a:pt x="202247" y="13189"/>
                </a:cubicBezTo>
                <a:cubicBezTo>
                  <a:pt x="175137" y="10258"/>
                  <a:pt x="164147" y="0"/>
                  <a:pt x="123116" y="0"/>
                </a:cubicBezTo>
                <a:cubicBezTo>
                  <a:pt x="82085" y="0"/>
                  <a:pt x="-22690" y="1465"/>
                  <a:pt x="4420" y="439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4" name="フリーフォーム 1073">
            <a:extLst>
              <a:ext uri="{FF2B5EF4-FFF2-40B4-BE49-F238E27FC236}">
                <a16:creationId xmlns:a16="http://schemas.microsoft.com/office/drawing/2014/main" id="{6C264D4E-F182-0607-F66B-B9D4740B1350}"/>
              </a:ext>
            </a:extLst>
          </p:cNvPr>
          <p:cNvSpPr/>
          <p:nvPr/>
        </p:nvSpPr>
        <p:spPr>
          <a:xfrm>
            <a:off x="6537081" y="6619848"/>
            <a:ext cx="296514" cy="111652"/>
          </a:xfrm>
          <a:custGeom>
            <a:avLst/>
            <a:gdLst>
              <a:gd name="connsiteX0" fmla="*/ 0 w 296514"/>
              <a:gd name="connsiteY0" fmla="*/ 53514 h 111652"/>
              <a:gd name="connsiteX1" fmla="*/ 149469 w 296514"/>
              <a:gd name="connsiteY1" fmla="*/ 13948 h 111652"/>
              <a:gd name="connsiteX2" fmla="*/ 294542 w 296514"/>
              <a:gd name="connsiteY2" fmla="*/ 110664 h 111652"/>
              <a:gd name="connsiteX3" fmla="*/ 237392 w 296514"/>
              <a:gd name="connsiteY3" fmla="*/ 66702 h 111652"/>
              <a:gd name="connsiteX4" fmla="*/ 149469 w 296514"/>
              <a:gd name="connsiteY4" fmla="*/ 760 h 111652"/>
              <a:gd name="connsiteX5" fmla="*/ 0 w 296514"/>
              <a:gd name="connsiteY5" fmla="*/ 53514 h 1116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96514" h="111652">
                <a:moveTo>
                  <a:pt x="0" y="53514"/>
                </a:moveTo>
                <a:cubicBezTo>
                  <a:pt x="0" y="55712"/>
                  <a:pt x="100379" y="4423"/>
                  <a:pt x="149469" y="13948"/>
                </a:cubicBezTo>
                <a:cubicBezTo>
                  <a:pt x="198559" y="23473"/>
                  <a:pt x="279888" y="101872"/>
                  <a:pt x="294542" y="110664"/>
                </a:cubicBezTo>
                <a:cubicBezTo>
                  <a:pt x="309196" y="119456"/>
                  <a:pt x="237392" y="66702"/>
                  <a:pt x="237392" y="66702"/>
                </a:cubicBezTo>
                <a:cubicBezTo>
                  <a:pt x="213213" y="48385"/>
                  <a:pt x="187569" y="8820"/>
                  <a:pt x="149469" y="760"/>
                </a:cubicBezTo>
                <a:cubicBezTo>
                  <a:pt x="111369" y="-7300"/>
                  <a:pt x="0" y="51316"/>
                  <a:pt x="0" y="535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5" name="フリーフォーム 1074">
            <a:extLst>
              <a:ext uri="{FF2B5EF4-FFF2-40B4-BE49-F238E27FC236}">
                <a16:creationId xmlns:a16="http://schemas.microsoft.com/office/drawing/2014/main" id="{E25BFB5B-99E8-B440-114D-1334384BD482}"/>
              </a:ext>
            </a:extLst>
          </p:cNvPr>
          <p:cNvSpPr/>
          <p:nvPr/>
        </p:nvSpPr>
        <p:spPr>
          <a:xfrm>
            <a:off x="5622461" y="6752477"/>
            <a:ext cx="265451" cy="143773"/>
          </a:xfrm>
          <a:custGeom>
            <a:avLst/>
            <a:gdLst>
              <a:gd name="connsiteX0" fmla="*/ 220 w 265451"/>
              <a:gd name="connsiteY0" fmla="*/ 15 h 143773"/>
              <a:gd name="connsiteX1" fmla="*/ 140897 w 265451"/>
              <a:gd name="connsiteY1" fmla="*/ 123108 h 143773"/>
              <a:gd name="connsiteX2" fmla="*/ 263989 w 265451"/>
              <a:gd name="connsiteY2" fmla="*/ 136296 h 143773"/>
              <a:gd name="connsiteX3" fmla="*/ 202443 w 265451"/>
              <a:gd name="connsiteY3" fmla="*/ 140692 h 143773"/>
              <a:gd name="connsiteX4" fmla="*/ 110124 w 265451"/>
              <a:gd name="connsiteY4" fmla="*/ 131900 h 143773"/>
              <a:gd name="connsiteX5" fmla="*/ 220 w 265451"/>
              <a:gd name="connsiteY5" fmla="*/ 15 h 1437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5451" h="143773">
                <a:moveTo>
                  <a:pt x="220" y="15"/>
                </a:moveTo>
                <a:cubicBezTo>
                  <a:pt x="5349" y="-1450"/>
                  <a:pt x="96936" y="100395"/>
                  <a:pt x="140897" y="123108"/>
                </a:cubicBezTo>
                <a:cubicBezTo>
                  <a:pt x="184858" y="145821"/>
                  <a:pt x="253731" y="133365"/>
                  <a:pt x="263989" y="136296"/>
                </a:cubicBezTo>
                <a:cubicBezTo>
                  <a:pt x="274247" y="139227"/>
                  <a:pt x="228087" y="141425"/>
                  <a:pt x="202443" y="140692"/>
                </a:cubicBezTo>
                <a:cubicBezTo>
                  <a:pt x="176799" y="139959"/>
                  <a:pt x="139432" y="152415"/>
                  <a:pt x="110124" y="131900"/>
                </a:cubicBezTo>
                <a:cubicBezTo>
                  <a:pt x="80816" y="111385"/>
                  <a:pt x="-4909" y="1480"/>
                  <a:pt x="220" y="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6" name="フリーフォーム 1075">
            <a:extLst>
              <a:ext uri="{FF2B5EF4-FFF2-40B4-BE49-F238E27FC236}">
                <a16:creationId xmlns:a16="http://schemas.microsoft.com/office/drawing/2014/main" id="{E70FA2B6-124F-2CC2-E5AC-A2170CBB2D14}"/>
              </a:ext>
            </a:extLst>
          </p:cNvPr>
          <p:cNvSpPr/>
          <p:nvPr/>
        </p:nvSpPr>
        <p:spPr>
          <a:xfrm>
            <a:off x="5964505" y="6765588"/>
            <a:ext cx="432983" cy="130839"/>
          </a:xfrm>
          <a:custGeom>
            <a:avLst/>
            <a:gdLst>
              <a:gd name="connsiteX0" fmla="*/ 71414 w 432983"/>
              <a:gd name="connsiteY0" fmla="*/ 123185 h 130839"/>
              <a:gd name="connsiteX1" fmla="*/ 304410 w 432983"/>
              <a:gd name="connsiteY1" fmla="*/ 17677 h 130839"/>
              <a:gd name="connsiteX2" fmla="*/ 431899 w 432983"/>
              <a:gd name="connsiteY2" fmla="*/ 17677 h 130839"/>
              <a:gd name="connsiteX3" fmla="*/ 361560 w 432983"/>
              <a:gd name="connsiteY3" fmla="*/ 93 h 130839"/>
              <a:gd name="connsiteX4" fmla="*/ 286826 w 432983"/>
              <a:gd name="connsiteY4" fmla="*/ 26470 h 130839"/>
              <a:gd name="connsiteX5" fmla="*/ 14264 w 432983"/>
              <a:gd name="connsiteY5" fmla="*/ 114393 h 130839"/>
              <a:gd name="connsiteX6" fmla="*/ 71414 w 432983"/>
              <a:gd name="connsiteY6" fmla="*/ 123185 h 1308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2983" h="130839">
                <a:moveTo>
                  <a:pt x="71414" y="123185"/>
                </a:moveTo>
                <a:cubicBezTo>
                  <a:pt x="119772" y="107066"/>
                  <a:pt x="244329" y="35262"/>
                  <a:pt x="304410" y="17677"/>
                </a:cubicBezTo>
                <a:cubicBezTo>
                  <a:pt x="364491" y="92"/>
                  <a:pt x="422374" y="20608"/>
                  <a:pt x="431899" y="17677"/>
                </a:cubicBezTo>
                <a:cubicBezTo>
                  <a:pt x="441424" y="14746"/>
                  <a:pt x="385739" y="-1372"/>
                  <a:pt x="361560" y="93"/>
                </a:cubicBezTo>
                <a:cubicBezTo>
                  <a:pt x="337381" y="1558"/>
                  <a:pt x="286826" y="26470"/>
                  <a:pt x="286826" y="26470"/>
                </a:cubicBezTo>
                <a:lnTo>
                  <a:pt x="14264" y="114393"/>
                </a:lnTo>
                <a:cubicBezTo>
                  <a:pt x="-24569" y="126849"/>
                  <a:pt x="23056" y="139304"/>
                  <a:pt x="71414" y="1231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7" name="フリーフォーム 1076">
            <a:extLst>
              <a:ext uri="{FF2B5EF4-FFF2-40B4-BE49-F238E27FC236}">
                <a16:creationId xmlns:a16="http://schemas.microsoft.com/office/drawing/2014/main" id="{A35C2ECC-4F90-3C4A-9F2F-E0561B144499}"/>
              </a:ext>
            </a:extLst>
          </p:cNvPr>
          <p:cNvSpPr/>
          <p:nvPr/>
        </p:nvSpPr>
        <p:spPr>
          <a:xfrm>
            <a:off x="4796326" y="4618218"/>
            <a:ext cx="308135" cy="235319"/>
          </a:xfrm>
          <a:custGeom>
            <a:avLst/>
            <a:gdLst>
              <a:gd name="connsiteX0" fmla="*/ 41 w 308135"/>
              <a:gd name="connsiteY0" fmla="*/ 349 h 235319"/>
              <a:gd name="connsiteX1" fmla="*/ 190541 w 308135"/>
              <a:gd name="connsiteY1" fmla="*/ 114649 h 235319"/>
              <a:gd name="connsiteX2" fmla="*/ 300607 w 308135"/>
              <a:gd name="connsiteY2" fmla="*/ 233182 h 235319"/>
              <a:gd name="connsiteX3" fmla="*/ 287907 w 308135"/>
              <a:gd name="connsiteY3" fmla="*/ 186615 h 235319"/>
              <a:gd name="connsiteX4" fmla="*/ 203241 w 308135"/>
              <a:gd name="connsiteY4" fmla="*/ 131582 h 235319"/>
              <a:gd name="connsiteX5" fmla="*/ 207474 w 308135"/>
              <a:gd name="connsiteY5" fmla="*/ 152749 h 235319"/>
              <a:gd name="connsiteX6" fmla="*/ 41 w 308135"/>
              <a:gd name="connsiteY6" fmla="*/ 349 h 2353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08135" h="235319">
                <a:moveTo>
                  <a:pt x="41" y="349"/>
                </a:moveTo>
                <a:cubicBezTo>
                  <a:pt x="-2781" y="-6001"/>
                  <a:pt x="140447" y="75844"/>
                  <a:pt x="190541" y="114649"/>
                </a:cubicBezTo>
                <a:cubicBezTo>
                  <a:pt x="240635" y="153454"/>
                  <a:pt x="284379" y="221188"/>
                  <a:pt x="300607" y="233182"/>
                </a:cubicBezTo>
                <a:cubicBezTo>
                  <a:pt x="316835" y="245176"/>
                  <a:pt x="304135" y="203548"/>
                  <a:pt x="287907" y="186615"/>
                </a:cubicBezTo>
                <a:cubicBezTo>
                  <a:pt x="271679" y="169682"/>
                  <a:pt x="203241" y="131582"/>
                  <a:pt x="203241" y="131582"/>
                </a:cubicBezTo>
                <a:cubicBezTo>
                  <a:pt x="189836" y="125938"/>
                  <a:pt x="239224" y="168977"/>
                  <a:pt x="207474" y="152749"/>
                </a:cubicBezTo>
                <a:cubicBezTo>
                  <a:pt x="175724" y="136521"/>
                  <a:pt x="2863" y="6699"/>
                  <a:pt x="41" y="349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8" name="フリーフォーム 1077">
            <a:extLst>
              <a:ext uri="{FF2B5EF4-FFF2-40B4-BE49-F238E27FC236}">
                <a16:creationId xmlns:a16="http://schemas.microsoft.com/office/drawing/2014/main" id="{330D34F5-A7B2-A896-13F1-B60FBA3FED6C}"/>
              </a:ext>
            </a:extLst>
          </p:cNvPr>
          <p:cNvSpPr/>
          <p:nvPr/>
        </p:nvSpPr>
        <p:spPr>
          <a:xfrm>
            <a:off x="5075767" y="5333972"/>
            <a:ext cx="146084" cy="254236"/>
          </a:xfrm>
          <a:custGeom>
            <a:avLst/>
            <a:gdLst>
              <a:gd name="connsiteX0" fmla="*/ 0 w 146084"/>
              <a:gd name="connsiteY0" fmla="*/ 28 h 254236"/>
              <a:gd name="connsiteX1" fmla="*/ 131233 w 146084"/>
              <a:gd name="connsiteY1" fmla="*/ 152428 h 254236"/>
              <a:gd name="connsiteX2" fmla="*/ 131233 w 146084"/>
              <a:gd name="connsiteY2" fmla="*/ 254028 h 254236"/>
              <a:gd name="connsiteX3" fmla="*/ 143933 w 146084"/>
              <a:gd name="connsiteY3" fmla="*/ 177828 h 254236"/>
              <a:gd name="connsiteX4" fmla="*/ 131233 w 146084"/>
              <a:gd name="connsiteY4" fmla="*/ 139728 h 254236"/>
              <a:gd name="connsiteX5" fmla="*/ 0 w 146084"/>
              <a:gd name="connsiteY5" fmla="*/ 28 h 2542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6084" h="254236">
                <a:moveTo>
                  <a:pt x="0" y="28"/>
                </a:moveTo>
                <a:cubicBezTo>
                  <a:pt x="0" y="2145"/>
                  <a:pt x="109361" y="110095"/>
                  <a:pt x="131233" y="152428"/>
                </a:cubicBezTo>
                <a:cubicBezTo>
                  <a:pt x="153105" y="194761"/>
                  <a:pt x="129116" y="249795"/>
                  <a:pt x="131233" y="254028"/>
                </a:cubicBezTo>
                <a:cubicBezTo>
                  <a:pt x="133350" y="258261"/>
                  <a:pt x="143933" y="196878"/>
                  <a:pt x="143933" y="177828"/>
                </a:cubicBezTo>
                <a:cubicBezTo>
                  <a:pt x="143933" y="158778"/>
                  <a:pt x="153811" y="163011"/>
                  <a:pt x="131233" y="139728"/>
                </a:cubicBezTo>
                <a:cubicBezTo>
                  <a:pt x="108655" y="116445"/>
                  <a:pt x="0" y="-2089"/>
                  <a:pt x="0" y="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0" name="フリーフォーム 1079">
            <a:extLst>
              <a:ext uri="{FF2B5EF4-FFF2-40B4-BE49-F238E27FC236}">
                <a16:creationId xmlns:a16="http://schemas.microsoft.com/office/drawing/2014/main" id="{7913156C-E78A-49D8-FFA6-76AE8D71B08F}"/>
              </a:ext>
            </a:extLst>
          </p:cNvPr>
          <p:cNvSpPr/>
          <p:nvPr/>
        </p:nvSpPr>
        <p:spPr>
          <a:xfrm>
            <a:off x="4371169" y="5304381"/>
            <a:ext cx="96326" cy="489407"/>
          </a:xfrm>
          <a:custGeom>
            <a:avLst/>
            <a:gdLst>
              <a:gd name="connsiteX0" fmla="*/ 65537 w 96326"/>
              <a:gd name="connsiteY0" fmla="*/ 72 h 489407"/>
              <a:gd name="connsiteX1" fmla="*/ 223 w 96326"/>
              <a:gd name="connsiteY1" fmla="*/ 228672 h 489407"/>
              <a:gd name="connsiteX2" fmla="*/ 93529 w 96326"/>
              <a:gd name="connsiteY2" fmla="*/ 480599 h 489407"/>
              <a:gd name="connsiteX3" fmla="*/ 65537 w 96326"/>
              <a:gd name="connsiteY3" fmla="*/ 415284 h 489407"/>
              <a:gd name="connsiteX4" fmla="*/ 223 w 96326"/>
              <a:gd name="connsiteY4" fmla="*/ 251999 h 489407"/>
              <a:gd name="connsiteX5" fmla="*/ 65537 w 96326"/>
              <a:gd name="connsiteY5" fmla="*/ 72 h 489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6326" h="489407">
                <a:moveTo>
                  <a:pt x="65537" y="72"/>
                </a:moveTo>
                <a:cubicBezTo>
                  <a:pt x="65537" y="-3816"/>
                  <a:pt x="-4442" y="148584"/>
                  <a:pt x="223" y="228672"/>
                </a:cubicBezTo>
                <a:cubicBezTo>
                  <a:pt x="4888" y="308760"/>
                  <a:pt x="82643" y="449497"/>
                  <a:pt x="93529" y="480599"/>
                </a:cubicBezTo>
                <a:cubicBezTo>
                  <a:pt x="104415" y="511701"/>
                  <a:pt x="81088" y="453384"/>
                  <a:pt x="65537" y="415284"/>
                </a:cubicBezTo>
                <a:cubicBezTo>
                  <a:pt x="49986" y="377184"/>
                  <a:pt x="-554" y="318868"/>
                  <a:pt x="223" y="251999"/>
                </a:cubicBezTo>
                <a:cubicBezTo>
                  <a:pt x="1000" y="185130"/>
                  <a:pt x="65537" y="3960"/>
                  <a:pt x="65537" y="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1" name="フリーフォーム 1080">
            <a:extLst>
              <a:ext uri="{FF2B5EF4-FFF2-40B4-BE49-F238E27FC236}">
                <a16:creationId xmlns:a16="http://schemas.microsoft.com/office/drawing/2014/main" id="{9B0376DF-66A7-5E12-A0C1-7B597097A97F}"/>
              </a:ext>
            </a:extLst>
          </p:cNvPr>
          <p:cNvSpPr/>
          <p:nvPr/>
        </p:nvSpPr>
        <p:spPr>
          <a:xfrm>
            <a:off x="5322140" y="5788429"/>
            <a:ext cx="113320" cy="269178"/>
          </a:xfrm>
          <a:custGeom>
            <a:avLst/>
            <a:gdLst>
              <a:gd name="connsiteX0" fmla="*/ 84747 w 113320"/>
              <a:gd name="connsiteY0" fmla="*/ 121 h 269178"/>
              <a:gd name="connsiteX1" fmla="*/ 100650 w 113320"/>
              <a:gd name="connsiteY1" fmla="*/ 135293 h 269178"/>
              <a:gd name="connsiteX2" fmla="*/ 1258 w 113320"/>
              <a:gd name="connsiteY2" fmla="*/ 266489 h 269178"/>
              <a:gd name="connsiteX3" fmla="*/ 48966 w 113320"/>
              <a:gd name="connsiteY3" fmla="*/ 218781 h 269178"/>
              <a:gd name="connsiteX4" fmla="*/ 112577 w 113320"/>
              <a:gd name="connsiteY4" fmla="*/ 159147 h 269178"/>
              <a:gd name="connsiteX5" fmla="*/ 84747 w 113320"/>
              <a:gd name="connsiteY5" fmla="*/ 121 h 2691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3320" h="269178">
                <a:moveTo>
                  <a:pt x="84747" y="121"/>
                </a:moveTo>
                <a:cubicBezTo>
                  <a:pt x="82759" y="-3855"/>
                  <a:pt x="114565" y="90898"/>
                  <a:pt x="100650" y="135293"/>
                </a:cubicBezTo>
                <a:cubicBezTo>
                  <a:pt x="86735" y="179688"/>
                  <a:pt x="9872" y="252574"/>
                  <a:pt x="1258" y="266489"/>
                </a:cubicBezTo>
                <a:cubicBezTo>
                  <a:pt x="-7356" y="280404"/>
                  <a:pt x="30413" y="236671"/>
                  <a:pt x="48966" y="218781"/>
                </a:cubicBezTo>
                <a:cubicBezTo>
                  <a:pt x="67519" y="200891"/>
                  <a:pt x="106614" y="189627"/>
                  <a:pt x="112577" y="159147"/>
                </a:cubicBezTo>
                <a:cubicBezTo>
                  <a:pt x="118541" y="128667"/>
                  <a:pt x="86735" y="4097"/>
                  <a:pt x="84747" y="121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2" name="フリーフォーム 1081">
            <a:extLst>
              <a:ext uri="{FF2B5EF4-FFF2-40B4-BE49-F238E27FC236}">
                <a16:creationId xmlns:a16="http://schemas.microsoft.com/office/drawing/2014/main" id="{84473A53-5087-8F64-243C-4204BBBCE438}"/>
              </a:ext>
            </a:extLst>
          </p:cNvPr>
          <p:cNvSpPr/>
          <p:nvPr/>
        </p:nvSpPr>
        <p:spPr>
          <a:xfrm>
            <a:off x="5875886" y="4995746"/>
            <a:ext cx="53005" cy="196621"/>
          </a:xfrm>
          <a:custGeom>
            <a:avLst/>
            <a:gdLst>
              <a:gd name="connsiteX0" fmla="*/ 52846 w 53005"/>
              <a:gd name="connsiteY0" fmla="*/ 0 h 196621"/>
              <a:gd name="connsiteX1" fmla="*/ 34260 w 53005"/>
              <a:gd name="connsiteY1" fmla="*/ 96644 h 196621"/>
              <a:gd name="connsiteX2" fmla="*/ 19392 w 53005"/>
              <a:gd name="connsiteY2" fmla="*/ 193288 h 196621"/>
              <a:gd name="connsiteX3" fmla="*/ 23109 w 53005"/>
              <a:gd name="connsiteY3" fmla="*/ 163552 h 196621"/>
              <a:gd name="connsiteX4" fmla="*/ 807 w 53005"/>
              <a:gd name="connsiteY4" fmla="*/ 59474 h 196621"/>
              <a:gd name="connsiteX5" fmla="*/ 4524 w 53005"/>
              <a:gd name="connsiteY5" fmla="*/ 78059 h 196621"/>
              <a:gd name="connsiteX6" fmla="*/ 23109 w 53005"/>
              <a:gd name="connsiteY6" fmla="*/ 96644 h 196621"/>
              <a:gd name="connsiteX7" fmla="*/ 52846 w 53005"/>
              <a:gd name="connsiteY7" fmla="*/ 0 h 1966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3005" h="196621">
                <a:moveTo>
                  <a:pt x="52846" y="0"/>
                </a:moveTo>
                <a:cubicBezTo>
                  <a:pt x="54704" y="0"/>
                  <a:pt x="39836" y="64429"/>
                  <a:pt x="34260" y="96644"/>
                </a:cubicBezTo>
                <a:cubicBezTo>
                  <a:pt x="28684" y="128859"/>
                  <a:pt x="21250" y="182137"/>
                  <a:pt x="19392" y="193288"/>
                </a:cubicBezTo>
                <a:cubicBezTo>
                  <a:pt x="17534" y="204439"/>
                  <a:pt x="26206" y="185854"/>
                  <a:pt x="23109" y="163552"/>
                </a:cubicBezTo>
                <a:cubicBezTo>
                  <a:pt x="20011" y="141250"/>
                  <a:pt x="807" y="59474"/>
                  <a:pt x="807" y="59474"/>
                </a:cubicBezTo>
                <a:cubicBezTo>
                  <a:pt x="-2290" y="45225"/>
                  <a:pt x="4524" y="78059"/>
                  <a:pt x="4524" y="78059"/>
                </a:cubicBezTo>
                <a:cubicBezTo>
                  <a:pt x="8241" y="84254"/>
                  <a:pt x="16294" y="105317"/>
                  <a:pt x="23109" y="96644"/>
                </a:cubicBezTo>
                <a:cubicBezTo>
                  <a:pt x="29924" y="87971"/>
                  <a:pt x="50988" y="0"/>
                  <a:pt x="52846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3" name="フリーフォーム 1082">
            <a:extLst>
              <a:ext uri="{FF2B5EF4-FFF2-40B4-BE49-F238E27FC236}">
                <a16:creationId xmlns:a16="http://schemas.microsoft.com/office/drawing/2014/main" id="{69F14EF6-5CBB-B3A5-A55F-2AF3E315A012}"/>
              </a:ext>
            </a:extLst>
          </p:cNvPr>
          <p:cNvSpPr/>
          <p:nvPr/>
        </p:nvSpPr>
        <p:spPr>
          <a:xfrm>
            <a:off x="3870002" y="7117931"/>
            <a:ext cx="2190720" cy="218242"/>
          </a:xfrm>
          <a:custGeom>
            <a:avLst/>
            <a:gdLst>
              <a:gd name="connsiteX0" fmla="*/ 74469 w 2190720"/>
              <a:gd name="connsiteY0" fmla="*/ 53834 h 218242"/>
              <a:gd name="connsiteX1" fmla="*/ 1105410 w 2190720"/>
              <a:gd name="connsiteY1" fmla="*/ 152445 h 218242"/>
              <a:gd name="connsiteX2" fmla="*/ 863363 w 2190720"/>
              <a:gd name="connsiteY2" fmla="*/ 125551 h 218242"/>
              <a:gd name="connsiteX3" fmla="*/ 1463998 w 2190720"/>
              <a:gd name="connsiteY3" fmla="*/ 215198 h 218242"/>
              <a:gd name="connsiteX4" fmla="*/ 2181174 w 2190720"/>
              <a:gd name="connsiteY4" fmla="*/ 197269 h 218242"/>
              <a:gd name="connsiteX5" fmla="*/ 1822586 w 2190720"/>
              <a:gd name="connsiteY5" fmla="*/ 197269 h 218242"/>
              <a:gd name="connsiteX6" fmla="*/ 1069551 w 2190720"/>
              <a:gd name="connsiteY6" fmla="*/ 143481 h 218242"/>
              <a:gd name="connsiteX7" fmla="*/ 827504 w 2190720"/>
              <a:gd name="connsiteY7" fmla="*/ 107622 h 218242"/>
              <a:gd name="connsiteX8" fmla="*/ 29645 w 2190720"/>
              <a:gd name="connsiteY8" fmla="*/ 9010 h 218242"/>
              <a:gd name="connsiteX9" fmla="*/ 155151 w 2190720"/>
              <a:gd name="connsiteY9" fmla="*/ 35904 h 218242"/>
              <a:gd name="connsiteX10" fmla="*/ 2751 w 2190720"/>
              <a:gd name="connsiteY10" fmla="*/ 45 h 218242"/>
              <a:gd name="connsiteX11" fmla="*/ 173080 w 2190720"/>
              <a:gd name="connsiteY11" fmla="*/ 44869 h 218242"/>
              <a:gd name="connsiteX12" fmla="*/ 74469 w 2190720"/>
              <a:gd name="connsiteY12" fmla="*/ 53834 h 2182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190720" h="218242">
                <a:moveTo>
                  <a:pt x="74469" y="53834"/>
                </a:moveTo>
                <a:cubicBezTo>
                  <a:pt x="229857" y="71763"/>
                  <a:pt x="973928" y="140492"/>
                  <a:pt x="1105410" y="152445"/>
                </a:cubicBezTo>
                <a:cubicBezTo>
                  <a:pt x="1236892" y="164398"/>
                  <a:pt x="803598" y="115092"/>
                  <a:pt x="863363" y="125551"/>
                </a:cubicBezTo>
                <a:cubicBezTo>
                  <a:pt x="923128" y="136010"/>
                  <a:pt x="1244363" y="203245"/>
                  <a:pt x="1463998" y="215198"/>
                </a:cubicBezTo>
                <a:cubicBezTo>
                  <a:pt x="1683633" y="227151"/>
                  <a:pt x="2121409" y="200257"/>
                  <a:pt x="2181174" y="197269"/>
                </a:cubicBezTo>
                <a:cubicBezTo>
                  <a:pt x="2240939" y="194281"/>
                  <a:pt x="2007857" y="206234"/>
                  <a:pt x="1822586" y="197269"/>
                </a:cubicBezTo>
                <a:cubicBezTo>
                  <a:pt x="1637316" y="188304"/>
                  <a:pt x="1235398" y="158422"/>
                  <a:pt x="1069551" y="143481"/>
                </a:cubicBezTo>
                <a:cubicBezTo>
                  <a:pt x="903704" y="128540"/>
                  <a:pt x="827504" y="107622"/>
                  <a:pt x="827504" y="107622"/>
                </a:cubicBezTo>
                <a:lnTo>
                  <a:pt x="29645" y="9010"/>
                </a:lnTo>
                <a:cubicBezTo>
                  <a:pt x="-82414" y="-2943"/>
                  <a:pt x="159633" y="37398"/>
                  <a:pt x="155151" y="35904"/>
                </a:cubicBezTo>
                <a:cubicBezTo>
                  <a:pt x="150669" y="34410"/>
                  <a:pt x="-237" y="-1449"/>
                  <a:pt x="2751" y="45"/>
                </a:cubicBezTo>
                <a:cubicBezTo>
                  <a:pt x="5739" y="1539"/>
                  <a:pt x="155151" y="38892"/>
                  <a:pt x="173080" y="44869"/>
                </a:cubicBezTo>
                <a:cubicBezTo>
                  <a:pt x="191009" y="50845"/>
                  <a:pt x="-80919" y="35905"/>
                  <a:pt x="74469" y="538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4" name="フリーフォーム 1083">
            <a:extLst>
              <a:ext uri="{FF2B5EF4-FFF2-40B4-BE49-F238E27FC236}">
                <a16:creationId xmlns:a16="http://schemas.microsoft.com/office/drawing/2014/main" id="{7D5B91C2-D1FC-03CC-B24D-CD3A2D45CF12}"/>
              </a:ext>
            </a:extLst>
          </p:cNvPr>
          <p:cNvSpPr/>
          <p:nvPr/>
        </p:nvSpPr>
        <p:spPr>
          <a:xfrm>
            <a:off x="2917809" y="6743374"/>
            <a:ext cx="393196" cy="1219281"/>
          </a:xfrm>
          <a:custGeom>
            <a:avLst/>
            <a:gdLst>
              <a:gd name="connsiteX0" fmla="*/ 16 w 393196"/>
              <a:gd name="connsiteY0" fmla="*/ 326 h 1219281"/>
              <a:gd name="connsiteX1" fmla="*/ 247666 w 393196"/>
              <a:gd name="connsiteY1" fmla="*/ 263851 h 1219281"/>
              <a:gd name="connsiteX2" fmla="*/ 257191 w 393196"/>
              <a:gd name="connsiteY2" fmla="*/ 428951 h 1219281"/>
              <a:gd name="connsiteX3" fmla="*/ 320691 w 393196"/>
              <a:gd name="connsiteY3" fmla="*/ 371801 h 1219281"/>
              <a:gd name="connsiteX4" fmla="*/ 269891 w 393196"/>
              <a:gd name="connsiteY4" fmla="*/ 622626 h 1219281"/>
              <a:gd name="connsiteX5" fmla="*/ 266716 w 393196"/>
              <a:gd name="connsiteY5" fmla="*/ 832176 h 1219281"/>
              <a:gd name="connsiteX6" fmla="*/ 260366 w 393196"/>
              <a:gd name="connsiteY6" fmla="*/ 733751 h 1219281"/>
              <a:gd name="connsiteX7" fmla="*/ 257191 w 393196"/>
              <a:gd name="connsiteY7" fmla="*/ 952826 h 1219281"/>
              <a:gd name="connsiteX8" fmla="*/ 387366 w 393196"/>
              <a:gd name="connsiteY8" fmla="*/ 1206826 h 1219281"/>
              <a:gd name="connsiteX9" fmla="*/ 355616 w 393196"/>
              <a:gd name="connsiteY9" fmla="*/ 1143326 h 1219281"/>
              <a:gd name="connsiteX10" fmla="*/ 222266 w 393196"/>
              <a:gd name="connsiteY10" fmla="*/ 825826 h 1219281"/>
              <a:gd name="connsiteX11" fmla="*/ 254016 w 393196"/>
              <a:gd name="connsiteY11" fmla="*/ 854401 h 1219281"/>
              <a:gd name="connsiteX12" fmla="*/ 320691 w 393196"/>
              <a:gd name="connsiteY12" fmla="*/ 448001 h 1219281"/>
              <a:gd name="connsiteX13" fmla="*/ 298466 w 393196"/>
              <a:gd name="connsiteY13" fmla="*/ 498801 h 1219281"/>
              <a:gd name="connsiteX14" fmla="*/ 260366 w 393196"/>
              <a:gd name="connsiteY14" fmla="*/ 321001 h 1219281"/>
              <a:gd name="connsiteX15" fmla="*/ 16 w 393196"/>
              <a:gd name="connsiteY15" fmla="*/ 326 h 12192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93196" h="1219281">
                <a:moveTo>
                  <a:pt x="16" y="326"/>
                </a:moveTo>
                <a:cubicBezTo>
                  <a:pt x="-2101" y="-9199"/>
                  <a:pt x="204804" y="192414"/>
                  <a:pt x="247666" y="263851"/>
                </a:cubicBezTo>
                <a:cubicBezTo>
                  <a:pt x="290528" y="335288"/>
                  <a:pt x="245020" y="410959"/>
                  <a:pt x="257191" y="428951"/>
                </a:cubicBezTo>
                <a:cubicBezTo>
                  <a:pt x="269362" y="446943"/>
                  <a:pt x="318574" y="339522"/>
                  <a:pt x="320691" y="371801"/>
                </a:cubicBezTo>
                <a:cubicBezTo>
                  <a:pt x="322808" y="404080"/>
                  <a:pt x="278887" y="545897"/>
                  <a:pt x="269891" y="622626"/>
                </a:cubicBezTo>
                <a:cubicBezTo>
                  <a:pt x="260895" y="699355"/>
                  <a:pt x="268303" y="813655"/>
                  <a:pt x="266716" y="832176"/>
                </a:cubicBezTo>
                <a:cubicBezTo>
                  <a:pt x="265129" y="850697"/>
                  <a:pt x="261954" y="713643"/>
                  <a:pt x="260366" y="733751"/>
                </a:cubicBezTo>
                <a:cubicBezTo>
                  <a:pt x="258779" y="753859"/>
                  <a:pt x="236024" y="873980"/>
                  <a:pt x="257191" y="952826"/>
                </a:cubicBezTo>
                <a:cubicBezTo>
                  <a:pt x="278358" y="1031672"/>
                  <a:pt x="370962" y="1175076"/>
                  <a:pt x="387366" y="1206826"/>
                </a:cubicBezTo>
                <a:cubicBezTo>
                  <a:pt x="403770" y="1238576"/>
                  <a:pt x="383133" y="1206826"/>
                  <a:pt x="355616" y="1143326"/>
                </a:cubicBezTo>
                <a:cubicBezTo>
                  <a:pt x="328099" y="1079826"/>
                  <a:pt x="239199" y="873980"/>
                  <a:pt x="222266" y="825826"/>
                </a:cubicBezTo>
                <a:cubicBezTo>
                  <a:pt x="205333" y="777672"/>
                  <a:pt x="237612" y="917372"/>
                  <a:pt x="254016" y="854401"/>
                </a:cubicBezTo>
                <a:cubicBezTo>
                  <a:pt x="270420" y="791430"/>
                  <a:pt x="313283" y="507268"/>
                  <a:pt x="320691" y="448001"/>
                </a:cubicBezTo>
                <a:cubicBezTo>
                  <a:pt x="328099" y="388734"/>
                  <a:pt x="308520" y="519968"/>
                  <a:pt x="298466" y="498801"/>
                </a:cubicBezTo>
                <a:cubicBezTo>
                  <a:pt x="288412" y="477634"/>
                  <a:pt x="305345" y="402493"/>
                  <a:pt x="260366" y="321001"/>
                </a:cubicBezTo>
                <a:cubicBezTo>
                  <a:pt x="215387" y="239509"/>
                  <a:pt x="2133" y="9851"/>
                  <a:pt x="16" y="3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6" name="フリーフォーム 1085">
            <a:extLst>
              <a:ext uri="{FF2B5EF4-FFF2-40B4-BE49-F238E27FC236}">
                <a16:creationId xmlns:a16="http://schemas.microsoft.com/office/drawing/2014/main" id="{EAD73EB7-EB5F-E2D1-94E8-09A36E2324E5}"/>
              </a:ext>
            </a:extLst>
          </p:cNvPr>
          <p:cNvSpPr/>
          <p:nvPr/>
        </p:nvSpPr>
        <p:spPr>
          <a:xfrm>
            <a:off x="3747018" y="874570"/>
            <a:ext cx="2214819" cy="877898"/>
          </a:xfrm>
          <a:custGeom>
            <a:avLst/>
            <a:gdLst>
              <a:gd name="connsiteX0" fmla="*/ 34 w 2214819"/>
              <a:gd name="connsiteY0" fmla="*/ 89526 h 877898"/>
              <a:gd name="connsiteX1" fmla="*/ 636139 w 2214819"/>
              <a:gd name="connsiteY1" fmla="*/ 119343 h 877898"/>
              <a:gd name="connsiteX2" fmla="*/ 616260 w 2214819"/>
              <a:gd name="connsiteY2" fmla="*/ 29891 h 877898"/>
              <a:gd name="connsiteX3" fmla="*/ 1182791 w 2214819"/>
              <a:gd name="connsiteY3" fmla="*/ 178978 h 877898"/>
              <a:gd name="connsiteX4" fmla="*/ 1043643 w 2214819"/>
              <a:gd name="connsiteY4" fmla="*/ 29891 h 877898"/>
              <a:gd name="connsiteX5" fmla="*/ 1709565 w 2214819"/>
              <a:gd name="connsiteY5" fmla="*/ 437395 h 877898"/>
              <a:gd name="connsiteX6" fmla="*/ 1649930 w 2214819"/>
              <a:gd name="connsiteY6" fmla="*/ 338004 h 877898"/>
              <a:gd name="connsiteX7" fmla="*/ 2196582 w 2214819"/>
              <a:gd name="connsiteY7" fmla="*/ 864778 h 877898"/>
              <a:gd name="connsiteX8" fmla="*/ 2047495 w 2214819"/>
              <a:gd name="connsiteY8" fmla="*/ 695813 h 877898"/>
              <a:gd name="connsiteX9" fmla="*/ 1679747 w 2214819"/>
              <a:gd name="connsiteY9" fmla="*/ 447334 h 877898"/>
              <a:gd name="connsiteX10" fmla="*/ 1152973 w 2214819"/>
              <a:gd name="connsiteY10" fmla="*/ 129282 h 877898"/>
              <a:gd name="connsiteX11" fmla="*/ 974069 w 2214819"/>
              <a:gd name="connsiteY11" fmla="*/ 73 h 877898"/>
              <a:gd name="connsiteX12" fmla="*/ 1023765 w 2214819"/>
              <a:gd name="connsiteY12" fmla="*/ 109404 h 877898"/>
              <a:gd name="connsiteX13" fmla="*/ 715652 w 2214819"/>
              <a:gd name="connsiteY13" fmla="*/ 19952 h 877898"/>
              <a:gd name="connsiteX14" fmla="*/ 506930 w 2214819"/>
              <a:gd name="connsiteY14" fmla="*/ 39830 h 877898"/>
              <a:gd name="connsiteX15" fmla="*/ 606321 w 2214819"/>
              <a:gd name="connsiteY15" fmla="*/ 119343 h 877898"/>
              <a:gd name="connsiteX16" fmla="*/ 34 w 2214819"/>
              <a:gd name="connsiteY16" fmla="*/ 89526 h 8778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214819" h="877898">
                <a:moveTo>
                  <a:pt x="34" y="89526"/>
                </a:moveTo>
                <a:cubicBezTo>
                  <a:pt x="5004" y="89526"/>
                  <a:pt x="533435" y="129282"/>
                  <a:pt x="636139" y="119343"/>
                </a:cubicBezTo>
                <a:cubicBezTo>
                  <a:pt x="738843" y="109404"/>
                  <a:pt x="525151" y="19952"/>
                  <a:pt x="616260" y="29891"/>
                </a:cubicBezTo>
                <a:cubicBezTo>
                  <a:pt x="707369" y="39830"/>
                  <a:pt x="1111561" y="178978"/>
                  <a:pt x="1182791" y="178978"/>
                </a:cubicBezTo>
                <a:cubicBezTo>
                  <a:pt x="1254021" y="178978"/>
                  <a:pt x="955848" y="-13178"/>
                  <a:pt x="1043643" y="29891"/>
                </a:cubicBezTo>
                <a:cubicBezTo>
                  <a:pt x="1131438" y="72960"/>
                  <a:pt x="1608517" y="386043"/>
                  <a:pt x="1709565" y="437395"/>
                </a:cubicBezTo>
                <a:cubicBezTo>
                  <a:pt x="1810613" y="488747"/>
                  <a:pt x="1568761" y="266774"/>
                  <a:pt x="1649930" y="338004"/>
                </a:cubicBezTo>
                <a:cubicBezTo>
                  <a:pt x="1731099" y="409234"/>
                  <a:pt x="2130321" y="805143"/>
                  <a:pt x="2196582" y="864778"/>
                </a:cubicBezTo>
                <a:cubicBezTo>
                  <a:pt x="2262843" y="924413"/>
                  <a:pt x="2133634" y="765387"/>
                  <a:pt x="2047495" y="695813"/>
                </a:cubicBezTo>
                <a:cubicBezTo>
                  <a:pt x="1961356" y="626239"/>
                  <a:pt x="1828834" y="541756"/>
                  <a:pt x="1679747" y="447334"/>
                </a:cubicBezTo>
                <a:cubicBezTo>
                  <a:pt x="1530660" y="352912"/>
                  <a:pt x="1270586" y="203826"/>
                  <a:pt x="1152973" y="129282"/>
                </a:cubicBezTo>
                <a:cubicBezTo>
                  <a:pt x="1035360" y="54738"/>
                  <a:pt x="995604" y="3386"/>
                  <a:pt x="974069" y="73"/>
                </a:cubicBezTo>
                <a:cubicBezTo>
                  <a:pt x="952534" y="-3240"/>
                  <a:pt x="1066835" y="106091"/>
                  <a:pt x="1023765" y="109404"/>
                </a:cubicBezTo>
                <a:cubicBezTo>
                  <a:pt x="980696" y="112717"/>
                  <a:pt x="801791" y="31548"/>
                  <a:pt x="715652" y="19952"/>
                </a:cubicBezTo>
                <a:cubicBezTo>
                  <a:pt x="629513" y="8356"/>
                  <a:pt x="525152" y="23265"/>
                  <a:pt x="506930" y="39830"/>
                </a:cubicBezTo>
                <a:cubicBezTo>
                  <a:pt x="488708" y="56395"/>
                  <a:pt x="690804" y="117687"/>
                  <a:pt x="606321" y="119343"/>
                </a:cubicBezTo>
                <a:cubicBezTo>
                  <a:pt x="521838" y="120999"/>
                  <a:pt x="-4936" y="89526"/>
                  <a:pt x="34" y="89526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7" name="フリーフォーム 1086">
            <a:extLst>
              <a:ext uri="{FF2B5EF4-FFF2-40B4-BE49-F238E27FC236}">
                <a16:creationId xmlns:a16="http://schemas.microsoft.com/office/drawing/2014/main" id="{22FF7B2E-EA5B-1631-41FD-5A87386FEB41}"/>
              </a:ext>
            </a:extLst>
          </p:cNvPr>
          <p:cNvSpPr/>
          <p:nvPr/>
        </p:nvSpPr>
        <p:spPr>
          <a:xfrm>
            <a:off x="1606220" y="685777"/>
            <a:ext cx="2724172" cy="1096856"/>
          </a:xfrm>
          <a:custGeom>
            <a:avLst/>
            <a:gdLst>
              <a:gd name="connsiteX0" fmla="*/ 23797 w 2724172"/>
              <a:gd name="connsiteY0" fmla="*/ 1083388 h 1096856"/>
              <a:gd name="connsiteX1" fmla="*/ 838806 w 2724172"/>
              <a:gd name="connsiteY1" fmla="*/ 546675 h 1096856"/>
              <a:gd name="connsiteX2" fmla="*/ 640023 w 2724172"/>
              <a:gd name="connsiteY2" fmla="*/ 606310 h 1096856"/>
              <a:gd name="connsiteX3" fmla="*/ 1455032 w 2724172"/>
              <a:gd name="connsiteY3" fmla="*/ 298197 h 1096856"/>
              <a:gd name="connsiteX4" fmla="*/ 1653815 w 2724172"/>
              <a:gd name="connsiteY4" fmla="*/ 208745 h 1096856"/>
              <a:gd name="connsiteX5" fmla="*/ 1504728 w 2724172"/>
              <a:gd name="connsiteY5" fmla="*/ 258440 h 1096856"/>
              <a:gd name="connsiteX6" fmla="*/ 2091137 w 2724172"/>
              <a:gd name="connsiteY6" fmla="*/ 59658 h 1096856"/>
              <a:gd name="connsiteX7" fmla="*/ 1981806 w 2724172"/>
              <a:gd name="connsiteY7" fmla="*/ 99414 h 1096856"/>
              <a:gd name="connsiteX8" fmla="*/ 2439006 w 2724172"/>
              <a:gd name="connsiteY8" fmla="*/ 23 h 1096856"/>
              <a:gd name="connsiteX9" fmla="*/ 2260102 w 2724172"/>
              <a:gd name="connsiteY9" fmla="*/ 89475 h 1096856"/>
              <a:gd name="connsiteX10" fmla="*/ 2538397 w 2724172"/>
              <a:gd name="connsiteY10" fmla="*/ 19901 h 1096856"/>
              <a:gd name="connsiteX11" fmla="*/ 2717302 w 2724172"/>
              <a:gd name="connsiteY11" fmla="*/ 19901 h 1096856"/>
              <a:gd name="connsiteX12" fmla="*/ 2299858 w 2724172"/>
              <a:gd name="connsiteY12" fmla="*/ 99414 h 1096856"/>
              <a:gd name="connsiteX13" fmla="*/ 2260102 w 2724172"/>
              <a:gd name="connsiteY13" fmla="*/ 109353 h 1096856"/>
              <a:gd name="connsiteX14" fmla="*/ 2677545 w 2724172"/>
              <a:gd name="connsiteY14" fmla="*/ 29840 h 1096856"/>
              <a:gd name="connsiteX15" fmla="*/ 1892354 w 2724172"/>
              <a:gd name="connsiteY15" fmla="*/ 159049 h 1096856"/>
              <a:gd name="connsiteX16" fmla="*/ 1305945 w 2724172"/>
              <a:gd name="connsiteY16" fmla="*/ 298197 h 1096856"/>
              <a:gd name="connsiteX17" fmla="*/ 1097223 w 2724172"/>
              <a:gd name="connsiteY17" fmla="*/ 397588 h 1096856"/>
              <a:gd name="connsiteX18" fmla="*/ 878563 w 2724172"/>
              <a:gd name="connsiteY18" fmla="*/ 496980 h 1096856"/>
              <a:gd name="connsiteX19" fmla="*/ 1037589 w 2724172"/>
              <a:gd name="connsiteY19" fmla="*/ 457223 h 1096856"/>
              <a:gd name="connsiteX20" fmla="*/ 580389 w 2724172"/>
              <a:gd name="connsiteY20" fmla="*/ 685823 h 1096856"/>
              <a:gd name="connsiteX21" fmla="*/ 252397 w 2724172"/>
              <a:gd name="connsiteY21" fmla="*/ 914423 h 1096856"/>
              <a:gd name="connsiteX22" fmla="*/ 23797 w 2724172"/>
              <a:gd name="connsiteY22" fmla="*/ 1083388 h 10968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2724172" h="1096856">
                <a:moveTo>
                  <a:pt x="23797" y="1083388"/>
                </a:moveTo>
                <a:cubicBezTo>
                  <a:pt x="121532" y="1022097"/>
                  <a:pt x="736102" y="626188"/>
                  <a:pt x="838806" y="546675"/>
                </a:cubicBezTo>
                <a:cubicBezTo>
                  <a:pt x="941510" y="467162"/>
                  <a:pt x="537319" y="647723"/>
                  <a:pt x="640023" y="606310"/>
                </a:cubicBezTo>
                <a:cubicBezTo>
                  <a:pt x="742727" y="564897"/>
                  <a:pt x="1286067" y="364458"/>
                  <a:pt x="1455032" y="298197"/>
                </a:cubicBezTo>
                <a:cubicBezTo>
                  <a:pt x="1623997" y="231936"/>
                  <a:pt x="1645532" y="215371"/>
                  <a:pt x="1653815" y="208745"/>
                </a:cubicBezTo>
                <a:cubicBezTo>
                  <a:pt x="1662098" y="202119"/>
                  <a:pt x="1504728" y="258440"/>
                  <a:pt x="1504728" y="258440"/>
                </a:cubicBezTo>
                <a:lnTo>
                  <a:pt x="2091137" y="59658"/>
                </a:lnTo>
                <a:cubicBezTo>
                  <a:pt x="2170650" y="33154"/>
                  <a:pt x="1923828" y="109353"/>
                  <a:pt x="1981806" y="99414"/>
                </a:cubicBezTo>
                <a:cubicBezTo>
                  <a:pt x="2039784" y="89475"/>
                  <a:pt x="2392623" y="1679"/>
                  <a:pt x="2439006" y="23"/>
                </a:cubicBezTo>
                <a:cubicBezTo>
                  <a:pt x="2485389" y="-1633"/>
                  <a:pt x="2243537" y="86162"/>
                  <a:pt x="2260102" y="89475"/>
                </a:cubicBezTo>
                <a:cubicBezTo>
                  <a:pt x="2276667" y="92788"/>
                  <a:pt x="2462197" y="31497"/>
                  <a:pt x="2538397" y="19901"/>
                </a:cubicBezTo>
                <a:cubicBezTo>
                  <a:pt x="2614597" y="8305"/>
                  <a:pt x="2757058" y="6649"/>
                  <a:pt x="2717302" y="19901"/>
                </a:cubicBezTo>
                <a:cubicBezTo>
                  <a:pt x="2677546" y="33153"/>
                  <a:pt x="2299858" y="99414"/>
                  <a:pt x="2299858" y="99414"/>
                </a:cubicBezTo>
                <a:cubicBezTo>
                  <a:pt x="2223658" y="114323"/>
                  <a:pt x="2260102" y="109353"/>
                  <a:pt x="2260102" y="109353"/>
                </a:cubicBezTo>
                <a:lnTo>
                  <a:pt x="2677545" y="29840"/>
                </a:lnTo>
                <a:cubicBezTo>
                  <a:pt x="2616254" y="38123"/>
                  <a:pt x="2120954" y="114323"/>
                  <a:pt x="1892354" y="159049"/>
                </a:cubicBezTo>
                <a:cubicBezTo>
                  <a:pt x="1663754" y="203775"/>
                  <a:pt x="1438467" y="258440"/>
                  <a:pt x="1305945" y="298197"/>
                </a:cubicBezTo>
                <a:cubicBezTo>
                  <a:pt x="1173423" y="337953"/>
                  <a:pt x="1168453" y="364458"/>
                  <a:pt x="1097223" y="397588"/>
                </a:cubicBezTo>
                <a:cubicBezTo>
                  <a:pt x="1025993" y="430718"/>
                  <a:pt x="888502" y="487041"/>
                  <a:pt x="878563" y="496980"/>
                </a:cubicBezTo>
                <a:cubicBezTo>
                  <a:pt x="868624" y="506919"/>
                  <a:pt x="1087285" y="425749"/>
                  <a:pt x="1037589" y="457223"/>
                </a:cubicBezTo>
                <a:cubicBezTo>
                  <a:pt x="987893" y="488697"/>
                  <a:pt x="711254" y="609623"/>
                  <a:pt x="580389" y="685823"/>
                </a:cubicBezTo>
                <a:cubicBezTo>
                  <a:pt x="449524" y="762023"/>
                  <a:pt x="350132" y="848162"/>
                  <a:pt x="252397" y="914423"/>
                </a:cubicBezTo>
                <a:cubicBezTo>
                  <a:pt x="154662" y="980684"/>
                  <a:pt x="-73938" y="1144679"/>
                  <a:pt x="23797" y="1083388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8" name="フリーフォーム 1087">
            <a:extLst>
              <a:ext uri="{FF2B5EF4-FFF2-40B4-BE49-F238E27FC236}">
                <a16:creationId xmlns:a16="http://schemas.microsoft.com/office/drawing/2014/main" id="{5A81C1CB-51BA-F14F-0287-46EF1C000A0D}"/>
              </a:ext>
            </a:extLst>
          </p:cNvPr>
          <p:cNvSpPr/>
          <p:nvPr/>
        </p:nvSpPr>
        <p:spPr>
          <a:xfrm>
            <a:off x="1305867" y="715456"/>
            <a:ext cx="2163167" cy="1118034"/>
          </a:xfrm>
          <a:custGeom>
            <a:avLst/>
            <a:gdLst>
              <a:gd name="connsiteX0" fmla="*/ 25976 w 2163167"/>
              <a:gd name="connsiteY0" fmla="*/ 1093466 h 1118034"/>
              <a:gd name="connsiteX1" fmla="*/ 324150 w 2163167"/>
              <a:gd name="connsiteY1" fmla="*/ 944379 h 1118034"/>
              <a:gd name="connsiteX2" fmla="*/ 1139159 w 2163167"/>
              <a:gd name="connsiteY2" fmla="*/ 367909 h 1118034"/>
              <a:gd name="connsiteX3" fmla="*/ 980133 w 2163167"/>
              <a:gd name="connsiteY3" fmla="*/ 447422 h 1118034"/>
              <a:gd name="connsiteX4" fmla="*/ 1795142 w 2163167"/>
              <a:gd name="connsiteY4" fmla="*/ 119431 h 1118034"/>
              <a:gd name="connsiteX5" fmla="*/ 2162890 w 2163167"/>
              <a:gd name="connsiteY5" fmla="*/ 161 h 1118034"/>
              <a:gd name="connsiteX6" fmla="*/ 1844837 w 2163167"/>
              <a:gd name="connsiteY6" fmla="*/ 139309 h 1118034"/>
              <a:gd name="connsiteX7" fmla="*/ 1278307 w 2163167"/>
              <a:gd name="connsiteY7" fmla="*/ 298335 h 1118034"/>
              <a:gd name="connsiteX8" fmla="*/ 950316 w 2163167"/>
              <a:gd name="connsiteY8" fmla="*/ 407666 h 1118034"/>
              <a:gd name="connsiteX9" fmla="*/ 741594 w 2163167"/>
              <a:gd name="connsiteY9" fmla="*/ 576631 h 1118034"/>
              <a:gd name="connsiteX10" fmla="*/ 930437 w 2163167"/>
              <a:gd name="connsiteY10" fmla="*/ 507057 h 1118034"/>
              <a:gd name="connsiteX11" fmla="*/ 25976 w 2163167"/>
              <a:gd name="connsiteY11" fmla="*/ 1093466 h 11180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163167" h="1118034">
                <a:moveTo>
                  <a:pt x="25976" y="1093466"/>
                </a:moveTo>
                <a:cubicBezTo>
                  <a:pt x="-75072" y="1166353"/>
                  <a:pt x="138619" y="1065305"/>
                  <a:pt x="324150" y="944379"/>
                </a:cubicBezTo>
                <a:cubicBezTo>
                  <a:pt x="509681" y="823453"/>
                  <a:pt x="1029829" y="450735"/>
                  <a:pt x="1139159" y="367909"/>
                </a:cubicBezTo>
                <a:cubicBezTo>
                  <a:pt x="1248489" y="285083"/>
                  <a:pt x="870803" y="488835"/>
                  <a:pt x="980133" y="447422"/>
                </a:cubicBezTo>
                <a:cubicBezTo>
                  <a:pt x="1089464" y="406009"/>
                  <a:pt x="1598016" y="193974"/>
                  <a:pt x="1795142" y="119431"/>
                </a:cubicBezTo>
                <a:cubicBezTo>
                  <a:pt x="1992268" y="44888"/>
                  <a:pt x="2154608" y="-3152"/>
                  <a:pt x="2162890" y="161"/>
                </a:cubicBezTo>
                <a:cubicBezTo>
                  <a:pt x="2171172" y="3474"/>
                  <a:pt x="1992267" y="89613"/>
                  <a:pt x="1844837" y="139309"/>
                </a:cubicBezTo>
                <a:cubicBezTo>
                  <a:pt x="1697407" y="189005"/>
                  <a:pt x="1427394" y="253609"/>
                  <a:pt x="1278307" y="298335"/>
                </a:cubicBezTo>
                <a:cubicBezTo>
                  <a:pt x="1129220" y="343061"/>
                  <a:pt x="1039768" y="361283"/>
                  <a:pt x="950316" y="407666"/>
                </a:cubicBezTo>
                <a:cubicBezTo>
                  <a:pt x="860864" y="454049"/>
                  <a:pt x="744907" y="560066"/>
                  <a:pt x="741594" y="576631"/>
                </a:cubicBezTo>
                <a:cubicBezTo>
                  <a:pt x="738281" y="593196"/>
                  <a:pt x="1053020" y="420918"/>
                  <a:pt x="930437" y="507057"/>
                </a:cubicBezTo>
                <a:cubicBezTo>
                  <a:pt x="807854" y="593196"/>
                  <a:pt x="127024" y="1020579"/>
                  <a:pt x="25976" y="1093466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9" name="フリーフォーム 1088">
            <a:extLst>
              <a:ext uri="{FF2B5EF4-FFF2-40B4-BE49-F238E27FC236}">
                <a16:creationId xmlns:a16="http://schemas.microsoft.com/office/drawing/2014/main" id="{279B3A8D-3CA1-0E97-38B1-5E62006387E1}"/>
              </a:ext>
            </a:extLst>
          </p:cNvPr>
          <p:cNvSpPr/>
          <p:nvPr/>
        </p:nvSpPr>
        <p:spPr>
          <a:xfrm>
            <a:off x="4032898" y="1177252"/>
            <a:ext cx="743475" cy="3290025"/>
          </a:xfrm>
          <a:custGeom>
            <a:avLst/>
            <a:gdLst>
              <a:gd name="connsiteX0" fmla="*/ 62024 w 743475"/>
              <a:gd name="connsiteY0" fmla="*/ 5505 h 3290025"/>
              <a:gd name="connsiteX1" fmla="*/ 22267 w 743475"/>
              <a:gd name="connsiteY1" fmla="*/ 472644 h 3290025"/>
              <a:gd name="connsiteX2" fmla="*/ 81902 w 743475"/>
              <a:gd name="connsiteY2" fmla="*/ 1198200 h 3290025"/>
              <a:gd name="connsiteX3" fmla="*/ 62024 w 743475"/>
              <a:gd name="connsiteY3" fmla="*/ 1049113 h 3290025"/>
              <a:gd name="connsiteX4" fmla="*/ 250867 w 743475"/>
              <a:gd name="connsiteY4" fmla="*/ 1595765 h 3290025"/>
              <a:gd name="connsiteX5" fmla="*/ 191232 w 743475"/>
              <a:gd name="connsiteY5" fmla="*/ 1506313 h 3290025"/>
              <a:gd name="connsiteX6" fmla="*/ 509285 w 743475"/>
              <a:gd name="connsiteY6" fmla="*/ 2112600 h 3290025"/>
              <a:gd name="connsiteX7" fmla="*/ 668311 w 743475"/>
              <a:gd name="connsiteY7" fmla="*/ 2400835 h 3290025"/>
              <a:gd name="connsiteX8" fmla="*/ 737885 w 743475"/>
              <a:gd name="connsiteY8" fmla="*/ 2768583 h 3290025"/>
              <a:gd name="connsiteX9" fmla="*/ 727945 w 743475"/>
              <a:gd name="connsiteY9" fmla="*/ 2619496 h 3290025"/>
              <a:gd name="connsiteX10" fmla="*/ 638493 w 743475"/>
              <a:gd name="connsiteY10" fmla="*/ 3275478 h 3290025"/>
              <a:gd name="connsiteX11" fmla="*/ 648432 w 743475"/>
              <a:gd name="connsiteY11" fmla="*/ 3046878 h 3290025"/>
              <a:gd name="connsiteX12" fmla="*/ 678250 w 743475"/>
              <a:gd name="connsiteY12" fmla="*/ 2728826 h 3290025"/>
              <a:gd name="connsiteX13" fmla="*/ 678250 w 743475"/>
              <a:gd name="connsiteY13" fmla="*/ 2559861 h 3290025"/>
              <a:gd name="connsiteX14" fmla="*/ 519224 w 743475"/>
              <a:gd name="connsiteY14" fmla="*/ 1963513 h 3290025"/>
              <a:gd name="connsiteX15" fmla="*/ 121659 w 743475"/>
              <a:gd name="connsiteY15" fmla="*/ 1486435 h 3290025"/>
              <a:gd name="connsiteX16" fmla="*/ 211111 w 743475"/>
              <a:gd name="connsiteY16" fmla="*/ 1595765 h 3290025"/>
              <a:gd name="connsiteX17" fmla="*/ 42145 w 743475"/>
              <a:gd name="connsiteY17" fmla="*/ 1029235 h 3290025"/>
              <a:gd name="connsiteX18" fmla="*/ 2389 w 743475"/>
              <a:gd name="connsiteY18" fmla="*/ 780757 h 3290025"/>
              <a:gd name="connsiteX19" fmla="*/ 62024 w 743475"/>
              <a:gd name="connsiteY19" fmla="*/ 5505 h 3290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743475" h="3290025">
                <a:moveTo>
                  <a:pt x="62024" y="5505"/>
                </a:moveTo>
                <a:cubicBezTo>
                  <a:pt x="65337" y="-45847"/>
                  <a:pt x="18954" y="273862"/>
                  <a:pt x="22267" y="472644"/>
                </a:cubicBezTo>
                <a:cubicBezTo>
                  <a:pt x="25580" y="671426"/>
                  <a:pt x="75276" y="1102122"/>
                  <a:pt x="81902" y="1198200"/>
                </a:cubicBezTo>
                <a:cubicBezTo>
                  <a:pt x="88528" y="1294278"/>
                  <a:pt x="33863" y="982852"/>
                  <a:pt x="62024" y="1049113"/>
                </a:cubicBezTo>
                <a:cubicBezTo>
                  <a:pt x="90185" y="1115374"/>
                  <a:pt x="250867" y="1595765"/>
                  <a:pt x="250867" y="1595765"/>
                </a:cubicBezTo>
                <a:cubicBezTo>
                  <a:pt x="272402" y="1671965"/>
                  <a:pt x="148162" y="1420174"/>
                  <a:pt x="191232" y="1506313"/>
                </a:cubicBezTo>
                <a:cubicBezTo>
                  <a:pt x="234302" y="1592452"/>
                  <a:pt x="429772" y="1963513"/>
                  <a:pt x="509285" y="2112600"/>
                </a:cubicBezTo>
                <a:cubicBezTo>
                  <a:pt x="588798" y="2261687"/>
                  <a:pt x="630211" y="2291505"/>
                  <a:pt x="668311" y="2400835"/>
                </a:cubicBezTo>
                <a:cubicBezTo>
                  <a:pt x="706411" y="2510166"/>
                  <a:pt x="727946" y="2732139"/>
                  <a:pt x="737885" y="2768583"/>
                </a:cubicBezTo>
                <a:cubicBezTo>
                  <a:pt x="747824" y="2805027"/>
                  <a:pt x="744510" y="2535014"/>
                  <a:pt x="727945" y="2619496"/>
                </a:cubicBezTo>
                <a:cubicBezTo>
                  <a:pt x="711380" y="2703979"/>
                  <a:pt x="651745" y="3204248"/>
                  <a:pt x="638493" y="3275478"/>
                </a:cubicBezTo>
                <a:cubicBezTo>
                  <a:pt x="625241" y="3346708"/>
                  <a:pt x="641806" y="3137987"/>
                  <a:pt x="648432" y="3046878"/>
                </a:cubicBezTo>
                <a:cubicBezTo>
                  <a:pt x="655058" y="2955769"/>
                  <a:pt x="673280" y="2809995"/>
                  <a:pt x="678250" y="2728826"/>
                </a:cubicBezTo>
                <a:cubicBezTo>
                  <a:pt x="683220" y="2647657"/>
                  <a:pt x="704754" y="2687413"/>
                  <a:pt x="678250" y="2559861"/>
                </a:cubicBezTo>
                <a:cubicBezTo>
                  <a:pt x="651746" y="2432309"/>
                  <a:pt x="611989" y="2142417"/>
                  <a:pt x="519224" y="1963513"/>
                </a:cubicBezTo>
                <a:cubicBezTo>
                  <a:pt x="426459" y="1784609"/>
                  <a:pt x="173011" y="1547726"/>
                  <a:pt x="121659" y="1486435"/>
                </a:cubicBezTo>
                <a:cubicBezTo>
                  <a:pt x="70307" y="1425144"/>
                  <a:pt x="224363" y="1671965"/>
                  <a:pt x="211111" y="1595765"/>
                </a:cubicBezTo>
                <a:cubicBezTo>
                  <a:pt x="197859" y="1519565"/>
                  <a:pt x="76932" y="1165070"/>
                  <a:pt x="42145" y="1029235"/>
                </a:cubicBezTo>
                <a:cubicBezTo>
                  <a:pt x="7358" y="893400"/>
                  <a:pt x="-5894" y="951379"/>
                  <a:pt x="2389" y="780757"/>
                </a:cubicBezTo>
                <a:cubicBezTo>
                  <a:pt x="10672" y="610135"/>
                  <a:pt x="58711" y="56857"/>
                  <a:pt x="62024" y="5505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0" name="フリーフォーム 1089">
            <a:extLst>
              <a:ext uri="{FF2B5EF4-FFF2-40B4-BE49-F238E27FC236}">
                <a16:creationId xmlns:a16="http://schemas.microsoft.com/office/drawing/2014/main" id="{A72C3AD7-D764-DF42-0600-1833C458A3D0}"/>
              </a:ext>
            </a:extLst>
          </p:cNvPr>
          <p:cNvSpPr/>
          <p:nvPr/>
        </p:nvSpPr>
        <p:spPr>
          <a:xfrm>
            <a:off x="3808994" y="658144"/>
            <a:ext cx="504781" cy="2466587"/>
          </a:xfrm>
          <a:custGeom>
            <a:avLst/>
            <a:gdLst>
              <a:gd name="connsiteX0" fmla="*/ 415136 w 504781"/>
              <a:gd name="connsiteY0" fmla="*/ 17717 h 2466587"/>
              <a:gd name="connsiteX1" fmla="*/ 7632 w 504781"/>
              <a:gd name="connsiteY1" fmla="*/ 1071265 h 2466587"/>
              <a:gd name="connsiteX2" fmla="*/ 146780 w 504781"/>
              <a:gd name="connsiteY2" fmla="*/ 922178 h 2466587"/>
              <a:gd name="connsiteX3" fmla="*/ 116963 w 504781"/>
              <a:gd name="connsiteY3" fmla="*/ 1210413 h 2466587"/>
              <a:gd name="connsiteX4" fmla="*/ 186536 w 504781"/>
              <a:gd name="connsiteY4" fmla="*/ 1647734 h 2466587"/>
              <a:gd name="connsiteX5" fmla="*/ 146780 w 504781"/>
              <a:gd name="connsiteY5" fmla="*/ 1498647 h 2466587"/>
              <a:gd name="connsiteX6" fmla="*/ 246171 w 504781"/>
              <a:gd name="connsiteY6" fmla="*/ 1916091 h 2466587"/>
              <a:gd name="connsiteX7" fmla="*/ 186536 w 504781"/>
              <a:gd name="connsiteY7" fmla="*/ 1757065 h 2466587"/>
              <a:gd name="connsiteX8" fmla="*/ 415136 w 504781"/>
              <a:gd name="connsiteY8" fmla="*/ 2283839 h 2466587"/>
              <a:gd name="connsiteX9" fmla="*/ 504589 w 504781"/>
              <a:gd name="connsiteY9" fmla="*/ 2462743 h 2466587"/>
              <a:gd name="connsiteX10" fmla="*/ 395258 w 504781"/>
              <a:gd name="connsiteY10" fmla="*/ 2144691 h 2466587"/>
              <a:gd name="connsiteX11" fmla="*/ 126902 w 504781"/>
              <a:gd name="connsiteY11" fmla="*/ 1657673 h 2466587"/>
              <a:gd name="connsiteX12" fmla="*/ 77206 w 504781"/>
              <a:gd name="connsiteY12" fmla="*/ 1101082 h 2466587"/>
              <a:gd name="connsiteX13" fmla="*/ 77206 w 504781"/>
              <a:gd name="connsiteY13" fmla="*/ 1458891 h 2466587"/>
              <a:gd name="connsiteX14" fmla="*/ 156719 w 504781"/>
              <a:gd name="connsiteY14" fmla="*/ 892360 h 2466587"/>
              <a:gd name="connsiteX15" fmla="*/ 67267 w 504781"/>
              <a:gd name="connsiteY15" fmla="*/ 1120960 h 2466587"/>
              <a:gd name="connsiteX16" fmla="*/ 166658 w 504781"/>
              <a:gd name="connsiteY16" fmla="*/ 614065 h 2466587"/>
              <a:gd name="connsiteX17" fmla="*/ 266049 w 504781"/>
              <a:gd name="connsiteY17" fmla="*/ 425221 h 2466587"/>
              <a:gd name="connsiteX18" fmla="*/ 415136 w 504781"/>
              <a:gd name="connsiteY18" fmla="*/ 17717 h 24665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04781" h="2466587">
                <a:moveTo>
                  <a:pt x="415136" y="17717"/>
                </a:moveTo>
                <a:cubicBezTo>
                  <a:pt x="372067" y="125391"/>
                  <a:pt x="52358" y="920522"/>
                  <a:pt x="7632" y="1071265"/>
                </a:cubicBezTo>
                <a:cubicBezTo>
                  <a:pt x="-37094" y="1222008"/>
                  <a:pt x="128558" y="898987"/>
                  <a:pt x="146780" y="922178"/>
                </a:cubicBezTo>
                <a:cubicBezTo>
                  <a:pt x="165002" y="945369"/>
                  <a:pt x="110337" y="1089487"/>
                  <a:pt x="116963" y="1210413"/>
                </a:cubicBezTo>
                <a:cubicBezTo>
                  <a:pt x="123589" y="1331339"/>
                  <a:pt x="181566" y="1599695"/>
                  <a:pt x="186536" y="1647734"/>
                </a:cubicBezTo>
                <a:cubicBezTo>
                  <a:pt x="191505" y="1695773"/>
                  <a:pt x="136841" y="1453921"/>
                  <a:pt x="146780" y="1498647"/>
                </a:cubicBezTo>
                <a:cubicBezTo>
                  <a:pt x="156719" y="1543373"/>
                  <a:pt x="239545" y="1873021"/>
                  <a:pt x="246171" y="1916091"/>
                </a:cubicBezTo>
                <a:cubicBezTo>
                  <a:pt x="252797" y="1959161"/>
                  <a:pt x="158375" y="1695774"/>
                  <a:pt x="186536" y="1757065"/>
                </a:cubicBezTo>
                <a:cubicBezTo>
                  <a:pt x="214697" y="1818356"/>
                  <a:pt x="362127" y="2166226"/>
                  <a:pt x="415136" y="2283839"/>
                </a:cubicBezTo>
                <a:cubicBezTo>
                  <a:pt x="468145" y="2401452"/>
                  <a:pt x="507902" y="2485934"/>
                  <a:pt x="504589" y="2462743"/>
                </a:cubicBezTo>
                <a:cubicBezTo>
                  <a:pt x="501276" y="2439552"/>
                  <a:pt x="458206" y="2278869"/>
                  <a:pt x="395258" y="2144691"/>
                </a:cubicBezTo>
                <a:cubicBezTo>
                  <a:pt x="332310" y="2010513"/>
                  <a:pt x="179911" y="1831608"/>
                  <a:pt x="126902" y="1657673"/>
                </a:cubicBezTo>
                <a:cubicBezTo>
                  <a:pt x="73893" y="1483738"/>
                  <a:pt x="85489" y="1134212"/>
                  <a:pt x="77206" y="1101082"/>
                </a:cubicBezTo>
                <a:cubicBezTo>
                  <a:pt x="68923" y="1067952"/>
                  <a:pt x="63954" y="1493678"/>
                  <a:pt x="77206" y="1458891"/>
                </a:cubicBezTo>
                <a:cubicBezTo>
                  <a:pt x="90458" y="1424104"/>
                  <a:pt x="158375" y="948682"/>
                  <a:pt x="156719" y="892360"/>
                </a:cubicBezTo>
                <a:cubicBezTo>
                  <a:pt x="155063" y="836038"/>
                  <a:pt x="65611" y="1167342"/>
                  <a:pt x="67267" y="1120960"/>
                </a:cubicBezTo>
                <a:cubicBezTo>
                  <a:pt x="68923" y="1074578"/>
                  <a:pt x="133528" y="730022"/>
                  <a:pt x="166658" y="614065"/>
                </a:cubicBezTo>
                <a:cubicBezTo>
                  <a:pt x="199788" y="498109"/>
                  <a:pt x="219666" y="526269"/>
                  <a:pt x="266049" y="425221"/>
                </a:cubicBezTo>
                <a:cubicBezTo>
                  <a:pt x="312432" y="324173"/>
                  <a:pt x="458205" y="-89957"/>
                  <a:pt x="415136" y="17717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1" name="フリーフォーム 1090">
            <a:extLst>
              <a:ext uri="{FF2B5EF4-FFF2-40B4-BE49-F238E27FC236}">
                <a16:creationId xmlns:a16="http://schemas.microsoft.com/office/drawing/2014/main" id="{E61525A7-0422-265A-903D-A259581D9245}"/>
              </a:ext>
            </a:extLst>
          </p:cNvPr>
          <p:cNvSpPr/>
          <p:nvPr/>
        </p:nvSpPr>
        <p:spPr>
          <a:xfrm>
            <a:off x="4301544" y="3132961"/>
            <a:ext cx="544528" cy="1420764"/>
          </a:xfrm>
          <a:custGeom>
            <a:avLst/>
            <a:gdLst>
              <a:gd name="connsiteX0" fmla="*/ 581 w 544528"/>
              <a:gd name="connsiteY0" fmla="*/ 764 h 1420764"/>
              <a:gd name="connsiteX1" fmla="*/ 168856 w 544528"/>
              <a:gd name="connsiteY1" fmla="*/ 337314 h 1420764"/>
              <a:gd name="connsiteX2" fmla="*/ 156156 w 544528"/>
              <a:gd name="connsiteY2" fmla="*/ 267464 h 1420764"/>
              <a:gd name="connsiteX3" fmla="*/ 248231 w 544528"/>
              <a:gd name="connsiteY3" fmla="*/ 511939 h 1420764"/>
              <a:gd name="connsiteX4" fmla="*/ 238706 w 544528"/>
              <a:gd name="connsiteY4" fmla="*/ 527814 h 1420764"/>
              <a:gd name="connsiteX5" fmla="*/ 289506 w 544528"/>
              <a:gd name="connsiteY5" fmla="*/ 724664 h 1420764"/>
              <a:gd name="connsiteX6" fmla="*/ 292681 w 544528"/>
              <a:gd name="connsiteY6" fmla="*/ 683389 h 1420764"/>
              <a:gd name="connsiteX7" fmla="*/ 387931 w 544528"/>
              <a:gd name="connsiteY7" fmla="*/ 921514 h 1420764"/>
              <a:gd name="connsiteX8" fmla="*/ 537156 w 544528"/>
              <a:gd name="connsiteY8" fmla="*/ 1391414 h 1420764"/>
              <a:gd name="connsiteX9" fmla="*/ 508581 w 544528"/>
              <a:gd name="connsiteY9" fmla="*/ 1324739 h 1420764"/>
              <a:gd name="connsiteX10" fmla="*/ 394281 w 544528"/>
              <a:gd name="connsiteY10" fmla="*/ 943739 h 1420764"/>
              <a:gd name="connsiteX11" fmla="*/ 156156 w 544528"/>
              <a:gd name="connsiteY11" fmla="*/ 372239 h 1420764"/>
              <a:gd name="connsiteX12" fmla="*/ 181556 w 544528"/>
              <a:gd name="connsiteY12" fmla="*/ 454789 h 1420764"/>
              <a:gd name="connsiteX13" fmla="*/ 73606 w 544528"/>
              <a:gd name="connsiteY13" fmla="*/ 156339 h 1420764"/>
              <a:gd name="connsiteX14" fmla="*/ 111706 w 544528"/>
              <a:gd name="connsiteY14" fmla="*/ 242064 h 1420764"/>
              <a:gd name="connsiteX15" fmla="*/ 581 w 544528"/>
              <a:gd name="connsiteY15" fmla="*/ 764 h 14207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544528" h="1420764">
                <a:moveTo>
                  <a:pt x="581" y="764"/>
                </a:moveTo>
                <a:cubicBezTo>
                  <a:pt x="10106" y="16639"/>
                  <a:pt x="142927" y="292864"/>
                  <a:pt x="168856" y="337314"/>
                </a:cubicBezTo>
                <a:cubicBezTo>
                  <a:pt x="194785" y="381764"/>
                  <a:pt x="142927" y="238360"/>
                  <a:pt x="156156" y="267464"/>
                </a:cubicBezTo>
                <a:cubicBezTo>
                  <a:pt x="169385" y="296568"/>
                  <a:pt x="248231" y="511939"/>
                  <a:pt x="248231" y="511939"/>
                </a:cubicBezTo>
                <a:cubicBezTo>
                  <a:pt x="261989" y="555331"/>
                  <a:pt x="231827" y="492360"/>
                  <a:pt x="238706" y="527814"/>
                </a:cubicBezTo>
                <a:cubicBezTo>
                  <a:pt x="245585" y="563268"/>
                  <a:pt x="280510" y="698735"/>
                  <a:pt x="289506" y="724664"/>
                </a:cubicBezTo>
                <a:cubicBezTo>
                  <a:pt x="298502" y="750593"/>
                  <a:pt x="276277" y="650581"/>
                  <a:pt x="292681" y="683389"/>
                </a:cubicBezTo>
                <a:cubicBezTo>
                  <a:pt x="309085" y="716197"/>
                  <a:pt x="347185" y="803510"/>
                  <a:pt x="387931" y="921514"/>
                </a:cubicBezTo>
                <a:cubicBezTo>
                  <a:pt x="428677" y="1039518"/>
                  <a:pt x="517048" y="1324210"/>
                  <a:pt x="537156" y="1391414"/>
                </a:cubicBezTo>
                <a:cubicBezTo>
                  <a:pt x="557264" y="1458618"/>
                  <a:pt x="532393" y="1399351"/>
                  <a:pt x="508581" y="1324739"/>
                </a:cubicBezTo>
                <a:cubicBezTo>
                  <a:pt x="484769" y="1250127"/>
                  <a:pt x="453018" y="1102489"/>
                  <a:pt x="394281" y="943739"/>
                </a:cubicBezTo>
                <a:cubicBezTo>
                  <a:pt x="335544" y="784989"/>
                  <a:pt x="191610" y="453731"/>
                  <a:pt x="156156" y="372239"/>
                </a:cubicBezTo>
                <a:cubicBezTo>
                  <a:pt x="120702" y="290747"/>
                  <a:pt x="195314" y="490772"/>
                  <a:pt x="181556" y="454789"/>
                </a:cubicBezTo>
                <a:cubicBezTo>
                  <a:pt x="167798" y="418806"/>
                  <a:pt x="85248" y="191793"/>
                  <a:pt x="73606" y="156339"/>
                </a:cubicBezTo>
                <a:cubicBezTo>
                  <a:pt x="61964" y="120885"/>
                  <a:pt x="121760" y="262702"/>
                  <a:pt x="111706" y="242064"/>
                </a:cubicBezTo>
                <a:cubicBezTo>
                  <a:pt x="101652" y="221426"/>
                  <a:pt x="-8944" y="-15111"/>
                  <a:pt x="581" y="764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2" name="フリーフォーム 1091">
            <a:extLst>
              <a:ext uri="{FF2B5EF4-FFF2-40B4-BE49-F238E27FC236}">
                <a16:creationId xmlns:a16="http://schemas.microsoft.com/office/drawing/2014/main" id="{242A20FE-EBEE-9711-2C5C-9A0B1CF7FCEC}"/>
              </a:ext>
            </a:extLst>
          </p:cNvPr>
          <p:cNvSpPr/>
          <p:nvPr/>
        </p:nvSpPr>
        <p:spPr>
          <a:xfrm>
            <a:off x="3625097" y="2207909"/>
            <a:ext cx="712333" cy="2621052"/>
          </a:xfrm>
          <a:custGeom>
            <a:avLst/>
            <a:gdLst>
              <a:gd name="connsiteX0" fmla="*/ 55750 w 712333"/>
              <a:gd name="connsiteY0" fmla="*/ 78091 h 2621052"/>
              <a:gd name="connsiteX1" fmla="*/ 590442 w 712333"/>
              <a:gd name="connsiteY1" fmla="*/ 1186220 h 2621052"/>
              <a:gd name="connsiteX2" fmla="*/ 543947 w 712333"/>
              <a:gd name="connsiteY2" fmla="*/ 1062233 h 2621052"/>
              <a:gd name="connsiteX3" fmla="*/ 489703 w 712333"/>
              <a:gd name="connsiteY3" fmla="*/ 845257 h 2621052"/>
              <a:gd name="connsiteX4" fmla="*/ 458706 w 712333"/>
              <a:gd name="connsiteY4" fmla="*/ 605033 h 2621052"/>
              <a:gd name="connsiteX5" fmla="*/ 574944 w 712333"/>
              <a:gd name="connsiteY5" fmla="*/ 1255962 h 2621052"/>
              <a:gd name="connsiteX6" fmla="*/ 621439 w 712333"/>
              <a:gd name="connsiteY6" fmla="*/ 1170722 h 2621052"/>
              <a:gd name="connsiteX7" fmla="*/ 605940 w 712333"/>
              <a:gd name="connsiteY7" fmla="*/ 1348952 h 2621052"/>
              <a:gd name="connsiteX8" fmla="*/ 667934 w 712333"/>
              <a:gd name="connsiteY8" fmla="*/ 1961135 h 2621052"/>
              <a:gd name="connsiteX9" fmla="*/ 667934 w 712333"/>
              <a:gd name="connsiteY9" fmla="*/ 1899142 h 2621052"/>
              <a:gd name="connsiteX10" fmla="*/ 706679 w 712333"/>
              <a:gd name="connsiteY10" fmla="*/ 2224606 h 2621052"/>
              <a:gd name="connsiteX11" fmla="*/ 528449 w 712333"/>
              <a:gd name="connsiteY11" fmla="*/ 2612064 h 2621052"/>
              <a:gd name="connsiteX12" fmla="*/ 621439 w 712333"/>
              <a:gd name="connsiteY12" fmla="*/ 2457081 h 2621052"/>
              <a:gd name="connsiteX13" fmla="*/ 706679 w 712333"/>
              <a:gd name="connsiteY13" fmla="*/ 2007630 h 2621052"/>
              <a:gd name="connsiteX14" fmla="*/ 652435 w 712333"/>
              <a:gd name="connsiteY14" fmla="*/ 1209467 h 2621052"/>
              <a:gd name="connsiteX15" fmla="*/ 443208 w 712333"/>
              <a:gd name="connsiteY15" fmla="*/ 620532 h 2621052"/>
              <a:gd name="connsiteX16" fmla="*/ 474205 w 712333"/>
              <a:gd name="connsiteY16" fmla="*/ 860755 h 2621052"/>
              <a:gd name="connsiteX17" fmla="*/ 311472 w 712333"/>
              <a:gd name="connsiteY17" fmla="*/ 519793 h 2621052"/>
              <a:gd name="connsiteX18" fmla="*/ 48001 w 712333"/>
              <a:gd name="connsiteY18" fmla="*/ 140084 h 2621052"/>
              <a:gd name="connsiteX19" fmla="*/ 55750 w 712333"/>
              <a:gd name="connsiteY19" fmla="*/ 78091 h 26210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712333" h="2621052">
                <a:moveTo>
                  <a:pt x="55750" y="78091"/>
                </a:moveTo>
                <a:cubicBezTo>
                  <a:pt x="146157" y="252447"/>
                  <a:pt x="509076" y="1022196"/>
                  <a:pt x="590442" y="1186220"/>
                </a:cubicBezTo>
                <a:cubicBezTo>
                  <a:pt x="671808" y="1350244"/>
                  <a:pt x="560737" y="1119060"/>
                  <a:pt x="543947" y="1062233"/>
                </a:cubicBezTo>
                <a:cubicBezTo>
                  <a:pt x="527157" y="1005406"/>
                  <a:pt x="503910" y="921457"/>
                  <a:pt x="489703" y="845257"/>
                </a:cubicBezTo>
                <a:cubicBezTo>
                  <a:pt x="475496" y="769057"/>
                  <a:pt x="444499" y="536582"/>
                  <a:pt x="458706" y="605033"/>
                </a:cubicBezTo>
                <a:cubicBezTo>
                  <a:pt x="472913" y="673484"/>
                  <a:pt x="547822" y="1161681"/>
                  <a:pt x="574944" y="1255962"/>
                </a:cubicBezTo>
                <a:cubicBezTo>
                  <a:pt x="602066" y="1350243"/>
                  <a:pt x="616273" y="1155224"/>
                  <a:pt x="621439" y="1170722"/>
                </a:cubicBezTo>
                <a:cubicBezTo>
                  <a:pt x="626605" y="1186220"/>
                  <a:pt x="598191" y="1217217"/>
                  <a:pt x="605940" y="1348952"/>
                </a:cubicBezTo>
                <a:cubicBezTo>
                  <a:pt x="613689" y="1480687"/>
                  <a:pt x="657602" y="1869437"/>
                  <a:pt x="667934" y="1961135"/>
                </a:cubicBezTo>
                <a:cubicBezTo>
                  <a:pt x="678266" y="2052833"/>
                  <a:pt x="661477" y="1855230"/>
                  <a:pt x="667934" y="1899142"/>
                </a:cubicBezTo>
                <a:cubicBezTo>
                  <a:pt x="674391" y="1943054"/>
                  <a:pt x="729926" y="2105786"/>
                  <a:pt x="706679" y="2224606"/>
                </a:cubicBezTo>
                <a:cubicBezTo>
                  <a:pt x="683432" y="2343426"/>
                  <a:pt x="542656" y="2573318"/>
                  <a:pt x="528449" y="2612064"/>
                </a:cubicBezTo>
                <a:cubicBezTo>
                  <a:pt x="514242" y="2650810"/>
                  <a:pt x="591734" y="2557820"/>
                  <a:pt x="621439" y="2457081"/>
                </a:cubicBezTo>
                <a:cubicBezTo>
                  <a:pt x="651144" y="2356342"/>
                  <a:pt x="701513" y="2215566"/>
                  <a:pt x="706679" y="2007630"/>
                </a:cubicBezTo>
                <a:cubicBezTo>
                  <a:pt x="711845" y="1799694"/>
                  <a:pt x="696347" y="1440650"/>
                  <a:pt x="652435" y="1209467"/>
                </a:cubicBezTo>
                <a:cubicBezTo>
                  <a:pt x="608523" y="978284"/>
                  <a:pt x="472913" y="678651"/>
                  <a:pt x="443208" y="620532"/>
                </a:cubicBezTo>
                <a:cubicBezTo>
                  <a:pt x="413503" y="562413"/>
                  <a:pt x="496161" y="877545"/>
                  <a:pt x="474205" y="860755"/>
                </a:cubicBezTo>
                <a:cubicBezTo>
                  <a:pt x="452249" y="843965"/>
                  <a:pt x="382506" y="639905"/>
                  <a:pt x="311472" y="519793"/>
                </a:cubicBezTo>
                <a:cubicBezTo>
                  <a:pt x="240438" y="399681"/>
                  <a:pt x="94496" y="214992"/>
                  <a:pt x="48001" y="140084"/>
                </a:cubicBezTo>
                <a:cubicBezTo>
                  <a:pt x="1506" y="65176"/>
                  <a:pt x="-34657" y="-96265"/>
                  <a:pt x="55750" y="78091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3" name="フリーフォーム 1092">
            <a:extLst>
              <a:ext uri="{FF2B5EF4-FFF2-40B4-BE49-F238E27FC236}">
                <a16:creationId xmlns:a16="http://schemas.microsoft.com/office/drawing/2014/main" id="{20BE2C78-DEF4-AD9C-FE27-24998BCE99B6}"/>
              </a:ext>
            </a:extLst>
          </p:cNvPr>
          <p:cNvSpPr/>
          <p:nvPr/>
        </p:nvSpPr>
        <p:spPr>
          <a:xfrm>
            <a:off x="3638539" y="4697611"/>
            <a:ext cx="641855" cy="887631"/>
          </a:xfrm>
          <a:custGeom>
            <a:avLst/>
            <a:gdLst>
              <a:gd name="connsiteX0" fmla="*/ 641361 w 641855"/>
              <a:gd name="connsiteY0" fmla="*/ 1389 h 887631"/>
              <a:gd name="connsiteX1" fmla="*/ 378894 w 641855"/>
              <a:gd name="connsiteY1" fmla="*/ 412022 h 887631"/>
              <a:gd name="connsiteX2" fmla="*/ 446628 w 641855"/>
              <a:gd name="connsiteY2" fmla="*/ 352756 h 887631"/>
              <a:gd name="connsiteX3" fmla="*/ 395828 w 641855"/>
              <a:gd name="connsiteY3" fmla="*/ 433189 h 887631"/>
              <a:gd name="connsiteX4" fmla="*/ 442394 w 641855"/>
              <a:gd name="connsiteY4" fmla="*/ 560189 h 887631"/>
              <a:gd name="connsiteX5" fmla="*/ 387361 w 641855"/>
              <a:gd name="connsiteY5" fmla="*/ 450122 h 887631"/>
              <a:gd name="connsiteX6" fmla="*/ 349261 w 641855"/>
              <a:gd name="connsiteY6" fmla="*/ 496689 h 887631"/>
              <a:gd name="connsiteX7" fmla="*/ 234961 w 641855"/>
              <a:gd name="connsiteY7" fmla="*/ 632156 h 887631"/>
              <a:gd name="connsiteX8" fmla="*/ 6361 w 641855"/>
              <a:gd name="connsiteY8" fmla="*/ 877689 h 887631"/>
              <a:gd name="connsiteX9" fmla="*/ 91028 w 641855"/>
              <a:gd name="connsiteY9" fmla="*/ 801489 h 887631"/>
              <a:gd name="connsiteX10" fmla="*/ 374661 w 641855"/>
              <a:gd name="connsiteY10" fmla="*/ 454356 h 887631"/>
              <a:gd name="connsiteX11" fmla="*/ 488961 w 641855"/>
              <a:gd name="connsiteY11" fmla="*/ 280789 h 887631"/>
              <a:gd name="connsiteX12" fmla="*/ 357728 w 641855"/>
              <a:gd name="connsiteY12" fmla="*/ 378156 h 887631"/>
              <a:gd name="connsiteX13" fmla="*/ 442394 w 641855"/>
              <a:gd name="connsiteY13" fmla="*/ 280789 h 887631"/>
              <a:gd name="connsiteX14" fmla="*/ 641361 w 641855"/>
              <a:gd name="connsiteY14" fmla="*/ 1389 h 8876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641855" h="887631">
                <a:moveTo>
                  <a:pt x="641361" y="1389"/>
                </a:moveTo>
                <a:cubicBezTo>
                  <a:pt x="630778" y="23261"/>
                  <a:pt x="411349" y="353461"/>
                  <a:pt x="378894" y="412022"/>
                </a:cubicBezTo>
                <a:cubicBezTo>
                  <a:pt x="346438" y="470583"/>
                  <a:pt x="443806" y="349228"/>
                  <a:pt x="446628" y="352756"/>
                </a:cubicBezTo>
                <a:cubicBezTo>
                  <a:pt x="449450" y="356284"/>
                  <a:pt x="396534" y="398617"/>
                  <a:pt x="395828" y="433189"/>
                </a:cubicBezTo>
                <a:cubicBezTo>
                  <a:pt x="395122" y="467761"/>
                  <a:pt x="443805" y="557367"/>
                  <a:pt x="442394" y="560189"/>
                </a:cubicBezTo>
                <a:cubicBezTo>
                  <a:pt x="440983" y="563011"/>
                  <a:pt x="402883" y="460705"/>
                  <a:pt x="387361" y="450122"/>
                </a:cubicBezTo>
                <a:cubicBezTo>
                  <a:pt x="371839" y="439539"/>
                  <a:pt x="349261" y="496689"/>
                  <a:pt x="349261" y="496689"/>
                </a:cubicBezTo>
                <a:cubicBezTo>
                  <a:pt x="323861" y="527028"/>
                  <a:pt x="292111" y="568656"/>
                  <a:pt x="234961" y="632156"/>
                </a:cubicBezTo>
                <a:cubicBezTo>
                  <a:pt x="177811" y="695656"/>
                  <a:pt x="30350" y="849467"/>
                  <a:pt x="6361" y="877689"/>
                </a:cubicBezTo>
                <a:cubicBezTo>
                  <a:pt x="-17628" y="905911"/>
                  <a:pt x="29645" y="872044"/>
                  <a:pt x="91028" y="801489"/>
                </a:cubicBezTo>
                <a:cubicBezTo>
                  <a:pt x="152411" y="730934"/>
                  <a:pt x="308339" y="541139"/>
                  <a:pt x="374661" y="454356"/>
                </a:cubicBezTo>
                <a:cubicBezTo>
                  <a:pt x="440983" y="367573"/>
                  <a:pt x="491783" y="293489"/>
                  <a:pt x="488961" y="280789"/>
                </a:cubicBezTo>
                <a:cubicBezTo>
                  <a:pt x="486139" y="268089"/>
                  <a:pt x="365489" y="378156"/>
                  <a:pt x="357728" y="378156"/>
                </a:cubicBezTo>
                <a:cubicBezTo>
                  <a:pt x="349967" y="378156"/>
                  <a:pt x="395122" y="339350"/>
                  <a:pt x="442394" y="280789"/>
                </a:cubicBezTo>
                <a:cubicBezTo>
                  <a:pt x="489666" y="222228"/>
                  <a:pt x="651944" y="-20483"/>
                  <a:pt x="641361" y="1389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4" name="フリーフォーム 1093">
            <a:extLst>
              <a:ext uri="{FF2B5EF4-FFF2-40B4-BE49-F238E27FC236}">
                <a16:creationId xmlns:a16="http://schemas.microsoft.com/office/drawing/2014/main" id="{BC37F7B1-FA05-B2F6-F6E3-80848C0544D7}"/>
              </a:ext>
            </a:extLst>
          </p:cNvPr>
          <p:cNvSpPr/>
          <p:nvPr/>
        </p:nvSpPr>
        <p:spPr>
          <a:xfrm>
            <a:off x="3922184" y="3420802"/>
            <a:ext cx="104021" cy="1625849"/>
          </a:xfrm>
          <a:custGeom>
            <a:avLst/>
            <a:gdLst>
              <a:gd name="connsiteX0" fmla="*/ 52916 w 104021"/>
              <a:gd name="connsiteY0" fmla="*/ 50531 h 1625849"/>
              <a:gd name="connsiteX1" fmla="*/ 2116 w 104021"/>
              <a:gd name="connsiteY1" fmla="*/ 782898 h 1625849"/>
              <a:gd name="connsiteX2" fmla="*/ 19049 w 104021"/>
              <a:gd name="connsiteY2" fmla="*/ 685531 h 1625849"/>
              <a:gd name="connsiteX3" fmla="*/ 103716 w 104021"/>
              <a:gd name="connsiteY3" fmla="*/ 994565 h 1625849"/>
              <a:gd name="connsiteX4" fmla="*/ 48683 w 104021"/>
              <a:gd name="connsiteY4" fmla="*/ 1328998 h 1625849"/>
              <a:gd name="connsiteX5" fmla="*/ 82549 w 104021"/>
              <a:gd name="connsiteY5" fmla="*/ 1185065 h 1625849"/>
              <a:gd name="connsiteX6" fmla="*/ 91016 w 104021"/>
              <a:gd name="connsiteY6" fmla="*/ 1455998 h 1625849"/>
              <a:gd name="connsiteX7" fmla="*/ 82549 w 104021"/>
              <a:gd name="connsiteY7" fmla="*/ 1621098 h 1625849"/>
              <a:gd name="connsiteX8" fmla="*/ 78316 w 104021"/>
              <a:gd name="connsiteY8" fmla="*/ 1544898 h 1625849"/>
              <a:gd name="connsiteX9" fmla="*/ 78316 w 104021"/>
              <a:gd name="connsiteY9" fmla="*/ 1185065 h 1625849"/>
              <a:gd name="connsiteX10" fmla="*/ 82549 w 104021"/>
              <a:gd name="connsiteY10" fmla="*/ 816765 h 1625849"/>
              <a:gd name="connsiteX11" fmla="*/ 91016 w 104021"/>
              <a:gd name="connsiteY11" fmla="*/ 994565 h 1625849"/>
              <a:gd name="connsiteX12" fmla="*/ 57149 w 104021"/>
              <a:gd name="connsiteY12" fmla="*/ 651665 h 1625849"/>
              <a:gd name="connsiteX13" fmla="*/ 44449 w 104021"/>
              <a:gd name="connsiteY13" fmla="*/ 723631 h 1625849"/>
              <a:gd name="connsiteX14" fmla="*/ 40216 w 104021"/>
              <a:gd name="connsiteY14" fmla="*/ 566998 h 1625849"/>
              <a:gd name="connsiteX15" fmla="*/ 27516 w 104021"/>
              <a:gd name="connsiteY15" fmla="*/ 329931 h 1625849"/>
              <a:gd name="connsiteX16" fmla="*/ 23283 w 104021"/>
              <a:gd name="connsiteY16" fmla="*/ 401898 h 1625849"/>
              <a:gd name="connsiteX17" fmla="*/ 48683 w 104021"/>
              <a:gd name="connsiteY17" fmla="*/ 101331 h 1625849"/>
              <a:gd name="connsiteX18" fmla="*/ 52916 w 104021"/>
              <a:gd name="connsiteY18" fmla="*/ 50531 h 16258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04021" h="1625849">
                <a:moveTo>
                  <a:pt x="52916" y="50531"/>
                </a:moveTo>
                <a:cubicBezTo>
                  <a:pt x="45155" y="164125"/>
                  <a:pt x="7760" y="677065"/>
                  <a:pt x="2116" y="782898"/>
                </a:cubicBezTo>
                <a:cubicBezTo>
                  <a:pt x="-3529" y="888731"/>
                  <a:pt x="2116" y="650253"/>
                  <a:pt x="19049" y="685531"/>
                </a:cubicBezTo>
                <a:cubicBezTo>
                  <a:pt x="35982" y="720809"/>
                  <a:pt x="98777" y="887321"/>
                  <a:pt x="103716" y="994565"/>
                </a:cubicBezTo>
                <a:cubicBezTo>
                  <a:pt x="108655" y="1101809"/>
                  <a:pt x="52211" y="1297248"/>
                  <a:pt x="48683" y="1328998"/>
                </a:cubicBezTo>
                <a:cubicBezTo>
                  <a:pt x="45155" y="1360748"/>
                  <a:pt x="75494" y="1163898"/>
                  <a:pt x="82549" y="1185065"/>
                </a:cubicBezTo>
                <a:cubicBezTo>
                  <a:pt x="89604" y="1206232"/>
                  <a:pt x="91016" y="1383326"/>
                  <a:pt x="91016" y="1455998"/>
                </a:cubicBezTo>
                <a:cubicBezTo>
                  <a:pt x="91016" y="1528670"/>
                  <a:pt x="84666" y="1606281"/>
                  <a:pt x="82549" y="1621098"/>
                </a:cubicBezTo>
                <a:cubicBezTo>
                  <a:pt x="80432" y="1635915"/>
                  <a:pt x="79021" y="1617570"/>
                  <a:pt x="78316" y="1544898"/>
                </a:cubicBezTo>
                <a:cubicBezTo>
                  <a:pt x="77611" y="1472226"/>
                  <a:pt x="77611" y="1306420"/>
                  <a:pt x="78316" y="1185065"/>
                </a:cubicBezTo>
                <a:cubicBezTo>
                  <a:pt x="79021" y="1063710"/>
                  <a:pt x="80432" y="848515"/>
                  <a:pt x="82549" y="816765"/>
                </a:cubicBezTo>
                <a:cubicBezTo>
                  <a:pt x="84666" y="785015"/>
                  <a:pt x="95249" y="1022082"/>
                  <a:pt x="91016" y="994565"/>
                </a:cubicBezTo>
                <a:cubicBezTo>
                  <a:pt x="86783" y="967048"/>
                  <a:pt x="64910" y="696821"/>
                  <a:pt x="57149" y="651665"/>
                </a:cubicBezTo>
                <a:cubicBezTo>
                  <a:pt x="49388" y="606509"/>
                  <a:pt x="47271" y="737742"/>
                  <a:pt x="44449" y="723631"/>
                </a:cubicBezTo>
                <a:cubicBezTo>
                  <a:pt x="41627" y="709520"/>
                  <a:pt x="43038" y="632615"/>
                  <a:pt x="40216" y="566998"/>
                </a:cubicBezTo>
                <a:cubicBezTo>
                  <a:pt x="37394" y="501381"/>
                  <a:pt x="30338" y="357448"/>
                  <a:pt x="27516" y="329931"/>
                </a:cubicBezTo>
                <a:cubicBezTo>
                  <a:pt x="24694" y="302414"/>
                  <a:pt x="19755" y="439998"/>
                  <a:pt x="23283" y="401898"/>
                </a:cubicBezTo>
                <a:cubicBezTo>
                  <a:pt x="26811" y="363798"/>
                  <a:pt x="43744" y="160598"/>
                  <a:pt x="48683" y="101331"/>
                </a:cubicBezTo>
                <a:cubicBezTo>
                  <a:pt x="53622" y="42064"/>
                  <a:pt x="60677" y="-63063"/>
                  <a:pt x="52916" y="50531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5" name="フリーフォーム 1094">
            <a:extLst>
              <a:ext uri="{FF2B5EF4-FFF2-40B4-BE49-F238E27FC236}">
                <a16:creationId xmlns:a16="http://schemas.microsoft.com/office/drawing/2014/main" id="{D7241A85-6F42-65EB-AC0B-E2B03DAFD5D2}"/>
              </a:ext>
            </a:extLst>
          </p:cNvPr>
          <p:cNvSpPr/>
          <p:nvPr/>
        </p:nvSpPr>
        <p:spPr>
          <a:xfrm>
            <a:off x="3694396" y="4689970"/>
            <a:ext cx="528234" cy="420209"/>
          </a:xfrm>
          <a:custGeom>
            <a:avLst/>
            <a:gdLst>
              <a:gd name="connsiteX0" fmla="*/ 526237 w 528234"/>
              <a:gd name="connsiteY0" fmla="*/ 563 h 420209"/>
              <a:gd name="connsiteX1" fmla="*/ 251071 w 528234"/>
              <a:gd name="connsiteY1" fmla="*/ 267263 h 420209"/>
              <a:gd name="connsiteX2" fmla="*/ 1304 w 528234"/>
              <a:gd name="connsiteY2" fmla="*/ 419663 h 420209"/>
              <a:gd name="connsiteX3" fmla="*/ 162171 w 528234"/>
              <a:gd name="connsiteY3" fmla="*/ 313830 h 420209"/>
              <a:gd name="connsiteX4" fmla="*/ 365371 w 528234"/>
              <a:gd name="connsiteY4" fmla="*/ 199530 h 420209"/>
              <a:gd name="connsiteX5" fmla="*/ 526237 w 528234"/>
              <a:gd name="connsiteY5" fmla="*/ 563 h 4202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28234" h="420209">
                <a:moveTo>
                  <a:pt x="526237" y="563"/>
                </a:moveTo>
                <a:cubicBezTo>
                  <a:pt x="507187" y="11852"/>
                  <a:pt x="338560" y="197413"/>
                  <a:pt x="251071" y="267263"/>
                </a:cubicBezTo>
                <a:cubicBezTo>
                  <a:pt x="163582" y="337113"/>
                  <a:pt x="16121" y="411902"/>
                  <a:pt x="1304" y="419663"/>
                </a:cubicBezTo>
                <a:cubicBezTo>
                  <a:pt x="-13513" y="427424"/>
                  <a:pt x="101493" y="350519"/>
                  <a:pt x="162171" y="313830"/>
                </a:cubicBezTo>
                <a:cubicBezTo>
                  <a:pt x="222849" y="277141"/>
                  <a:pt x="307515" y="248213"/>
                  <a:pt x="365371" y="199530"/>
                </a:cubicBezTo>
                <a:cubicBezTo>
                  <a:pt x="423226" y="150847"/>
                  <a:pt x="545287" y="-10726"/>
                  <a:pt x="526237" y="563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6" name="フリーフォーム 1095">
            <a:extLst>
              <a:ext uri="{FF2B5EF4-FFF2-40B4-BE49-F238E27FC236}">
                <a16:creationId xmlns:a16="http://schemas.microsoft.com/office/drawing/2014/main" id="{296E3756-2F51-B405-3194-C9E80C56DA65}"/>
              </a:ext>
            </a:extLst>
          </p:cNvPr>
          <p:cNvSpPr/>
          <p:nvPr/>
        </p:nvSpPr>
        <p:spPr>
          <a:xfrm>
            <a:off x="3674532" y="4935999"/>
            <a:ext cx="430805" cy="194825"/>
          </a:xfrm>
          <a:custGeom>
            <a:avLst/>
            <a:gdLst>
              <a:gd name="connsiteX0" fmla="*/ 427568 w 430805"/>
              <a:gd name="connsiteY0" fmla="*/ 68 h 194825"/>
              <a:gd name="connsiteX1" fmla="*/ 296335 w 430805"/>
              <a:gd name="connsiteY1" fmla="*/ 114368 h 194825"/>
              <a:gd name="connsiteX2" fmla="*/ 1 w 430805"/>
              <a:gd name="connsiteY2" fmla="*/ 194801 h 194825"/>
              <a:gd name="connsiteX3" fmla="*/ 292101 w 430805"/>
              <a:gd name="connsiteY3" fmla="*/ 122834 h 194825"/>
              <a:gd name="connsiteX4" fmla="*/ 304801 w 430805"/>
              <a:gd name="connsiteY4" fmla="*/ 118601 h 194825"/>
              <a:gd name="connsiteX5" fmla="*/ 173568 w 430805"/>
              <a:gd name="connsiteY5" fmla="*/ 131301 h 194825"/>
              <a:gd name="connsiteX6" fmla="*/ 427568 w 430805"/>
              <a:gd name="connsiteY6" fmla="*/ 68 h 194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0805" h="194825">
                <a:moveTo>
                  <a:pt x="427568" y="68"/>
                </a:moveTo>
                <a:cubicBezTo>
                  <a:pt x="448029" y="-2754"/>
                  <a:pt x="367596" y="81913"/>
                  <a:pt x="296335" y="114368"/>
                </a:cubicBezTo>
                <a:cubicBezTo>
                  <a:pt x="225074" y="146823"/>
                  <a:pt x="707" y="193390"/>
                  <a:pt x="1" y="194801"/>
                </a:cubicBezTo>
                <a:cubicBezTo>
                  <a:pt x="-705" y="196212"/>
                  <a:pt x="241301" y="135534"/>
                  <a:pt x="292101" y="122834"/>
                </a:cubicBezTo>
                <a:cubicBezTo>
                  <a:pt x="342901" y="110134"/>
                  <a:pt x="324556" y="117190"/>
                  <a:pt x="304801" y="118601"/>
                </a:cubicBezTo>
                <a:cubicBezTo>
                  <a:pt x="285046" y="120012"/>
                  <a:pt x="157340" y="144001"/>
                  <a:pt x="173568" y="131301"/>
                </a:cubicBezTo>
                <a:cubicBezTo>
                  <a:pt x="189796" y="118601"/>
                  <a:pt x="407107" y="2890"/>
                  <a:pt x="427568" y="68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7" name="フリーフォーム 1096">
            <a:extLst>
              <a:ext uri="{FF2B5EF4-FFF2-40B4-BE49-F238E27FC236}">
                <a16:creationId xmlns:a16="http://schemas.microsoft.com/office/drawing/2014/main" id="{9BD5ECD7-A861-3BFA-2860-FC084F72FF47}"/>
              </a:ext>
            </a:extLst>
          </p:cNvPr>
          <p:cNvSpPr/>
          <p:nvPr/>
        </p:nvSpPr>
        <p:spPr>
          <a:xfrm>
            <a:off x="3643781" y="5045656"/>
            <a:ext cx="394966" cy="306568"/>
          </a:xfrm>
          <a:custGeom>
            <a:avLst/>
            <a:gdLst>
              <a:gd name="connsiteX0" fmla="*/ 394819 w 394966"/>
              <a:gd name="connsiteY0" fmla="*/ 477 h 306568"/>
              <a:gd name="connsiteX1" fmla="*/ 310152 w 394966"/>
              <a:gd name="connsiteY1" fmla="*/ 80911 h 306568"/>
              <a:gd name="connsiteX2" fmla="*/ 229719 w 394966"/>
              <a:gd name="connsiteY2" fmla="*/ 169811 h 306568"/>
              <a:gd name="connsiteX3" fmla="*/ 1119 w 394966"/>
              <a:gd name="connsiteY3" fmla="*/ 305277 h 306568"/>
              <a:gd name="connsiteX4" fmla="*/ 136586 w 394966"/>
              <a:gd name="connsiteY4" fmla="*/ 241777 h 306568"/>
              <a:gd name="connsiteX5" fmla="*/ 339786 w 394966"/>
              <a:gd name="connsiteY5" fmla="*/ 144411 h 306568"/>
              <a:gd name="connsiteX6" fmla="*/ 238186 w 394966"/>
              <a:gd name="connsiteY6" fmla="*/ 161344 h 306568"/>
              <a:gd name="connsiteX7" fmla="*/ 288986 w 394966"/>
              <a:gd name="connsiteY7" fmla="*/ 119011 h 306568"/>
              <a:gd name="connsiteX8" fmla="*/ 394819 w 394966"/>
              <a:gd name="connsiteY8" fmla="*/ 477 h 3065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4966" h="306568">
                <a:moveTo>
                  <a:pt x="394819" y="477"/>
                </a:moveTo>
                <a:cubicBezTo>
                  <a:pt x="398347" y="-5873"/>
                  <a:pt x="337669" y="52689"/>
                  <a:pt x="310152" y="80911"/>
                </a:cubicBezTo>
                <a:cubicBezTo>
                  <a:pt x="282635" y="109133"/>
                  <a:pt x="281224" y="132417"/>
                  <a:pt x="229719" y="169811"/>
                </a:cubicBezTo>
                <a:cubicBezTo>
                  <a:pt x="178213" y="207205"/>
                  <a:pt x="16641" y="293283"/>
                  <a:pt x="1119" y="305277"/>
                </a:cubicBezTo>
                <a:cubicBezTo>
                  <a:pt x="-14403" y="317271"/>
                  <a:pt x="136586" y="241777"/>
                  <a:pt x="136586" y="241777"/>
                </a:cubicBezTo>
                <a:cubicBezTo>
                  <a:pt x="193030" y="214966"/>
                  <a:pt x="322853" y="157816"/>
                  <a:pt x="339786" y="144411"/>
                </a:cubicBezTo>
                <a:cubicBezTo>
                  <a:pt x="356719" y="131006"/>
                  <a:pt x="246653" y="165577"/>
                  <a:pt x="238186" y="161344"/>
                </a:cubicBezTo>
                <a:cubicBezTo>
                  <a:pt x="229719" y="157111"/>
                  <a:pt x="264997" y="143000"/>
                  <a:pt x="288986" y="119011"/>
                </a:cubicBezTo>
                <a:cubicBezTo>
                  <a:pt x="312975" y="95022"/>
                  <a:pt x="391291" y="6827"/>
                  <a:pt x="394819" y="477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8" name="フリーフォーム 1097">
            <a:extLst>
              <a:ext uri="{FF2B5EF4-FFF2-40B4-BE49-F238E27FC236}">
                <a16:creationId xmlns:a16="http://schemas.microsoft.com/office/drawing/2014/main" id="{13D27A87-4263-AC3A-0460-ADC44AAD966C}"/>
              </a:ext>
            </a:extLst>
          </p:cNvPr>
          <p:cNvSpPr/>
          <p:nvPr/>
        </p:nvSpPr>
        <p:spPr>
          <a:xfrm>
            <a:off x="3665704" y="3317617"/>
            <a:ext cx="288258" cy="923762"/>
          </a:xfrm>
          <a:custGeom>
            <a:avLst/>
            <a:gdLst>
              <a:gd name="connsiteX0" fmla="*/ 363 w 288258"/>
              <a:gd name="connsiteY0" fmla="*/ 1316 h 923762"/>
              <a:gd name="connsiteX1" fmla="*/ 250129 w 288258"/>
              <a:gd name="connsiteY1" fmla="*/ 445816 h 923762"/>
              <a:gd name="connsiteX2" fmla="*/ 228963 w 288258"/>
              <a:gd name="connsiteY2" fmla="*/ 378083 h 923762"/>
              <a:gd name="connsiteX3" fmla="*/ 216263 w 288258"/>
              <a:gd name="connsiteY3" fmla="*/ 530483 h 923762"/>
              <a:gd name="connsiteX4" fmla="*/ 224729 w 288258"/>
              <a:gd name="connsiteY4" fmla="*/ 733683 h 923762"/>
              <a:gd name="connsiteX5" fmla="*/ 224729 w 288258"/>
              <a:gd name="connsiteY5" fmla="*/ 593983 h 923762"/>
              <a:gd name="connsiteX6" fmla="*/ 288229 w 288258"/>
              <a:gd name="connsiteY6" fmla="*/ 919950 h 923762"/>
              <a:gd name="connsiteX7" fmla="*/ 233196 w 288258"/>
              <a:gd name="connsiteY7" fmla="*/ 750616 h 923762"/>
              <a:gd name="connsiteX8" fmla="*/ 245896 w 288258"/>
              <a:gd name="connsiteY8" fmla="*/ 428883 h 923762"/>
              <a:gd name="connsiteX9" fmla="*/ 207796 w 288258"/>
              <a:gd name="connsiteY9" fmla="*/ 297650 h 923762"/>
              <a:gd name="connsiteX10" fmla="*/ 237429 w 288258"/>
              <a:gd name="connsiteY10" fmla="*/ 356916 h 923762"/>
              <a:gd name="connsiteX11" fmla="*/ 195096 w 288258"/>
              <a:gd name="connsiteY11" fmla="*/ 310350 h 923762"/>
              <a:gd name="connsiteX12" fmla="*/ 363 w 288258"/>
              <a:gd name="connsiteY12" fmla="*/ 1316 h 9237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88258" h="923762">
                <a:moveTo>
                  <a:pt x="363" y="1316"/>
                </a:moveTo>
                <a:cubicBezTo>
                  <a:pt x="9535" y="23894"/>
                  <a:pt x="212029" y="383021"/>
                  <a:pt x="250129" y="445816"/>
                </a:cubicBezTo>
                <a:cubicBezTo>
                  <a:pt x="288229" y="508611"/>
                  <a:pt x="234607" y="363972"/>
                  <a:pt x="228963" y="378083"/>
                </a:cubicBezTo>
                <a:cubicBezTo>
                  <a:pt x="223319" y="392194"/>
                  <a:pt x="216969" y="471216"/>
                  <a:pt x="216263" y="530483"/>
                </a:cubicBezTo>
                <a:cubicBezTo>
                  <a:pt x="215557" y="589750"/>
                  <a:pt x="223318" y="723100"/>
                  <a:pt x="224729" y="733683"/>
                </a:cubicBezTo>
                <a:cubicBezTo>
                  <a:pt x="226140" y="744266"/>
                  <a:pt x="214146" y="562939"/>
                  <a:pt x="224729" y="593983"/>
                </a:cubicBezTo>
                <a:cubicBezTo>
                  <a:pt x="235312" y="625027"/>
                  <a:pt x="286818" y="893845"/>
                  <a:pt x="288229" y="919950"/>
                </a:cubicBezTo>
                <a:cubicBezTo>
                  <a:pt x="289640" y="946055"/>
                  <a:pt x="240252" y="832461"/>
                  <a:pt x="233196" y="750616"/>
                </a:cubicBezTo>
                <a:cubicBezTo>
                  <a:pt x="226141" y="668772"/>
                  <a:pt x="250129" y="504377"/>
                  <a:pt x="245896" y="428883"/>
                </a:cubicBezTo>
                <a:cubicBezTo>
                  <a:pt x="241663" y="353389"/>
                  <a:pt x="209207" y="309644"/>
                  <a:pt x="207796" y="297650"/>
                </a:cubicBezTo>
                <a:cubicBezTo>
                  <a:pt x="206385" y="285656"/>
                  <a:pt x="239546" y="354799"/>
                  <a:pt x="237429" y="356916"/>
                </a:cubicBezTo>
                <a:cubicBezTo>
                  <a:pt x="235312" y="359033"/>
                  <a:pt x="231785" y="367500"/>
                  <a:pt x="195096" y="310350"/>
                </a:cubicBezTo>
                <a:cubicBezTo>
                  <a:pt x="158407" y="253200"/>
                  <a:pt x="-8809" y="-21262"/>
                  <a:pt x="363" y="1316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9" name="フリーフォーム 1098">
            <a:extLst>
              <a:ext uri="{FF2B5EF4-FFF2-40B4-BE49-F238E27FC236}">
                <a16:creationId xmlns:a16="http://schemas.microsoft.com/office/drawing/2014/main" id="{0A0B84A4-56CD-4670-B73A-6940D50053D1}"/>
              </a:ext>
            </a:extLst>
          </p:cNvPr>
          <p:cNvSpPr/>
          <p:nvPr/>
        </p:nvSpPr>
        <p:spPr>
          <a:xfrm>
            <a:off x="3301670" y="3323210"/>
            <a:ext cx="397045" cy="1021083"/>
          </a:xfrm>
          <a:custGeom>
            <a:avLst/>
            <a:gdLst>
              <a:gd name="connsiteX0" fmla="*/ 394030 w 397045"/>
              <a:gd name="connsiteY0" fmla="*/ 4190 h 1021083"/>
              <a:gd name="connsiteX1" fmla="*/ 144263 w 397045"/>
              <a:gd name="connsiteY1" fmla="*/ 397890 h 1021083"/>
              <a:gd name="connsiteX2" fmla="*/ 80763 w 397045"/>
              <a:gd name="connsiteY2" fmla="*/ 478323 h 1021083"/>
              <a:gd name="connsiteX3" fmla="*/ 127330 w 397045"/>
              <a:gd name="connsiteY3" fmla="*/ 431757 h 1021083"/>
              <a:gd name="connsiteX4" fmla="*/ 8797 w 397045"/>
              <a:gd name="connsiteY4" fmla="*/ 1007490 h 1021083"/>
              <a:gd name="connsiteX5" fmla="*/ 21497 w 397045"/>
              <a:gd name="connsiteY5" fmla="*/ 812757 h 1021083"/>
              <a:gd name="connsiteX6" fmla="*/ 123097 w 397045"/>
              <a:gd name="connsiteY6" fmla="*/ 507957 h 1021083"/>
              <a:gd name="connsiteX7" fmla="*/ 173897 w 397045"/>
              <a:gd name="connsiteY7" fmla="*/ 359790 h 1021083"/>
              <a:gd name="connsiteX8" fmla="*/ 275497 w 397045"/>
              <a:gd name="connsiteY8" fmla="*/ 198923 h 1021083"/>
              <a:gd name="connsiteX9" fmla="*/ 394030 w 397045"/>
              <a:gd name="connsiteY9" fmla="*/ 4190 h 10210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97045" h="1021083">
                <a:moveTo>
                  <a:pt x="394030" y="4190"/>
                </a:moveTo>
                <a:cubicBezTo>
                  <a:pt x="372158" y="37351"/>
                  <a:pt x="196474" y="318868"/>
                  <a:pt x="144263" y="397890"/>
                </a:cubicBezTo>
                <a:cubicBezTo>
                  <a:pt x="92052" y="476912"/>
                  <a:pt x="83585" y="472679"/>
                  <a:pt x="80763" y="478323"/>
                </a:cubicBezTo>
                <a:cubicBezTo>
                  <a:pt x="77941" y="483967"/>
                  <a:pt x="139324" y="343562"/>
                  <a:pt x="127330" y="431757"/>
                </a:cubicBezTo>
                <a:cubicBezTo>
                  <a:pt x="115336" y="519952"/>
                  <a:pt x="26436" y="943990"/>
                  <a:pt x="8797" y="1007490"/>
                </a:cubicBezTo>
                <a:cubicBezTo>
                  <a:pt x="-8842" y="1070990"/>
                  <a:pt x="2447" y="896013"/>
                  <a:pt x="21497" y="812757"/>
                </a:cubicBezTo>
                <a:cubicBezTo>
                  <a:pt x="40547" y="729501"/>
                  <a:pt x="97697" y="583451"/>
                  <a:pt x="123097" y="507957"/>
                </a:cubicBezTo>
                <a:cubicBezTo>
                  <a:pt x="148497" y="432463"/>
                  <a:pt x="148497" y="411296"/>
                  <a:pt x="173897" y="359790"/>
                </a:cubicBezTo>
                <a:cubicBezTo>
                  <a:pt x="199297" y="308284"/>
                  <a:pt x="238103" y="253956"/>
                  <a:pt x="275497" y="198923"/>
                </a:cubicBezTo>
                <a:cubicBezTo>
                  <a:pt x="312891" y="143890"/>
                  <a:pt x="415902" y="-28971"/>
                  <a:pt x="394030" y="4190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0" name="フリーフォーム 1099">
            <a:extLst>
              <a:ext uri="{FF2B5EF4-FFF2-40B4-BE49-F238E27FC236}">
                <a16:creationId xmlns:a16="http://schemas.microsoft.com/office/drawing/2014/main" id="{245B4A5B-48FB-242A-35B5-1618FA61647E}"/>
              </a:ext>
            </a:extLst>
          </p:cNvPr>
          <p:cNvSpPr/>
          <p:nvPr/>
        </p:nvSpPr>
        <p:spPr>
          <a:xfrm>
            <a:off x="3635007" y="3500942"/>
            <a:ext cx="69237" cy="1019447"/>
          </a:xfrm>
          <a:custGeom>
            <a:avLst/>
            <a:gdLst>
              <a:gd name="connsiteX0" fmla="*/ 69160 w 69237"/>
              <a:gd name="connsiteY0" fmla="*/ 25 h 1019447"/>
              <a:gd name="connsiteX1" fmla="*/ 18360 w 69237"/>
              <a:gd name="connsiteY1" fmla="*/ 211691 h 1019447"/>
              <a:gd name="connsiteX2" fmla="*/ 1426 w 69237"/>
              <a:gd name="connsiteY2" fmla="*/ 969458 h 1019447"/>
              <a:gd name="connsiteX3" fmla="*/ 1426 w 69237"/>
              <a:gd name="connsiteY3" fmla="*/ 889025 h 1019447"/>
              <a:gd name="connsiteX4" fmla="*/ 5660 w 69237"/>
              <a:gd name="connsiteY4" fmla="*/ 414891 h 1019447"/>
              <a:gd name="connsiteX5" fmla="*/ 5660 w 69237"/>
              <a:gd name="connsiteY5" fmla="*/ 198991 h 1019447"/>
              <a:gd name="connsiteX6" fmla="*/ 69160 w 69237"/>
              <a:gd name="connsiteY6" fmla="*/ 25 h 10194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9237" h="1019447">
                <a:moveTo>
                  <a:pt x="69160" y="25"/>
                </a:moveTo>
                <a:cubicBezTo>
                  <a:pt x="71277" y="2142"/>
                  <a:pt x="29649" y="50119"/>
                  <a:pt x="18360" y="211691"/>
                </a:cubicBezTo>
                <a:cubicBezTo>
                  <a:pt x="7071" y="373263"/>
                  <a:pt x="4248" y="856569"/>
                  <a:pt x="1426" y="969458"/>
                </a:cubicBezTo>
                <a:cubicBezTo>
                  <a:pt x="-1396" y="1082347"/>
                  <a:pt x="720" y="981453"/>
                  <a:pt x="1426" y="889025"/>
                </a:cubicBezTo>
                <a:cubicBezTo>
                  <a:pt x="2132" y="796597"/>
                  <a:pt x="4954" y="529897"/>
                  <a:pt x="5660" y="414891"/>
                </a:cubicBezTo>
                <a:cubicBezTo>
                  <a:pt x="6366" y="299885"/>
                  <a:pt x="-1396" y="267430"/>
                  <a:pt x="5660" y="198991"/>
                </a:cubicBezTo>
                <a:cubicBezTo>
                  <a:pt x="12715" y="130552"/>
                  <a:pt x="67043" y="-2092"/>
                  <a:pt x="69160" y="25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1" name="フリーフォーム 1100">
            <a:extLst>
              <a:ext uri="{FF2B5EF4-FFF2-40B4-BE49-F238E27FC236}">
                <a16:creationId xmlns:a16="http://schemas.microsoft.com/office/drawing/2014/main" id="{72903DE2-C7ED-995A-27CD-DEAC7514A901}"/>
              </a:ext>
            </a:extLst>
          </p:cNvPr>
          <p:cNvSpPr/>
          <p:nvPr/>
        </p:nvSpPr>
        <p:spPr>
          <a:xfrm>
            <a:off x="3432625" y="4014667"/>
            <a:ext cx="226935" cy="1500306"/>
          </a:xfrm>
          <a:custGeom>
            <a:avLst/>
            <a:gdLst>
              <a:gd name="connsiteX0" fmla="*/ 608 w 226935"/>
              <a:gd name="connsiteY0" fmla="*/ 7000 h 1500306"/>
              <a:gd name="connsiteX1" fmla="*/ 102208 w 226935"/>
              <a:gd name="connsiteY1" fmla="*/ 726666 h 1500306"/>
              <a:gd name="connsiteX2" fmla="*/ 220742 w 226935"/>
              <a:gd name="connsiteY2" fmla="*/ 1450566 h 1500306"/>
              <a:gd name="connsiteX3" fmla="*/ 203808 w 226935"/>
              <a:gd name="connsiteY3" fmla="*/ 1391300 h 1500306"/>
              <a:gd name="connsiteX4" fmla="*/ 148775 w 226935"/>
              <a:gd name="connsiteY4" fmla="*/ 1023000 h 1500306"/>
              <a:gd name="connsiteX5" fmla="*/ 81042 w 226935"/>
              <a:gd name="connsiteY5" fmla="*/ 493833 h 1500306"/>
              <a:gd name="connsiteX6" fmla="*/ 59875 w 226935"/>
              <a:gd name="connsiteY6" fmla="*/ 366833 h 1500306"/>
              <a:gd name="connsiteX7" fmla="*/ 608 w 226935"/>
              <a:gd name="connsiteY7" fmla="*/ 7000 h 1500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26935" h="1500306">
                <a:moveTo>
                  <a:pt x="608" y="7000"/>
                </a:moveTo>
                <a:cubicBezTo>
                  <a:pt x="7663" y="66972"/>
                  <a:pt x="65519" y="486072"/>
                  <a:pt x="102208" y="726666"/>
                </a:cubicBezTo>
                <a:cubicBezTo>
                  <a:pt x="138897" y="967260"/>
                  <a:pt x="203809" y="1339794"/>
                  <a:pt x="220742" y="1450566"/>
                </a:cubicBezTo>
                <a:cubicBezTo>
                  <a:pt x="237675" y="1561338"/>
                  <a:pt x="215803" y="1462561"/>
                  <a:pt x="203808" y="1391300"/>
                </a:cubicBezTo>
                <a:cubicBezTo>
                  <a:pt x="191814" y="1320039"/>
                  <a:pt x="169236" y="1172578"/>
                  <a:pt x="148775" y="1023000"/>
                </a:cubicBezTo>
                <a:cubicBezTo>
                  <a:pt x="128314" y="873422"/>
                  <a:pt x="95859" y="603194"/>
                  <a:pt x="81042" y="493833"/>
                </a:cubicBezTo>
                <a:cubicBezTo>
                  <a:pt x="66225" y="384472"/>
                  <a:pt x="69753" y="443738"/>
                  <a:pt x="59875" y="366833"/>
                </a:cubicBezTo>
                <a:cubicBezTo>
                  <a:pt x="49997" y="289928"/>
                  <a:pt x="-6447" y="-52972"/>
                  <a:pt x="608" y="7000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2" name="フリーフォーム 1101">
            <a:extLst>
              <a:ext uri="{FF2B5EF4-FFF2-40B4-BE49-F238E27FC236}">
                <a16:creationId xmlns:a16="http://schemas.microsoft.com/office/drawing/2014/main" id="{13D435AB-D1A3-9FA7-ACB0-39E619A1DB1C}"/>
              </a:ext>
            </a:extLst>
          </p:cNvPr>
          <p:cNvSpPr/>
          <p:nvPr/>
        </p:nvSpPr>
        <p:spPr>
          <a:xfrm>
            <a:off x="3331618" y="4343216"/>
            <a:ext cx="147561" cy="1403208"/>
          </a:xfrm>
          <a:custGeom>
            <a:avLst/>
            <a:gdLst>
              <a:gd name="connsiteX0" fmla="*/ 84682 w 147561"/>
              <a:gd name="connsiteY0" fmla="*/ 12884 h 1403208"/>
              <a:gd name="connsiteX1" fmla="*/ 135482 w 147561"/>
              <a:gd name="connsiteY1" fmla="*/ 639417 h 1403208"/>
              <a:gd name="connsiteX2" fmla="*/ 12715 w 147561"/>
              <a:gd name="connsiteY2" fmla="*/ 1037351 h 1403208"/>
              <a:gd name="connsiteX3" fmla="*/ 29649 w 147561"/>
              <a:gd name="connsiteY3" fmla="*/ 973851 h 1403208"/>
              <a:gd name="connsiteX4" fmla="*/ 15 w 147561"/>
              <a:gd name="connsiteY4" fmla="*/ 1177051 h 1403208"/>
              <a:gd name="connsiteX5" fmla="*/ 25415 w 147561"/>
              <a:gd name="connsiteY5" fmla="*/ 1397184 h 1403208"/>
              <a:gd name="connsiteX6" fmla="*/ 16949 w 147561"/>
              <a:gd name="connsiteY6" fmla="*/ 1308284 h 1403208"/>
              <a:gd name="connsiteX7" fmla="*/ 16949 w 147561"/>
              <a:gd name="connsiteY7" fmla="*/ 969617 h 1403208"/>
              <a:gd name="connsiteX8" fmla="*/ 135482 w 147561"/>
              <a:gd name="connsiteY8" fmla="*/ 685984 h 1403208"/>
              <a:gd name="connsiteX9" fmla="*/ 135482 w 147561"/>
              <a:gd name="connsiteY9" fmla="*/ 508184 h 1403208"/>
              <a:gd name="connsiteX10" fmla="*/ 63515 w 147561"/>
              <a:gd name="connsiteY10" fmla="*/ 76384 h 1403208"/>
              <a:gd name="connsiteX11" fmla="*/ 93149 w 147561"/>
              <a:gd name="connsiteY11" fmla="*/ 203384 h 1403208"/>
              <a:gd name="connsiteX12" fmla="*/ 84682 w 147561"/>
              <a:gd name="connsiteY12" fmla="*/ 12884 h 14032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47561" h="1403208">
                <a:moveTo>
                  <a:pt x="84682" y="12884"/>
                </a:moveTo>
                <a:cubicBezTo>
                  <a:pt x="91737" y="85556"/>
                  <a:pt x="147477" y="468673"/>
                  <a:pt x="135482" y="639417"/>
                </a:cubicBezTo>
                <a:cubicBezTo>
                  <a:pt x="123488" y="810162"/>
                  <a:pt x="30354" y="981612"/>
                  <a:pt x="12715" y="1037351"/>
                </a:cubicBezTo>
                <a:cubicBezTo>
                  <a:pt x="-4924" y="1093090"/>
                  <a:pt x="31766" y="950568"/>
                  <a:pt x="29649" y="973851"/>
                </a:cubicBezTo>
                <a:cubicBezTo>
                  <a:pt x="27532" y="997134"/>
                  <a:pt x="721" y="1106496"/>
                  <a:pt x="15" y="1177051"/>
                </a:cubicBezTo>
                <a:cubicBezTo>
                  <a:pt x="-691" y="1247606"/>
                  <a:pt x="22593" y="1375312"/>
                  <a:pt x="25415" y="1397184"/>
                </a:cubicBezTo>
                <a:cubicBezTo>
                  <a:pt x="28237" y="1419056"/>
                  <a:pt x="18360" y="1379545"/>
                  <a:pt x="16949" y="1308284"/>
                </a:cubicBezTo>
                <a:cubicBezTo>
                  <a:pt x="15538" y="1237023"/>
                  <a:pt x="-2806" y="1073334"/>
                  <a:pt x="16949" y="969617"/>
                </a:cubicBezTo>
                <a:cubicBezTo>
                  <a:pt x="36704" y="865900"/>
                  <a:pt x="115727" y="762890"/>
                  <a:pt x="135482" y="685984"/>
                </a:cubicBezTo>
                <a:cubicBezTo>
                  <a:pt x="155238" y="609079"/>
                  <a:pt x="147476" y="609784"/>
                  <a:pt x="135482" y="508184"/>
                </a:cubicBezTo>
                <a:cubicBezTo>
                  <a:pt x="123488" y="406584"/>
                  <a:pt x="70570" y="127184"/>
                  <a:pt x="63515" y="76384"/>
                </a:cubicBezTo>
                <a:cubicBezTo>
                  <a:pt x="56459" y="25584"/>
                  <a:pt x="87505" y="208323"/>
                  <a:pt x="93149" y="203384"/>
                </a:cubicBezTo>
                <a:cubicBezTo>
                  <a:pt x="98793" y="198445"/>
                  <a:pt x="77627" y="-59788"/>
                  <a:pt x="84682" y="12884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3" name="フリーフォーム 1102">
            <a:extLst>
              <a:ext uri="{FF2B5EF4-FFF2-40B4-BE49-F238E27FC236}">
                <a16:creationId xmlns:a16="http://schemas.microsoft.com/office/drawing/2014/main" id="{7BD3992F-E7C2-3A7F-C67A-935EAB5CF3D0}"/>
              </a:ext>
            </a:extLst>
          </p:cNvPr>
          <p:cNvSpPr/>
          <p:nvPr/>
        </p:nvSpPr>
        <p:spPr>
          <a:xfrm>
            <a:off x="3258566" y="4389187"/>
            <a:ext cx="115437" cy="1445229"/>
          </a:xfrm>
          <a:custGeom>
            <a:avLst/>
            <a:gdLst>
              <a:gd name="connsiteX0" fmla="*/ 115401 w 115437"/>
              <a:gd name="connsiteY0" fmla="*/ 5013 h 1445229"/>
              <a:gd name="connsiteX1" fmla="*/ 51901 w 115437"/>
              <a:gd name="connsiteY1" fmla="*/ 703513 h 1445229"/>
              <a:gd name="connsiteX2" fmla="*/ 34967 w 115437"/>
              <a:gd name="connsiteY2" fmla="*/ 1004080 h 1445229"/>
              <a:gd name="connsiteX3" fmla="*/ 43434 w 115437"/>
              <a:gd name="connsiteY3" fmla="*/ 1423180 h 1445229"/>
              <a:gd name="connsiteX4" fmla="*/ 51901 w 115437"/>
              <a:gd name="connsiteY4" fmla="*/ 1325813 h 1445229"/>
              <a:gd name="connsiteX5" fmla="*/ 1101 w 115437"/>
              <a:gd name="connsiteY5" fmla="*/ 809346 h 1445229"/>
              <a:gd name="connsiteX6" fmla="*/ 18034 w 115437"/>
              <a:gd name="connsiteY6" fmla="*/ 923646 h 1445229"/>
              <a:gd name="connsiteX7" fmla="*/ 30734 w 115437"/>
              <a:gd name="connsiteY7" fmla="*/ 779713 h 1445229"/>
              <a:gd name="connsiteX8" fmla="*/ 60367 w 115437"/>
              <a:gd name="connsiteY8" fmla="*/ 407180 h 1445229"/>
              <a:gd name="connsiteX9" fmla="*/ 115401 w 115437"/>
              <a:gd name="connsiteY9" fmla="*/ 5013 h 14452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5437" h="1445229">
                <a:moveTo>
                  <a:pt x="115401" y="5013"/>
                </a:moveTo>
                <a:cubicBezTo>
                  <a:pt x="113990" y="54402"/>
                  <a:pt x="65307" y="537002"/>
                  <a:pt x="51901" y="703513"/>
                </a:cubicBezTo>
                <a:cubicBezTo>
                  <a:pt x="38495" y="870024"/>
                  <a:pt x="36378" y="884136"/>
                  <a:pt x="34967" y="1004080"/>
                </a:cubicBezTo>
                <a:cubicBezTo>
                  <a:pt x="33556" y="1124025"/>
                  <a:pt x="40612" y="1369558"/>
                  <a:pt x="43434" y="1423180"/>
                </a:cubicBezTo>
                <a:cubicBezTo>
                  <a:pt x="46256" y="1476802"/>
                  <a:pt x="58956" y="1428119"/>
                  <a:pt x="51901" y="1325813"/>
                </a:cubicBezTo>
                <a:cubicBezTo>
                  <a:pt x="44846" y="1223507"/>
                  <a:pt x="6745" y="876374"/>
                  <a:pt x="1101" y="809346"/>
                </a:cubicBezTo>
                <a:cubicBezTo>
                  <a:pt x="-4543" y="742318"/>
                  <a:pt x="13095" y="928585"/>
                  <a:pt x="18034" y="923646"/>
                </a:cubicBezTo>
                <a:cubicBezTo>
                  <a:pt x="22973" y="918707"/>
                  <a:pt x="23679" y="865791"/>
                  <a:pt x="30734" y="779713"/>
                </a:cubicBezTo>
                <a:cubicBezTo>
                  <a:pt x="37789" y="693635"/>
                  <a:pt x="43434" y="529947"/>
                  <a:pt x="60367" y="407180"/>
                </a:cubicBezTo>
                <a:cubicBezTo>
                  <a:pt x="77300" y="284413"/>
                  <a:pt x="116812" y="-44376"/>
                  <a:pt x="115401" y="5013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4" name="フリーフォーム 1103">
            <a:extLst>
              <a:ext uri="{FF2B5EF4-FFF2-40B4-BE49-F238E27FC236}">
                <a16:creationId xmlns:a16="http://schemas.microsoft.com/office/drawing/2014/main" id="{4CC2FD9E-BEC5-CECE-43DF-3DC930D01EA1}"/>
              </a:ext>
            </a:extLst>
          </p:cNvPr>
          <p:cNvSpPr/>
          <p:nvPr/>
        </p:nvSpPr>
        <p:spPr>
          <a:xfrm>
            <a:off x="3424737" y="5854699"/>
            <a:ext cx="1034338" cy="883751"/>
          </a:xfrm>
          <a:custGeom>
            <a:avLst/>
            <a:gdLst>
              <a:gd name="connsiteX0" fmla="*/ 30 w 1034338"/>
              <a:gd name="connsiteY0" fmla="*/ 1 h 883751"/>
              <a:gd name="connsiteX1" fmla="*/ 84696 w 1034338"/>
              <a:gd name="connsiteY1" fmla="*/ 296334 h 883751"/>
              <a:gd name="connsiteX2" fmla="*/ 228630 w 1034338"/>
              <a:gd name="connsiteY2" fmla="*/ 452968 h 883751"/>
              <a:gd name="connsiteX3" fmla="*/ 169363 w 1034338"/>
              <a:gd name="connsiteY3" fmla="*/ 414868 h 883751"/>
              <a:gd name="connsiteX4" fmla="*/ 419130 w 1034338"/>
              <a:gd name="connsiteY4" fmla="*/ 609601 h 883751"/>
              <a:gd name="connsiteX5" fmla="*/ 1007563 w 1034338"/>
              <a:gd name="connsiteY5" fmla="*/ 876301 h 883751"/>
              <a:gd name="connsiteX6" fmla="*/ 914430 w 1034338"/>
              <a:gd name="connsiteY6" fmla="*/ 808568 h 883751"/>
              <a:gd name="connsiteX7" fmla="*/ 736630 w 1034338"/>
              <a:gd name="connsiteY7" fmla="*/ 795868 h 883751"/>
              <a:gd name="connsiteX8" fmla="*/ 402196 w 1034338"/>
              <a:gd name="connsiteY8" fmla="*/ 563034 h 883751"/>
              <a:gd name="connsiteX9" fmla="*/ 93163 w 1034338"/>
              <a:gd name="connsiteY9" fmla="*/ 300568 h 883751"/>
              <a:gd name="connsiteX10" fmla="*/ 30 w 1034338"/>
              <a:gd name="connsiteY10" fmla="*/ 1 h 8837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034338" h="883751">
                <a:moveTo>
                  <a:pt x="30" y="1"/>
                </a:moveTo>
                <a:cubicBezTo>
                  <a:pt x="-1381" y="-705"/>
                  <a:pt x="46596" y="220840"/>
                  <a:pt x="84696" y="296334"/>
                </a:cubicBezTo>
                <a:cubicBezTo>
                  <a:pt x="122796" y="371829"/>
                  <a:pt x="214519" y="433212"/>
                  <a:pt x="228630" y="452968"/>
                </a:cubicBezTo>
                <a:cubicBezTo>
                  <a:pt x="242741" y="472724"/>
                  <a:pt x="137613" y="388763"/>
                  <a:pt x="169363" y="414868"/>
                </a:cubicBezTo>
                <a:cubicBezTo>
                  <a:pt x="201113" y="440974"/>
                  <a:pt x="279430" y="532696"/>
                  <a:pt x="419130" y="609601"/>
                </a:cubicBezTo>
                <a:cubicBezTo>
                  <a:pt x="558830" y="686506"/>
                  <a:pt x="925013" y="843140"/>
                  <a:pt x="1007563" y="876301"/>
                </a:cubicBezTo>
                <a:cubicBezTo>
                  <a:pt x="1090113" y="909462"/>
                  <a:pt x="959585" y="821973"/>
                  <a:pt x="914430" y="808568"/>
                </a:cubicBezTo>
                <a:cubicBezTo>
                  <a:pt x="869275" y="795163"/>
                  <a:pt x="822002" y="836790"/>
                  <a:pt x="736630" y="795868"/>
                </a:cubicBezTo>
                <a:cubicBezTo>
                  <a:pt x="651258" y="754946"/>
                  <a:pt x="509440" y="645584"/>
                  <a:pt x="402196" y="563034"/>
                </a:cubicBezTo>
                <a:cubicBezTo>
                  <a:pt x="294952" y="480484"/>
                  <a:pt x="161602" y="393701"/>
                  <a:pt x="93163" y="300568"/>
                </a:cubicBezTo>
                <a:cubicBezTo>
                  <a:pt x="24724" y="207435"/>
                  <a:pt x="1441" y="707"/>
                  <a:pt x="30" y="1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5" name="フリーフォーム 1104">
            <a:extLst>
              <a:ext uri="{FF2B5EF4-FFF2-40B4-BE49-F238E27FC236}">
                <a16:creationId xmlns:a16="http://schemas.microsoft.com/office/drawing/2014/main" id="{30EE647E-FCEA-F1E6-7C50-CCA56E3BF0DC}"/>
              </a:ext>
            </a:extLst>
          </p:cNvPr>
          <p:cNvSpPr/>
          <p:nvPr/>
        </p:nvSpPr>
        <p:spPr>
          <a:xfrm>
            <a:off x="3310593" y="5820400"/>
            <a:ext cx="1223939" cy="1238518"/>
          </a:xfrm>
          <a:custGeom>
            <a:avLst/>
            <a:gdLst>
              <a:gd name="connsiteX0" fmla="*/ 12574 w 1223939"/>
              <a:gd name="connsiteY0" fmla="*/ 433 h 1238518"/>
              <a:gd name="connsiteX1" fmla="*/ 16807 w 1223939"/>
              <a:gd name="connsiteY1" fmla="*/ 301000 h 1238518"/>
              <a:gd name="connsiteX2" fmla="*/ 8340 w 1223939"/>
              <a:gd name="connsiteY2" fmla="*/ 258667 h 1238518"/>
              <a:gd name="connsiteX3" fmla="*/ 152274 w 1223939"/>
              <a:gd name="connsiteY3" fmla="*/ 605800 h 1238518"/>
              <a:gd name="connsiteX4" fmla="*/ 152274 w 1223939"/>
              <a:gd name="connsiteY4" fmla="*/ 542300 h 1238518"/>
              <a:gd name="connsiteX5" fmla="*/ 397807 w 1223939"/>
              <a:gd name="connsiteY5" fmla="*/ 792067 h 1238518"/>
              <a:gd name="connsiteX6" fmla="*/ 351240 w 1223939"/>
              <a:gd name="connsiteY6" fmla="*/ 732800 h 1238518"/>
              <a:gd name="connsiteX7" fmla="*/ 499407 w 1223939"/>
              <a:gd name="connsiteY7" fmla="*/ 885200 h 1238518"/>
              <a:gd name="connsiteX8" fmla="*/ 876174 w 1223939"/>
              <a:gd name="connsiteY8" fmla="*/ 1101100 h 1238518"/>
              <a:gd name="connsiteX9" fmla="*/ 1202140 w 1223939"/>
              <a:gd name="connsiteY9" fmla="*/ 1232333 h 1238518"/>
              <a:gd name="connsiteX10" fmla="*/ 1151340 w 1223939"/>
              <a:gd name="connsiteY10" fmla="*/ 1202700 h 1238518"/>
              <a:gd name="connsiteX11" fmla="*/ 808440 w 1223939"/>
              <a:gd name="connsiteY11" fmla="*/ 1075700 h 1238518"/>
              <a:gd name="connsiteX12" fmla="*/ 164974 w 1223939"/>
              <a:gd name="connsiteY12" fmla="*/ 563467 h 1238518"/>
              <a:gd name="connsiteX13" fmla="*/ 46440 w 1223939"/>
              <a:gd name="connsiteY13" fmla="*/ 444933 h 1238518"/>
              <a:gd name="connsiteX14" fmla="*/ 80307 w 1223939"/>
              <a:gd name="connsiteY14" fmla="*/ 487267 h 1238518"/>
              <a:gd name="connsiteX15" fmla="*/ 50674 w 1223939"/>
              <a:gd name="connsiteY15" fmla="*/ 377200 h 1238518"/>
              <a:gd name="connsiteX16" fmla="*/ 12574 w 1223939"/>
              <a:gd name="connsiteY16" fmla="*/ 433 h 12385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223939" h="1238518">
                <a:moveTo>
                  <a:pt x="12574" y="433"/>
                </a:moveTo>
                <a:cubicBezTo>
                  <a:pt x="6930" y="-12267"/>
                  <a:pt x="17513" y="257961"/>
                  <a:pt x="16807" y="301000"/>
                </a:cubicBezTo>
                <a:cubicBezTo>
                  <a:pt x="16101" y="344039"/>
                  <a:pt x="-14238" y="207867"/>
                  <a:pt x="8340" y="258667"/>
                </a:cubicBezTo>
                <a:cubicBezTo>
                  <a:pt x="30918" y="309467"/>
                  <a:pt x="128285" y="558528"/>
                  <a:pt x="152274" y="605800"/>
                </a:cubicBezTo>
                <a:cubicBezTo>
                  <a:pt x="176263" y="653072"/>
                  <a:pt x="111352" y="511256"/>
                  <a:pt x="152274" y="542300"/>
                </a:cubicBezTo>
                <a:cubicBezTo>
                  <a:pt x="193196" y="573344"/>
                  <a:pt x="364646" y="760317"/>
                  <a:pt x="397807" y="792067"/>
                </a:cubicBezTo>
                <a:cubicBezTo>
                  <a:pt x="430968" y="823817"/>
                  <a:pt x="334307" y="717278"/>
                  <a:pt x="351240" y="732800"/>
                </a:cubicBezTo>
                <a:cubicBezTo>
                  <a:pt x="368173" y="748322"/>
                  <a:pt x="411918" y="823817"/>
                  <a:pt x="499407" y="885200"/>
                </a:cubicBezTo>
                <a:cubicBezTo>
                  <a:pt x="586896" y="946583"/>
                  <a:pt x="759052" y="1043245"/>
                  <a:pt x="876174" y="1101100"/>
                </a:cubicBezTo>
                <a:cubicBezTo>
                  <a:pt x="993296" y="1158955"/>
                  <a:pt x="1156279" y="1215400"/>
                  <a:pt x="1202140" y="1232333"/>
                </a:cubicBezTo>
                <a:cubicBezTo>
                  <a:pt x="1248001" y="1249266"/>
                  <a:pt x="1216957" y="1228805"/>
                  <a:pt x="1151340" y="1202700"/>
                </a:cubicBezTo>
                <a:cubicBezTo>
                  <a:pt x="1085723" y="1176595"/>
                  <a:pt x="972834" y="1182239"/>
                  <a:pt x="808440" y="1075700"/>
                </a:cubicBezTo>
                <a:cubicBezTo>
                  <a:pt x="644046" y="969161"/>
                  <a:pt x="291974" y="668595"/>
                  <a:pt x="164974" y="563467"/>
                </a:cubicBezTo>
                <a:cubicBezTo>
                  <a:pt x="37974" y="458339"/>
                  <a:pt x="60551" y="457633"/>
                  <a:pt x="46440" y="444933"/>
                </a:cubicBezTo>
                <a:cubicBezTo>
                  <a:pt x="32329" y="432233"/>
                  <a:pt x="79601" y="498556"/>
                  <a:pt x="80307" y="487267"/>
                </a:cubicBezTo>
                <a:cubicBezTo>
                  <a:pt x="81013" y="475978"/>
                  <a:pt x="62668" y="459044"/>
                  <a:pt x="50674" y="377200"/>
                </a:cubicBezTo>
                <a:cubicBezTo>
                  <a:pt x="38680" y="295356"/>
                  <a:pt x="18218" y="13133"/>
                  <a:pt x="12574" y="433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7" name="フリーフォーム 1106">
            <a:extLst>
              <a:ext uri="{FF2B5EF4-FFF2-40B4-BE49-F238E27FC236}">
                <a16:creationId xmlns:a16="http://schemas.microsoft.com/office/drawing/2014/main" id="{2B3DDDE8-C595-2AD0-E784-829D1C105801}"/>
              </a:ext>
            </a:extLst>
          </p:cNvPr>
          <p:cNvSpPr/>
          <p:nvPr/>
        </p:nvSpPr>
        <p:spPr>
          <a:xfrm>
            <a:off x="3003840" y="6018590"/>
            <a:ext cx="674166" cy="760565"/>
          </a:xfrm>
          <a:custGeom>
            <a:avLst/>
            <a:gdLst>
              <a:gd name="connsiteX0" fmla="*/ 1827 w 674166"/>
              <a:gd name="connsiteY0" fmla="*/ 1210 h 760565"/>
              <a:gd name="connsiteX1" fmla="*/ 298160 w 674166"/>
              <a:gd name="connsiteY1" fmla="*/ 377977 h 760565"/>
              <a:gd name="connsiteX2" fmla="*/ 645293 w 674166"/>
              <a:gd name="connsiteY2" fmla="*/ 737810 h 760565"/>
              <a:gd name="connsiteX3" fmla="*/ 628360 w 674166"/>
              <a:gd name="connsiteY3" fmla="*/ 699710 h 760565"/>
              <a:gd name="connsiteX4" fmla="*/ 416693 w 674166"/>
              <a:gd name="connsiteY4" fmla="*/ 504977 h 760565"/>
              <a:gd name="connsiteX5" fmla="*/ 171160 w 674166"/>
              <a:gd name="connsiteY5" fmla="*/ 284843 h 760565"/>
              <a:gd name="connsiteX6" fmla="*/ 243127 w 674166"/>
              <a:gd name="connsiteY6" fmla="*/ 327177 h 760565"/>
              <a:gd name="connsiteX7" fmla="*/ 175393 w 674166"/>
              <a:gd name="connsiteY7" fmla="*/ 259443 h 760565"/>
              <a:gd name="connsiteX8" fmla="*/ 1827 w 674166"/>
              <a:gd name="connsiteY8" fmla="*/ 1210 h 7605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74166" h="760565">
                <a:moveTo>
                  <a:pt x="1827" y="1210"/>
                </a:moveTo>
                <a:cubicBezTo>
                  <a:pt x="22288" y="20966"/>
                  <a:pt x="190916" y="255210"/>
                  <a:pt x="298160" y="377977"/>
                </a:cubicBezTo>
                <a:cubicBezTo>
                  <a:pt x="405404" y="500744"/>
                  <a:pt x="645293" y="737810"/>
                  <a:pt x="645293" y="737810"/>
                </a:cubicBezTo>
                <a:cubicBezTo>
                  <a:pt x="700326" y="791432"/>
                  <a:pt x="666460" y="738515"/>
                  <a:pt x="628360" y="699710"/>
                </a:cubicBezTo>
                <a:cubicBezTo>
                  <a:pt x="590260" y="660905"/>
                  <a:pt x="492893" y="574122"/>
                  <a:pt x="416693" y="504977"/>
                </a:cubicBezTo>
                <a:cubicBezTo>
                  <a:pt x="340493" y="435833"/>
                  <a:pt x="200088" y="314476"/>
                  <a:pt x="171160" y="284843"/>
                </a:cubicBezTo>
                <a:cubicBezTo>
                  <a:pt x="142232" y="255210"/>
                  <a:pt x="242422" y="331410"/>
                  <a:pt x="243127" y="327177"/>
                </a:cubicBezTo>
                <a:cubicBezTo>
                  <a:pt x="243833" y="322944"/>
                  <a:pt x="212082" y="309538"/>
                  <a:pt x="175393" y="259443"/>
                </a:cubicBezTo>
                <a:cubicBezTo>
                  <a:pt x="138704" y="209348"/>
                  <a:pt x="-18634" y="-18546"/>
                  <a:pt x="1827" y="1210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8" name="フリーフォーム 1107">
            <a:extLst>
              <a:ext uri="{FF2B5EF4-FFF2-40B4-BE49-F238E27FC236}">
                <a16:creationId xmlns:a16="http://schemas.microsoft.com/office/drawing/2014/main" id="{20655724-9376-7B52-856F-AB938D9D98D5}"/>
              </a:ext>
            </a:extLst>
          </p:cNvPr>
          <p:cNvSpPr/>
          <p:nvPr/>
        </p:nvSpPr>
        <p:spPr>
          <a:xfrm>
            <a:off x="3423482" y="6544566"/>
            <a:ext cx="1036871" cy="592638"/>
          </a:xfrm>
          <a:custGeom>
            <a:avLst/>
            <a:gdLst>
              <a:gd name="connsiteX0" fmla="*/ 1285 w 1036871"/>
              <a:gd name="connsiteY0" fmla="*/ 167 h 592638"/>
              <a:gd name="connsiteX1" fmla="*/ 297618 w 1036871"/>
              <a:gd name="connsiteY1" fmla="*/ 224534 h 592638"/>
              <a:gd name="connsiteX2" fmla="*/ 513518 w 1036871"/>
              <a:gd name="connsiteY2" fmla="*/ 304967 h 592638"/>
              <a:gd name="connsiteX3" fmla="*/ 390751 w 1036871"/>
              <a:gd name="connsiteY3" fmla="*/ 296501 h 592638"/>
              <a:gd name="connsiteX4" fmla="*/ 551618 w 1036871"/>
              <a:gd name="connsiteY4" fmla="*/ 334601 h 592638"/>
              <a:gd name="connsiteX5" fmla="*/ 814085 w 1036871"/>
              <a:gd name="connsiteY5" fmla="*/ 448901 h 592638"/>
              <a:gd name="connsiteX6" fmla="*/ 1029985 w 1036871"/>
              <a:gd name="connsiteY6" fmla="*/ 588601 h 592638"/>
              <a:gd name="connsiteX7" fmla="*/ 970718 w 1036871"/>
              <a:gd name="connsiteY7" fmla="*/ 550501 h 592638"/>
              <a:gd name="connsiteX8" fmla="*/ 843718 w 1036871"/>
              <a:gd name="connsiteY8" fmla="*/ 503934 h 592638"/>
              <a:gd name="connsiteX9" fmla="*/ 500818 w 1036871"/>
              <a:gd name="connsiteY9" fmla="*/ 300734 h 592638"/>
              <a:gd name="connsiteX10" fmla="*/ 572785 w 1036871"/>
              <a:gd name="connsiteY10" fmla="*/ 334601 h 592638"/>
              <a:gd name="connsiteX11" fmla="*/ 306085 w 1036871"/>
              <a:gd name="connsiteY11" fmla="*/ 254167 h 592638"/>
              <a:gd name="connsiteX12" fmla="*/ 52085 w 1036871"/>
              <a:gd name="connsiteY12" fmla="*/ 122934 h 592638"/>
              <a:gd name="connsiteX13" fmla="*/ 183318 w 1036871"/>
              <a:gd name="connsiteY13" fmla="*/ 186434 h 592638"/>
              <a:gd name="connsiteX14" fmla="*/ 1285 w 1036871"/>
              <a:gd name="connsiteY14" fmla="*/ 167 h 5926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036871" h="592638">
                <a:moveTo>
                  <a:pt x="1285" y="167"/>
                </a:moveTo>
                <a:cubicBezTo>
                  <a:pt x="20335" y="6517"/>
                  <a:pt x="212246" y="173734"/>
                  <a:pt x="297618" y="224534"/>
                </a:cubicBezTo>
                <a:cubicBezTo>
                  <a:pt x="382990" y="275334"/>
                  <a:pt x="497996" y="292973"/>
                  <a:pt x="513518" y="304967"/>
                </a:cubicBezTo>
                <a:cubicBezTo>
                  <a:pt x="529040" y="316961"/>
                  <a:pt x="384401" y="291562"/>
                  <a:pt x="390751" y="296501"/>
                </a:cubicBezTo>
                <a:cubicBezTo>
                  <a:pt x="397101" y="301440"/>
                  <a:pt x="481062" y="309201"/>
                  <a:pt x="551618" y="334601"/>
                </a:cubicBezTo>
                <a:cubicBezTo>
                  <a:pt x="622174" y="360001"/>
                  <a:pt x="734357" y="406568"/>
                  <a:pt x="814085" y="448901"/>
                </a:cubicBezTo>
                <a:cubicBezTo>
                  <a:pt x="893813" y="491234"/>
                  <a:pt x="1029985" y="588601"/>
                  <a:pt x="1029985" y="588601"/>
                </a:cubicBezTo>
                <a:cubicBezTo>
                  <a:pt x="1056090" y="605534"/>
                  <a:pt x="1001763" y="564612"/>
                  <a:pt x="970718" y="550501"/>
                </a:cubicBezTo>
                <a:cubicBezTo>
                  <a:pt x="939674" y="536390"/>
                  <a:pt x="922035" y="545562"/>
                  <a:pt x="843718" y="503934"/>
                </a:cubicBezTo>
                <a:cubicBezTo>
                  <a:pt x="765401" y="462306"/>
                  <a:pt x="545974" y="328956"/>
                  <a:pt x="500818" y="300734"/>
                </a:cubicBezTo>
                <a:cubicBezTo>
                  <a:pt x="455663" y="272512"/>
                  <a:pt x="605241" y="342362"/>
                  <a:pt x="572785" y="334601"/>
                </a:cubicBezTo>
                <a:cubicBezTo>
                  <a:pt x="540330" y="326840"/>
                  <a:pt x="392868" y="289445"/>
                  <a:pt x="306085" y="254167"/>
                </a:cubicBezTo>
                <a:cubicBezTo>
                  <a:pt x="219302" y="218889"/>
                  <a:pt x="72546" y="134223"/>
                  <a:pt x="52085" y="122934"/>
                </a:cubicBezTo>
                <a:cubicBezTo>
                  <a:pt x="31624" y="111645"/>
                  <a:pt x="185435" y="202662"/>
                  <a:pt x="183318" y="186434"/>
                </a:cubicBezTo>
                <a:cubicBezTo>
                  <a:pt x="181201" y="170206"/>
                  <a:pt x="-17765" y="-6183"/>
                  <a:pt x="1285" y="167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9" name="フリーフォーム 1108">
            <a:extLst>
              <a:ext uri="{FF2B5EF4-FFF2-40B4-BE49-F238E27FC236}">
                <a16:creationId xmlns:a16="http://schemas.microsoft.com/office/drawing/2014/main" id="{33ECB0CF-5310-0673-882A-381419C07D34}"/>
              </a:ext>
            </a:extLst>
          </p:cNvPr>
          <p:cNvSpPr/>
          <p:nvPr/>
        </p:nvSpPr>
        <p:spPr>
          <a:xfrm>
            <a:off x="514743" y="1748076"/>
            <a:ext cx="1081827" cy="1851870"/>
          </a:xfrm>
          <a:custGeom>
            <a:avLst/>
            <a:gdLst>
              <a:gd name="connsiteX0" fmla="*/ 1081224 w 1081827"/>
              <a:gd name="connsiteY0" fmla="*/ 291 h 1851870"/>
              <a:gd name="connsiteX1" fmla="*/ 649424 w 1081827"/>
              <a:gd name="connsiteY1" fmla="*/ 381291 h 1851870"/>
              <a:gd name="connsiteX2" fmla="*/ 247257 w 1081827"/>
              <a:gd name="connsiteY2" fmla="*/ 944324 h 1851870"/>
              <a:gd name="connsiteX3" fmla="*/ 340390 w 1081827"/>
              <a:gd name="connsiteY3" fmla="*/ 834257 h 1851870"/>
              <a:gd name="connsiteX4" fmla="*/ 213390 w 1081827"/>
              <a:gd name="connsiteY4" fmla="*/ 1117891 h 1851870"/>
              <a:gd name="connsiteX5" fmla="*/ 10190 w 1081827"/>
              <a:gd name="connsiteY5" fmla="*/ 1812157 h 1851870"/>
              <a:gd name="connsiteX6" fmla="*/ 44057 w 1081827"/>
              <a:gd name="connsiteY6" fmla="*/ 1723257 h 1851870"/>
              <a:gd name="connsiteX7" fmla="*/ 162590 w 1081827"/>
              <a:gd name="connsiteY7" fmla="*/ 1359191 h 1851870"/>
              <a:gd name="connsiteX8" fmla="*/ 374257 w 1081827"/>
              <a:gd name="connsiteY8" fmla="*/ 618357 h 1851870"/>
              <a:gd name="connsiteX9" fmla="*/ 255724 w 1081827"/>
              <a:gd name="connsiteY9" fmla="*/ 910457 h 1851870"/>
              <a:gd name="connsiteX10" fmla="*/ 590157 w 1081827"/>
              <a:gd name="connsiteY10" fmla="*/ 393991 h 1851870"/>
              <a:gd name="connsiteX11" fmla="*/ 708690 w 1081827"/>
              <a:gd name="connsiteY11" fmla="*/ 283924 h 1851870"/>
              <a:gd name="connsiteX12" fmla="*/ 742557 w 1081827"/>
              <a:gd name="connsiteY12" fmla="*/ 317791 h 1851870"/>
              <a:gd name="connsiteX13" fmla="*/ 1081224 w 1081827"/>
              <a:gd name="connsiteY13" fmla="*/ 291 h 18518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081827" h="1851870">
                <a:moveTo>
                  <a:pt x="1081224" y="291"/>
                </a:moveTo>
                <a:cubicBezTo>
                  <a:pt x="1065702" y="10874"/>
                  <a:pt x="788418" y="223952"/>
                  <a:pt x="649424" y="381291"/>
                </a:cubicBezTo>
                <a:cubicBezTo>
                  <a:pt x="510430" y="538630"/>
                  <a:pt x="298763" y="868830"/>
                  <a:pt x="247257" y="944324"/>
                </a:cubicBezTo>
                <a:cubicBezTo>
                  <a:pt x="195751" y="1019818"/>
                  <a:pt x="346034" y="805329"/>
                  <a:pt x="340390" y="834257"/>
                </a:cubicBezTo>
                <a:cubicBezTo>
                  <a:pt x="334745" y="863185"/>
                  <a:pt x="268423" y="954908"/>
                  <a:pt x="213390" y="1117891"/>
                </a:cubicBezTo>
                <a:cubicBezTo>
                  <a:pt x="158357" y="1280874"/>
                  <a:pt x="38412" y="1711263"/>
                  <a:pt x="10190" y="1812157"/>
                </a:cubicBezTo>
                <a:cubicBezTo>
                  <a:pt x="-18032" y="1913051"/>
                  <a:pt x="18657" y="1798751"/>
                  <a:pt x="44057" y="1723257"/>
                </a:cubicBezTo>
                <a:cubicBezTo>
                  <a:pt x="69457" y="1647763"/>
                  <a:pt x="107557" y="1543341"/>
                  <a:pt x="162590" y="1359191"/>
                </a:cubicBezTo>
                <a:cubicBezTo>
                  <a:pt x="217623" y="1175041"/>
                  <a:pt x="358735" y="693146"/>
                  <a:pt x="374257" y="618357"/>
                </a:cubicBezTo>
                <a:cubicBezTo>
                  <a:pt x="389779" y="543568"/>
                  <a:pt x="219741" y="947851"/>
                  <a:pt x="255724" y="910457"/>
                </a:cubicBezTo>
                <a:cubicBezTo>
                  <a:pt x="291707" y="873063"/>
                  <a:pt x="514663" y="498413"/>
                  <a:pt x="590157" y="393991"/>
                </a:cubicBezTo>
                <a:cubicBezTo>
                  <a:pt x="665651" y="289569"/>
                  <a:pt x="683290" y="296624"/>
                  <a:pt x="708690" y="283924"/>
                </a:cubicBezTo>
                <a:cubicBezTo>
                  <a:pt x="734090" y="271224"/>
                  <a:pt x="676940" y="365063"/>
                  <a:pt x="742557" y="317791"/>
                </a:cubicBezTo>
                <a:cubicBezTo>
                  <a:pt x="808174" y="270519"/>
                  <a:pt x="1096746" y="-10292"/>
                  <a:pt x="1081224" y="291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0" name="フリーフォーム 1109">
            <a:extLst>
              <a:ext uri="{FF2B5EF4-FFF2-40B4-BE49-F238E27FC236}">
                <a16:creationId xmlns:a16="http://schemas.microsoft.com/office/drawing/2014/main" id="{67A0D1EF-6DA4-DB1D-D978-C1FE7CF278B4}"/>
              </a:ext>
            </a:extLst>
          </p:cNvPr>
          <p:cNvSpPr/>
          <p:nvPr/>
        </p:nvSpPr>
        <p:spPr>
          <a:xfrm>
            <a:off x="388806" y="3838298"/>
            <a:ext cx="153380" cy="563625"/>
          </a:xfrm>
          <a:custGeom>
            <a:avLst/>
            <a:gdLst>
              <a:gd name="connsiteX0" fmla="*/ 153061 w 153380"/>
              <a:gd name="connsiteY0" fmla="*/ 1335 h 563625"/>
              <a:gd name="connsiteX1" fmla="*/ 93794 w 153380"/>
              <a:gd name="connsiteY1" fmla="*/ 128335 h 563625"/>
              <a:gd name="connsiteX2" fmla="*/ 4894 w 153380"/>
              <a:gd name="connsiteY2" fmla="*/ 551669 h 563625"/>
              <a:gd name="connsiteX3" fmla="*/ 17594 w 153380"/>
              <a:gd name="connsiteY3" fmla="*/ 424669 h 563625"/>
              <a:gd name="connsiteX4" fmla="*/ 68394 w 153380"/>
              <a:gd name="connsiteY4" fmla="*/ 187602 h 563625"/>
              <a:gd name="connsiteX5" fmla="*/ 153061 w 153380"/>
              <a:gd name="connsiteY5" fmla="*/ 1335 h 563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3380" h="563625">
                <a:moveTo>
                  <a:pt x="153061" y="1335"/>
                </a:moveTo>
                <a:cubicBezTo>
                  <a:pt x="157294" y="-8543"/>
                  <a:pt x="118488" y="36613"/>
                  <a:pt x="93794" y="128335"/>
                </a:cubicBezTo>
                <a:cubicBezTo>
                  <a:pt x="69100" y="220057"/>
                  <a:pt x="17594" y="502280"/>
                  <a:pt x="4894" y="551669"/>
                </a:cubicBezTo>
                <a:cubicBezTo>
                  <a:pt x="-7806" y="601058"/>
                  <a:pt x="7011" y="485347"/>
                  <a:pt x="17594" y="424669"/>
                </a:cubicBezTo>
                <a:cubicBezTo>
                  <a:pt x="28177" y="363991"/>
                  <a:pt x="50050" y="253924"/>
                  <a:pt x="68394" y="187602"/>
                </a:cubicBezTo>
                <a:cubicBezTo>
                  <a:pt x="86738" y="121280"/>
                  <a:pt x="148828" y="11213"/>
                  <a:pt x="153061" y="1335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1" name="フリーフォーム 1110">
            <a:extLst>
              <a:ext uri="{FF2B5EF4-FFF2-40B4-BE49-F238E27FC236}">
                <a16:creationId xmlns:a16="http://schemas.microsoft.com/office/drawing/2014/main" id="{5304C3D6-EF71-6E87-0C73-83B2F6ACEA27}"/>
              </a:ext>
            </a:extLst>
          </p:cNvPr>
          <p:cNvSpPr/>
          <p:nvPr/>
        </p:nvSpPr>
        <p:spPr>
          <a:xfrm>
            <a:off x="454965" y="4046121"/>
            <a:ext cx="141935" cy="1192129"/>
          </a:xfrm>
          <a:custGeom>
            <a:avLst/>
            <a:gdLst>
              <a:gd name="connsiteX0" fmla="*/ 141935 w 141935"/>
              <a:gd name="connsiteY0" fmla="*/ 946 h 1192129"/>
              <a:gd name="connsiteX1" fmla="*/ 27635 w 141935"/>
              <a:gd name="connsiteY1" fmla="*/ 458146 h 1192129"/>
              <a:gd name="connsiteX2" fmla="*/ 2235 w 141935"/>
              <a:gd name="connsiteY2" fmla="*/ 1152412 h 1192129"/>
              <a:gd name="connsiteX3" fmla="*/ 2235 w 141935"/>
              <a:gd name="connsiteY3" fmla="*/ 1050812 h 1192129"/>
              <a:gd name="connsiteX4" fmla="*/ 10702 w 141935"/>
              <a:gd name="connsiteY4" fmla="*/ 580912 h 1192129"/>
              <a:gd name="connsiteX5" fmla="*/ 6468 w 141935"/>
              <a:gd name="connsiteY5" fmla="*/ 407346 h 1192129"/>
              <a:gd name="connsiteX6" fmla="*/ 6468 w 141935"/>
              <a:gd name="connsiteY6" fmla="*/ 530112 h 1192129"/>
              <a:gd name="connsiteX7" fmla="*/ 27635 w 141935"/>
              <a:gd name="connsiteY7" fmla="*/ 343846 h 1192129"/>
              <a:gd name="connsiteX8" fmla="*/ 141935 w 141935"/>
              <a:gd name="connsiteY8" fmla="*/ 946 h 11921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1935" h="1192129">
                <a:moveTo>
                  <a:pt x="141935" y="946"/>
                </a:moveTo>
                <a:cubicBezTo>
                  <a:pt x="141935" y="19996"/>
                  <a:pt x="50918" y="266235"/>
                  <a:pt x="27635" y="458146"/>
                </a:cubicBezTo>
                <a:cubicBezTo>
                  <a:pt x="4352" y="650057"/>
                  <a:pt x="6468" y="1053634"/>
                  <a:pt x="2235" y="1152412"/>
                </a:cubicBezTo>
                <a:cubicBezTo>
                  <a:pt x="-1998" y="1251190"/>
                  <a:pt x="824" y="1146062"/>
                  <a:pt x="2235" y="1050812"/>
                </a:cubicBezTo>
                <a:cubicBezTo>
                  <a:pt x="3646" y="955562"/>
                  <a:pt x="9996" y="688156"/>
                  <a:pt x="10702" y="580912"/>
                </a:cubicBezTo>
                <a:cubicBezTo>
                  <a:pt x="11407" y="473668"/>
                  <a:pt x="7174" y="415813"/>
                  <a:pt x="6468" y="407346"/>
                </a:cubicBezTo>
                <a:cubicBezTo>
                  <a:pt x="5762" y="398879"/>
                  <a:pt x="2940" y="540695"/>
                  <a:pt x="6468" y="530112"/>
                </a:cubicBezTo>
                <a:cubicBezTo>
                  <a:pt x="9996" y="519529"/>
                  <a:pt x="1529" y="432040"/>
                  <a:pt x="27635" y="343846"/>
                </a:cubicBezTo>
                <a:cubicBezTo>
                  <a:pt x="53741" y="255652"/>
                  <a:pt x="141935" y="-18104"/>
                  <a:pt x="141935" y="946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2" name="フリーフォーム 1111">
            <a:extLst>
              <a:ext uri="{FF2B5EF4-FFF2-40B4-BE49-F238E27FC236}">
                <a16:creationId xmlns:a16="http://schemas.microsoft.com/office/drawing/2014/main" id="{35CF7521-D3F7-0996-BBBB-7E4BA67305A1}"/>
              </a:ext>
            </a:extLst>
          </p:cNvPr>
          <p:cNvSpPr/>
          <p:nvPr/>
        </p:nvSpPr>
        <p:spPr>
          <a:xfrm>
            <a:off x="400993" y="5423278"/>
            <a:ext cx="305076" cy="1234385"/>
          </a:xfrm>
          <a:custGeom>
            <a:avLst/>
            <a:gdLst>
              <a:gd name="connsiteX0" fmla="*/ 107007 w 305076"/>
              <a:gd name="connsiteY0" fmla="*/ 8089 h 1234385"/>
              <a:gd name="connsiteX1" fmla="*/ 111240 w 305076"/>
              <a:gd name="connsiteY1" fmla="*/ 524555 h 1234385"/>
              <a:gd name="connsiteX2" fmla="*/ 293274 w 305076"/>
              <a:gd name="connsiteY2" fmla="*/ 1189189 h 1234385"/>
              <a:gd name="connsiteX3" fmla="*/ 272107 w 305076"/>
              <a:gd name="connsiteY3" fmla="*/ 1125689 h 1234385"/>
              <a:gd name="connsiteX4" fmla="*/ 149340 w 305076"/>
              <a:gd name="connsiteY4" fmla="*/ 727755 h 1234385"/>
              <a:gd name="connsiteX5" fmla="*/ 1174 w 305076"/>
              <a:gd name="connsiteY5" fmla="*/ 274789 h 1234385"/>
              <a:gd name="connsiteX6" fmla="*/ 81607 w 305076"/>
              <a:gd name="connsiteY6" fmla="*/ 439889 h 1234385"/>
              <a:gd name="connsiteX7" fmla="*/ 111240 w 305076"/>
              <a:gd name="connsiteY7" fmla="*/ 579589 h 1234385"/>
              <a:gd name="connsiteX8" fmla="*/ 94307 w 305076"/>
              <a:gd name="connsiteY8" fmla="*/ 401789 h 1234385"/>
              <a:gd name="connsiteX9" fmla="*/ 60440 w 305076"/>
              <a:gd name="connsiteY9" fmla="*/ 223989 h 1234385"/>
              <a:gd name="connsiteX10" fmla="*/ 107007 w 305076"/>
              <a:gd name="connsiteY10" fmla="*/ 8089 h 12343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05076" h="1234385">
                <a:moveTo>
                  <a:pt x="107007" y="8089"/>
                </a:moveTo>
                <a:cubicBezTo>
                  <a:pt x="115474" y="58183"/>
                  <a:pt x="80196" y="327705"/>
                  <a:pt x="111240" y="524555"/>
                </a:cubicBezTo>
                <a:cubicBezTo>
                  <a:pt x="142284" y="721405"/>
                  <a:pt x="266463" y="1089000"/>
                  <a:pt x="293274" y="1189189"/>
                </a:cubicBezTo>
                <a:cubicBezTo>
                  <a:pt x="320085" y="1289378"/>
                  <a:pt x="296096" y="1202595"/>
                  <a:pt x="272107" y="1125689"/>
                </a:cubicBezTo>
                <a:cubicBezTo>
                  <a:pt x="248118" y="1048783"/>
                  <a:pt x="194495" y="869572"/>
                  <a:pt x="149340" y="727755"/>
                </a:cubicBezTo>
                <a:cubicBezTo>
                  <a:pt x="104185" y="585938"/>
                  <a:pt x="12463" y="322767"/>
                  <a:pt x="1174" y="274789"/>
                </a:cubicBezTo>
                <a:cubicBezTo>
                  <a:pt x="-10115" y="226811"/>
                  <a:pt x="63263" y="389089"/>
                  <a:pt x="81607" y="439889"/>
                </a:cubicBezTo>
                <a:cubicBezTo>
                  <a:pt x="99951" y="490689"/>
                  <a:pt x="109123" y="585939"/>
                  <a:pt x="111240" y="579589"/>
                </a:cubicBezTo>
                <a:cubicBezTo>
                  <a:pt x="113357" y="573239"/>
                  <a:pt x="102774" y="461056"/>
                  <a:pt x="94307" y="401789"/>
                </a:cubicBezTo>
                <a:cubicBezTo>
                  <a:pt x="85840" y="342522"/>
                  <a:pt x="56912" y="293839"/>
                  <a:pt x="60440" y="223989"/>
                </a:cubicBezTo>
                <a:cubicBezTo>
                  <a:pt x="63968" y="154139"/>
                  <a:pt x="98540" y="-42005"/>
                  <a:pt x="107007" y="8089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3" name="フリーフォーム 1112">
            <a:extLst>
              <a:ext uri="{FF2B5EF4-FFF2-40B4-BE49-F238E27FC236}">
                <a16:creationId xmlns:a16="http://schemas.microsoft.com/office/drawing/2014/main" id="{C7ADC208-0FBB-3F24-491F-E77B9C8BA345}"/>
              </a:ext>
            </a:extLst>
          </p:cNvPr>
          <p:cNvSpPr/>
          <p:nvPr/>
        </p:nvSpPr>
        <p:spPr>
          <a:xfrm>
            <a:off x="694261" y="6392214"/>
            <a:ext cx="356331" cy="696113"/>
          </a:xfrm>
          <a:custGeom>
            <a:avLst/>
            <a:gdLst>
              <a:gd name="connsiteX0" fmla="*/ 6 w 356331"/>
              <a:gd name="connsiteY0" fmla="*/ 119 h 696113"/>
              <a:gd name="connsiteX1" fmla="*/ 110072 w 356331"/>
              <a:gd name="connsiteY1" fmla="*/ 351486 h 696113"/>
              <a:gd name="connsiteX2" fmla="*/ 338672 w 356331"/>
              <a:gd name="connsiteY2" fmla="*/ 673219 h 696113"/>
              <a:gd name="connsiteX3" fmla="*/ 313272 w 356331"/>
              <a:gd name="connsiteY3" fmla="*/ 639353 h 696113"/>
              <a:gd name="connsiteX4" fmla="*/ 93139 w 356331"/>
              <a:gd name="connsiteY4" fmla="*/ 393819 h 696113"/>
              <a:gd name="connsiteX5" fmla="*/ 42339 w 356331"/>
              <a:gd name="connsiteY5" fmla="*/ 300686 h 696113"/>
              <a:gd name="connsiteX6" fmla="*/ 110072 w 356331"/>
              <a:gd name="connsiteY6" fmla="*/ 410753 h 696113"/>
              <a:gd name="connsiteX7" fmla="*/ 114306 w 356331"/>
              <a:gd name="connsiteY7" fmla="*/ 313386 h 696113"/>
              <a:gd name="connsiteX8" fmla="*/ 6 w 356331"/>
              <a:gd name="connsiteY8" fmla="*/ 119 h 696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56331" h="696113">
                <a:moveTo>
                  <a:pt x="6" y="119"/>
                </a:moveTo>
                <a:cubicBezTo>
                  <a:pt x="-700" y="6469"/>
                  <a:pt x="53628" y="239303"/>
                  <a:pt x="110072" y="351486"/>
                </a:cubicBezTo>
                <a:cubicBezTo>
                  <a:pt x="166516" y="463669"/>
                  <a:pt x="304805" y="625241"/>
                  <a:pt x="338672" y="673219"/>
                </a:cubicBezTo>
                <a:cubicBezTo>
                  <a:pt x="372539" y="721197"/>
                  <a:pt x="354194" y="685920"/>
                  <a:pt x="313272" y="639353"/>
                </a:cubicBezTo>
                <a:cubicBezTo>
                  <a:pt x="272350" y="592786"/>
                  <a:pt x="138294" y="450263"/>
                  <a:pt x="93139" y="393819"/>
                </a:cubicBezTo>
                <a:cubicBezTo>
                  <a:pt x="47984" y="337375"/>
                  <a:pt x="39517" y="297864"/>
                  <a:pt x="42339" y="300686"/>
                </a:cubicBezTo>
                <a:cubicBezTo>
                  <a:pt x="45161" y="303508"/>
                  <a:pt x="98078" y="408636"/>
                  <a:pt x="110072" y="410753"/>
                </a:cubicBezTo>
                <a:cubicBezTo>
                  <a:pt x="122066" y="412870"/>
                  <a:pt x="133356" y="384647"/>
                  <a:pt x="114306" y="313386"/>
                </a:cubicBezTo>
                <a:cubicBezTo>
                  <a:pt x="95256" y="242125"/>
                  <a:pt x="712" y="-6231"/>
                  <a:pt x="6" y="119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4" name="フリーフォーム 1113">
            <a:extLst>
              <a:ext uri="{FF2B5EF4-FFF2-40B4-BE49-F238E27FC236}">
                <a16:creationId xmlns:a16="http://schemas.microsoft.com/office/drawing/2014/main" id="{EA6114A7-7779-953B-5A31-AEAD4689E9EC}"/>
              </a:ext>
            </a:extLst>
          </p:cNvPr>
          <p:cNvSpPr/>
          <p:nvPr/>
        </p:nvSpPr>
        <p:spPr>
          <a:xfrm>
            <a:off x="990599" y="6942652"/>
            <a:ext cx="1235638" cy="1097136"/>
          </a:xfrm>
          <a:custGeom>
            <a:avLst/>
            <a:gdLst>
              <a:gd name="connsiteX0" fmla="*/ 1 w 1235638"/>
              <a:gd name="connsiteY0" fmla="*/ 15 h 1097136"/>
              <a:gd name="connsiteX1" fmla="*/ 287868 w 1235638"/>
              <a:gd name="connsiteY1" fmla="*/ 249781 h 1097136"/>
              <a:gd name="connsiteX2" fmla="*/ 745068 w 1235638"/>
              <a:gd name="connsiteY2" fmla="*/ 533415 h 1097136"/>
              <a:gd name="connsiteX3" fmla="*/ 694268 w 1235638"/>
              <a:gd name="connsiteY3" fmla="*/ 486848 h 1097136"/>
              <a:gd name="connsiteX4" fmla="*/ 876301 w 1235638"/>
              <a:gd name="connsiteY4" fmla="*/ 609615 h 1097136"/>
              <a:gd name="connsiteX5" fmla="*/ 1024468 w 1235638"/>
              <a:gd name="connsiteY5" fmla="*/ 715448 h 1097136"/>
              <a:gd name="connsiteX6" fmla="*/ 1223434 w 1235638"/>
              <a:gd name="connsiteY6" fmla="*/ 1087981 h 1097136"/>
              <a:gd name="connsiteX7" fmla="*/ 1198034 w 1235638"/>
              <a:gd name="connsiteY7" fmla="*/ 965215 h 1097136"/>
              <a:gd name="connsiteX8" fmla="*/ 1066801 w 1235638"/>
              <a:gd name="connsiteY8" fmla="*/ 766248 h 1097136"/>
              <a:gd name="connsiteX9" fmla="*/ 355601 w 1235638"/>
              <a:gd name="connsiteY9" fmla="*/ 292115 h 1097136"/>
              <a:gd name="connsiteX10" fmla="*/ 503768 w 1235638"/>
              <a:gd name="connsiteY10" fmla="*/ 427581 h 1097136"/>
              <a:gd name="connsiteX11" fmla="*/ 194734 w 1235638"/>
              <a:gd name="connsiteY11" fmla="*/ 228615 h 1097136"/>
              <a:gd name="connsiteX12" fmla="*/ 80434 w 1235638"/>
              <a:gd name="connsiteY12" fmla="*/ 152415 h 1097136"/>
              <a:gd name="connsiteX13" fmla="*/ 283634 w 1235638"/>
              <a:gd name="connsiteY13" fmla="*/ 237081 h 1097136"/>
              <a:gd name="connsiteX14" fmla="*/ 1 w 1235638"/>
              <a:gd name="connsiteY14" fmla="*/ 15 h 10971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235638" h="1097136">
                <a:moveTo>
                  <a:pt x="1" y="15"/>
                </a:moveTo>
                <a:cubicBezTo>
                  <a:pt x="707" y="2132"/>
                  <a:pt x="163690" y="160881"/>
                  <a:pt x="287868" y="249781"/>
                </a:cubicBezTo>
                <a:cubicBezTo>
                  <a:pt x="412046" y="338681"/>
                  <a:pt x="677335" y="493904"/>
                  <a:pt x="745068" y="533415"/>
                </a:cubicBezTo>
                <a:cubicBezTo>
                  <a:pt x="812801" y="572926"/>
                  <a:pt x="672396" y="474148"/>
                  <a:pt x="694268" y="486848"/>
                </a:cubicBezTo>
                <a:cubicBezTo>
                  <a:pt x="716140" y="499548"/>
                  <a:pt x="821268" y="571515"/>
                  <a:pt x="876301" y="609615"/>
                </a:cubicBezTo>
                <a:cubicBezTo>
                  <a:pt x="931334" y="647715"/>
                  <a:pt x="966613" y="635720"/>
                  <a:pt x="1024468" y="715448"/>
                </a:cubicBezTo>
                <a:cubicBezTo>
                  <a:pt x="1082323" y="795176"/>
                  <a:pt x="1194506" y="1046353"/>
                  <a:pt x="1223434" y="1087981"/>
                </a:cubicBezTo>
                <a:cubicBezTo>
                  <a:pt x="1252362" y="1129609"/>
                  <a:pt x="1224139" y="1018837"/>
                  <a:pt x="1198034" y="965215"/>
                </a:cubicBezTo>
                <a:cubicBezTo>
                  <a:pt x="1171929" y="911593"/>
                  <a:pt x="1207207" y="878431"/>
                  <a:pt x="1066801" y="766248"/>
                </a:cubicBezTo>
                <a:cubicBezTo>
                  <a:pt x="926396" y="654065"/>
                  <a:pt x="449440" y="348560"/>
                  <a:pt x="355601" y="292115"/>
                </a:cubicBezTo>
                <a:cubicBezTo>
                  <a:pt x="261762" y="235671"/>
                  <a:pt x="530579" y="438164"/>
                  <a:pt x="503768" y="427581"/>
                </a:cubicBezTo>
                <a:cubicBezTo>
                  <a:pt x="476957" y="416998"/>
                  <a:pt x="265290" y="274476"/>
                  <a:pt x="194734" y="228615"/>
                </a:cubicBezTo>
                <a:cubicBezTo>
                  <a:pt x="124178" y="182754"/>
                  <a:pt x="65617" y="151004"/>
                  <a:pt x="80434" y="152415"/>
                </a:cubicBezTo>
                <a:cubicBezTo>
                  <a:pt x="95251" y="153826"/>
                  <a:pt x="291395" y="263187"/>
                  <a:pt x="283634" y="237081"/>
                </a:cubicBezTo>
                <a:cubicBezTo>
                  <a:pt x="275873" y="210975"/>
                  <a:pt x="-705" y="-2102"/>
                  <a:pt x="1" y="15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5" name="フリーフォーム 1114">
            <a:extLst>
              <a:ext uri="{FF2B5EF4-FFF2-40B4-BE49-F238E27FC236}">
                <a16:creationId xmlns:a16="http://schemas.microsoft.com/office/drawing/2014/main" id="{E1A0C28E-BA21-89ED-16D9-1F2B3A02FC9C}"/>
              </a:ext>
            </a:extLst>
          </p:cNvPr>
          <p:cNvSpPr/>
          <p:nvPr/>
        </p:nvSpPr>
        <p:spPr>
          <a:xfrm>
            <a:off x="2128706" y="7673330"/>
            <a:ext cx="699568" cy="732127"/>
          </a:xfrm>
          <a:custGeom>
            <a:avLst/>
            <a:gdLst>
              <a:gd name="connsiteX0" fmla="*/ 106494 w 699568"/>
              <a:gd name="connsiteY0" fmla="*/ 1703 h 732127"/>
              <a:gd name="connsiteX1" fmla="*/ 131894 w 699568"/>
              <a:gd name="connsiteY1" fmla="*/ 200670 h 732127"/>
              <a:gd name="connsiteX2" fmla="*/ 364727 w 699568"/>
              <a:gd name="connsiteY2" fmla="*/ 501237 h 732127"/>
              <a:gd name="connsiteX3" fmla="*/ 246194 w 699568"/>
              <a:gd name="connsiteY3" fmla="*/ 408103 h 732127"/>
              <a:gd name="connsiteX4" fmla="*/ 694927 w 699568"/>
              <a:gd name="connsiteY4" fmla="*/ 729837 h 732127"/>
              <a:gd name="connsiteX5" fmla="*/ 470561 w 699568"/>
              <a:gd name="connsiteY5" fmla="*/ 547803 h 732127"/>
              <a:gd name="connsiteX6" fmla="*/ 318161 w 699568"/>
              <a:gd name="connsiteY6" fmla="*/ 463137 h 732127"/>
              <a:gd name="connsiteX7" fmla="*/ 661 w 699568"/>
              <a:gd name="connsiteY7" fmla="*/ 276870 h 732127"/>
              <a:gd name="connsiteX8" fmla="*/ 233494 w 699568"/>
              <a:gd name="connsiteY8" fmla="*/ 378470 h 732127"/>
              <a:gd name="connsiteX9" fmla="*/ 186927 w 699568"/>
              <a:gd name="connsiteY9" fmla="*/ 310737 h 732127"/>
              <a:gd name="connsiteX10" fmla="*/ 106494 w 699568"/>
              <a:gd name="connsiteY10" fmla="*/ 1703 h 7321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99568" h="732127">
                <a:moveTo>
                  <a:pt x="106494" y="1703"/>
                </a:moveTo>
                <a:cubicBezTo>
                  <a:pt x="97322" y="-16641"/>
                  <a:pt x="88855" y="117414"/>
                  <a:pt x="131894" y="200670"/>
                </a:cubicBezTo>
                <a:cubicBezTo>
                  <a:pt x="174933" y="283926"/>
                  <a:pt x="345677" y="466665"/>
                  <a:pt x="364727" y="501237"/>
                </a:cubicBezTo>
                <a:cubicBezTo>
                  <a:pt x="383777" y="535809"/>
                  <a:pt x="191161" y="370003"/>
                  <a:pt x="246194" y="408103"/>
                </a:cubicBezTo>
                <a:cubicBezTo>
                  <a:pt x="301227" y="446203"/>
                  <a:pt x="657533" y="706554"/>
                  <a:pt x="694927" y="729837"/>
                </a:cubicBezTo>
                <a:cubicBezTo>
                  <a:pt x="732322" y="753120"/>
                  <a:pt x="533355" y="592253"/>
                  <a:pt x="470561" y="547803"/>
                </a:cubicBezTo>
                <a:cubicBezTo>
                  <a:pt x="407767" y="503353"/>
                  <a:pt x="396478" y="508293"/>
                  <a:pt x="318161" y="463137"/>
                </a:cubicBezTo>
                <a:cubicBezTo>
                  <a:pt x="239844" y="417982"/>
                  <a:pt x="14772" y="290981"/>
                  <a:pt x="661" y="276870"/>
                </a:cubicBezTo>
                <a:cubicBezTo>
                  <a:pt x="-13450" y="262759"/>
                  <a:pt x="202450" y="372826"/>
                  <a:pt x="233494" y="378470"/>
                </a:cubicBezTo>
                <a:cubicBezTo>
                  <a:pt x="264538" y="384115"/>
                  <a:pt x="207388" y="370709"/>
                  <a:pt x="186927" y="310737"/>
                </a:cubicBezTo>
                <a:cubicBezTo>
                  <a:pt x="166466" y="250765"/>
                  <a:pt x="115666" y="20047"/>
                  <a:pt x="106494" y="1703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6" name="フリーフォーム 1115">
            <a:extLst>
              <a:ext uri="{FF2B5EF4-FFF2-40B4-BE49-F238E27FC236}">
                <a16:creationId xmlns:a16="http://schemas.microsoft.com/office/drawing/2014/main" id="{E84F1741-823F-470E-7898-94FEE943FE19}"/>
              </a:ext>
            </a:extLst>
          </p:cNvPr>
          <p:cNvSpPr/>
          <p:nvPr/>
        </p:nvSpPr>
        <p:spPr>
          <a:xfrm>
            <a:off x="4244129" y="1120692"/>
            <a:ext cx="124713" cy="1425803"/>
          </a:xfrm>
          <a:custGeom>
            <a:avLst/>
            <a:gdLst>
              <a:gd name="connsiteX0" fmla="*/ 124671 w 124713"/>
              <a:gd name="connsiteY0" fmla="*/ 83 h 1425803"/>
              <a:gd name="connsiteX1" fmla="*/ 67521 w 124713"/>
              <a:gd name="connsiteY1" fmla="*/ 346158 h 1425803"/>
              <a:gd name="connsiteX2" fmla="*/ 29421 w 124713"/>
              <a:gd name="connsiteY2" fmla="*/ 908133 h 1425803"/>
              <a:gd name="connsiteX3" fmla="*/ 32596 w 124713"/>
              <a:gd name="connsiteY3" fmla="*/ 857333 h 1425803"/>
              <a:gd name="connsiteX4" fmla="*/ 54821 w 124713"/>
              <a:gd name="connsiteY4" fmla="*/ 384258 h 1425803"/>
              <a:gd name="connsiteX5" fmla="*/ 54821 w 124713"/>
              <a:gd name="connsiteY5" fmla="*/ 593808 h 1425803"/>
              <a:gd name="connsiteX6" fmla="*/ 4021 w 124713"/>
              <a:gd name="connsiteY6" fmla="*/ 1371683 h 1425803"/>
              <a:gd name="connsiteX7" fmla="*/ 7196 w 124713"/>
              <a:gd name="connsiteY7" fmla="*/ 1317708 h 1425803"/>
              <a:gd name="connsiteX8" fmla="*/ 38946 w 124713"/>
              <a:gd name="connsiteY8" fmla="*/ 981158 h 1425803"/>
              <a:gd name="connsiteX9" fmla="*/ 4021 w 124713"/>
              <a:gd name="connsiteY9" fmla="*/ 562058 h 1425803"/>
              <a:gd name="connsiteX10" fmla="*/ 10371 w 124713"/>
              <a:gd name="connsiteY10" fmla="*/ 673183 h 1425803"/>
              <a:gd name="connsiteX11" fmla="*/ 35771 w 124713"/>
              <a:gd name="connsiteY11" fmla="*/ 517608 h 1425803"/>
              <a:gd name="connsiteX12" fmla="*/ 57996 w 124713"/>
              <a:gd name="connsiteY12" fmla="*/ 374733 h 1425803"/>
              <a:gd name="connsiteX13" fmla="*/ 124671 w 124713"/>
              <a:gd name="connsiteY13" fmla="*/ 83 h 14258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24713" h="1425803">
                <a:moveTo>
                  <a:pt x="124671" y="83"/>
                </a:moveTo>
                <a:cubicBezTo>
                  <a:pt x="126258" y="-4679"/>
                  <a:pt x="83396" y="194816"/>
                  <a:pt x="67521" y="346158"/>
                </a:cubicBezTo>
                <a:cubicBezTo>
                  <a:pt x="51646" y="497500"/>
                  <a:pt x="35242" y="822937"/>
                  <a:pt x="29421" y="908133"/>
                </a:cubicBezTo>
                <a:cubicBezTo>
                  <a:pt x="23600" y="993329"/>
                  <a:pt x="28363" y="944646"/>
                  <a:pt x="32596" y="857333"/>
                </a:cubicBezTo>
                <a:cubicBezTo>
                  <a:pt x="36829" y="770021"/>
                  <a:pt x="51117" y="428179"/>
                  <a:pt x="54821" y="384258"/>
                </a:cubicBezTo>
                <a:cubicBezTo>
                  <a:pt x="58525" y="340337"/>
                  <a:pt x="63288" y="429237"/>
                  <a:pt x="54821" y="593808"/>
                </a:cubicBezTo>
                <a:cubicBezTo>
                  <a:pt x="46354" y="758379"/>
                  <a:pt x="11958" y="1251033"/>
                  <a:pt x="4021" y="1371683"/>
                </a:cubicBezTo>
                <a:cubicBezTo>
                  <a:pt x="-3916" y="1492333"/>
                  <a:pt x="1375" y="1382795"/>
                  <a:pt x="7196" y="1317708"/>
                </a:cubicBezTo>
                <a:cubicBezTo>
                  <a:pt x="13017" y="1252621"/>
                  <a:pt x="39475" y="1107100"/>
                  <a:pt x="38946" y="981158"/>
                </a:cubicBezTo>
                <a:cubicBezTo>
                  <a:pt x="38417" y="855216"/>
                  <a:pt x="8783" y="613387"/>
                  <a:pt x="4021" y="562058"/>
                </a:cubicBezTo>
                <a:cubicBezTo>
                  <a:pt x="-741" y="510729"/>
                  <a:pt x="5079" y="680591"/>
                  <a:pt x="10371" y="673183"/>
                </a:cubicBezTo>
                <a:cubicBezTo>
                  <a:pt x="15663" y="665775"/>
                  <a:pt x="27833" y="567350"/>
                  <a:pt x="35771" y="517608"/>
                </a:cubicBezTo>
                <a:cubicBezTo>
                  <a:pt x="43709" y="467866"/>
                  <a:pt x="42650" y="458341"/>
                  <a:pt x="57996" y="374733"/>
                </a:cubicBezTo>
                <a:cubicBezTo>
                  <a:pt x="73342" y="291125"/>
                  <a:pt x="123084" y="4845"/>
                  <a:pt x="124671" y="83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7" name="フリーフォーム 1116">
            <a:extLst>
              <a:ext uri="{FF2B5EF4-FFF2-40B4-BE49-F238E27FC236}">
                <a16:creationId xmlns:a16="http://schemas.microsoft.com/office/drawing/2014/main" id="{43CE1098-5E00-D2A1-7402-4575E4CA04F6}"/>
              </a:ext>
            </a:extLst>
          </p:cNvPr>
          <p:cNvSpPr/>
          <p:nvPr/>
        </p:nvSpPr>
        <p:spPr>
          <a:xfrm>
            <a:off x="4038389" y="939124"/>
            <a:ext cx="984411" cy="1668862"/>
          </a:xfrm>
          <a:custGeom>
            <a:avLst/>
            <a:gdLst>
              <a:gd name="connsiteX0" fmla="*/ 211 w 984411"/>
              <a:gd name="connsiteY0" fmla="*/ 676 h 1668862"/>
              <a:gd name="connsiteX1" fmla="*/ 428836 w 984411"/>
              <a:gd name="connsiteY1" fmla="*/ 769026 h 1668862"/>
              <a:gd name="connsiteX2" fmla="*/ 384386 w 984411"/>
              <a:gd name="connsiteY2" fmla="*/ 743626 h 1668862"/>
              <a:gd name="connsiteX3" fmla="*/ 498686 w 984411"/>
              <a:gd name="connsiteY3" fmla="*/ 918251 h 1668862"/>
              <a:gd name="connsiteX4" fmla="*/ 797136 w 984411"/>
              <a:gd name="connsiteY4" fmla="*/ 1359576 h 1668862"/>
              <a:gd name="connsiteX5" fmla="*/ 717761 w 984411"/>
              <a:gd name="connsiteY5" fmla="*/ 1277026 h 1668862"/>
              <a:gd name="connsiteX6" fmla="*/ 974936 w 984411"/>
              <a:gd name="connsiteY6" fmla="*/ 1651676 h 1668862"/>
              <a:gd name="connsiteX7" fmla="*/ 914611 w 984411"/>
              <a:gd name="connsiteY7" fmla="*/ 1578651 h 1668862"/>
              <a:gd name="connsiteX8" fmla="*/ 778086 w 984411"/>
              <a:gd name="connsiteY8" fmla="*/ 1337351 h 1668862"/>
              <a:gd name="connsiteX9" fmla="*/ 632036 w 984411"/>
              <a:gd name="connsiteY9" fmla="*/ 1108751 h 1668862"/>
              <a:gd name="connsiteX10" fmla="*/ 320886 w 984411"/>
              <a:gd name="connsiteY10" fmla="*/ 683301 h 1668862"/>
              <a:gd name="connsiteX11" fmla="*/ 397086 w 984411"/>
              <a:gd name="connsiteY11" fmla="*/ 765851 h 1668862"/>
              <a:gd name="connsiteX12" fmla="*/ 358986 w 984411"/>
              <a:gd name="connsiteY12" fmla="*/ 699176 h 1668862"/>
              <a:gd name="connsiteX13" fmla="*/ 400261 w 984411"/>
              <a:gd name="connsiteY13" fmla="*/ 734101 h 1668862"/>
              <a:gd name="connsiteX14" fmla="*/ 371686 w 984411"/>
              <a:gd name="connsiteY14" fmla="*/ 635676 h 1668862"/>
              <a:gd name="connsiteX15" fmla="*/ 211 w 984411"/>
              <a:gd name="connsiteY15" fmla="*/ 676 h 16688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984411" h="1668862">
                <a:moveTo>
                  <a:pt x="211" y="676"/>
                </a:moveTo>
                <a:cubicBezTo>
                  <a:pt x="9736" y="22901"/>
                  <a:pt x="364807" y="645201"/>
                  <a:pt x="428836" y="769026"/>
                </a:cubicBezTo>
                <a:cubicBezTo>
                  <a:pt x="492865" y="892851"/>
                  <a:pt x="372744" y="718755"/>
                  <a:pt x="384386" y="743626"/>
                </a:cubicBezTo>
                <a:cubicBezTo>
                  <a:pt x="396028" y="768497"/>
                  <a:pt x="429894" y="815593"/>
                  <a:pt x="498686" y="918251"/>
                </a:cubicBezTo>
                <a:cubicBezTo>
                  <a:pt x="567478" y="1020909"/>
                  <a:pt x="760624" y="1299780"/>
                  <a:pt x="797136" y="1359576"/>
                </a:cubicBezTo>
                <a:cubicBezTo>
                  <a:pt x="833649" y="1419372"/>
                  <a:pt x="688128" y="1228343"/>
                  <a:pt x="717761" y="1277026"/>
                </a:cubicBezTo>
                <a:cubicBezTo>
                  <a:pt x="747394" y="1325709"/>
                  <a:pt x="942128" y="1601405"/>
                  <a:pt x="974936" y="1651676"/>
                </a:cubicBezTo>
                <a:cubicBezTo>
                  <a:pt x="1007744" y="1701947"/>
                  <a:pt x="947419" y="1631039"/>
                  <a:pt x="914611" y="1578651"/>
                </a:cubicBezTo>
                <a:cubicBezTo>
                  <a:pt x="881803" y="1526264"/>
                  <a:pt x="825182" y="1415668"/>
                  <a:pt x="778086" y="1337351"/>
                </a:cubicBezTo>
                <a:cubicBezTo>
                  <a:pt x="730990" y="1259034"/>
                  <a:pt x="708236" y="1217759"/>
                  <a:pt x="632036" y="1108751"/>
                </a:cubicBezTo>
                <a:cubicBezTo>
                  <a:pt x="555836" y="999743"/>
                  <a:pt x="360044" y="740451"/>
                  <a:pt x="320886" y="683301"/>
                </a:cubicBezTo>
                <a:cubicBezTo>
                  <a:pt x="281728" y="626151"/>
                  <a:pt x="390736" y="763205"/>
                  <a:pt x="397086" y="765851"/>
                </a:cubicBezTo>
                <a:cubicBezTo>
                  <a:pt x="403436" y="768497"/>
                  <a:pt x="358457" y="704468"/>
                  <a:pt x="358986" y="699176"/>
                </a:cubicBezTo>
                <a:cubicBezTo>
                  <a:pt x="359515" y="693884"/>
                  <a:pt x="398144" y="744684"/>
                  <a:pt x="400261" y="734101"/>
                </a:cubicBezTo>
                <a:cubicBezTo>
                  <a:pt x="402378" y="723518"/>
                  <a:pt x="438361" y="761089"/>
                  <a:pt x="371686" y="635676"/>
                </a:cubicBezTo>
                <a:cubicBezTo>
                  <a:pt x="305011" y="510264"/>
                  <a:pt x="-9314" y="-21549"/>
                  <a:pt x="211" y="676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9" name="フリーフォーム 1118">
            <a:extLst>
              <a:ext uri="{FF2B5EF4-FFF2-40B4-BE49-F238E27FC236}">
                <a16:creationId xmlns:a16="http://schemas.microsoft.com/office/drawing/2014/main" id="{33BA631D-57EA-7937-4B31-3B04A1BB7C61}"/>
              </a:ext>
            </a:extLst>
          </p:cNvPr>
          <p:cNvSpPr/>
          <p:nvPr/>
        </p:nvSpPr>
        <p:spPr>
          <a:xfrm>
            <a:off x="4936811" y="2557670"/>
            <a:ext cx="656452" cy="1199886"/>
          </a:xfrm>
          <a:custGeom>
            <a:avLst/>
            <a:gdLst>
              <a:gd name="connsiteX0" fmla="*/ 3489 w 656452"/>
              <a:gd name="connsiteY0" fmla="*/ 4555 h 1199886"/>
              <a:gd name="connsiteX1" fmla="*/ 295589 w 656452"/>
              <a:gd name="connsiteY1" fmla="*/ 449055 h 1199886"/>
              <a:gd name="connsiteX2" fmla="*/ 254314 w 656452"/>
              <a:gd name="connsiteY2" fmla="*/ 414130 h 1199886"/>
              <a:gd name="connsiteX3" fmla="*/ 368614 w 656452"/>
              <a:gd name="connsiteY3" fmla="*/ 677655 h 1199886"/>
              <a:gd name="connsiteX4" fmla="*/ 317814 w 656452"/>
              <a:gd name="connsiteY4" fmla="*/ 614155 h 1199886"/>
              <a:gd name="connsiteX5" fmla="*/ 400364 w 656452"/>
              <a:gd name="connsiteY5" fmla="*/ 763380 h 1199886"/>
              <a:gd name="connsiteX6" fmla="*/ 476564 w 656452"/>
              <a:gd name="connsiteY6" fmla="*/ 864980 h 1199886"/>
              <a:gd name="connsiteX7" fmla="*/ 648014 w 656452"/>
              <a:gd name="connsiteY7" fmla="*/ 1185655 h 1199886"/>
              <a:gd name="connsiteX8" fmla="*/ 625789 w 656452"/>
              <a:gd name="connsiteY8" fmla="*/ 1134855 h 1199886"/>
              <a:gd name="connsiteX9" fmla="*/ 587689 w 656452"/>
              <a:gd name="connsiteY9" fmla="*/ 1055480 h 1199886"/>
              <a:gd name="connsiteX10" fmla="*/ 416239 w 656452"/>
              <a:gd name="connsiteY10" fmla="*/ 741155 h 1199886"/>
              <a:gd name="connsiteX11" fmla="*/ 419414 w 656452"/>
              <a:gd name="connsiteY11" fmla="*/ 776080 h 1199886"/>
              <a:gd name="connsiteX12" fmla="*/ 270189 w 656452"/>
              <a:gd name="connsiteY12" fmla="*/ 487155 h 1199886"/>
              <a:gd name="connsiteX13" fmla="*/ 159064 w 656452"/>
              <a:gd name="connsiteY13" fmla="*/ 296655 h 1199886"/>
              <a:gd name="connsiteX14" fmla="*/ 292414 w 656452"/>
              <a:gd name="connsiteY14" fmla="*/ 553830 h 1199886"/>
              <a:gd name="connsiteX15" fmla="*/ 263839 w 656452"/>
              <a:gd name="connsiteY15" fmla="*/ 414130 h 1199886"/>
              <a:gd name="connsiteX16" fmla="*/ 209864 w 656452"/>
              <a:gd name="connsiteY16" fmla="*/ 280780 h 1199886"/>
              <a:gd name="connsiteX17" fmla="*/ 136839 w 656452"/>
              <a:gd name="connsiteY17" fmla="*/ 220455 h 1199886"/>
              <a:gd name="connsiteX18" fmla="*/ 3489 w 656452"/>
              <a:gd name="connsiteY18" fmla="*/ 4555 h 11998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656452" h="1199886">
                <a:moveTo>
                  <a:pt x="3489" y="4555"/>
                </a:moveTo>
                <a:cubicBezTo>
                  <a:pt x="29947" y="42655"/>
                  <a:pt x="253785" y="380793"/>
                  <a:pt x="295589" y="449055"/>
                </a:cubicBezTo>
                <a:cubicBezTo>
                  <a:pt x="337393" y="517317"/>
                  <a:pt x="242143" y="376030"/>
                  <a:pt x="254314" y="414130"/>
                </a:cubicBezTo>
                <a:cubicBezTo>
                  <a:pt x="266485" y="452230"/>
                  <a:pt x="358031" y="644318"/>
                  <a:pt x="368614" y="677655"/>
                </a:cubicBezTo>
                <a:cubicBezTo>
                  <a:pt x="379197" y="710993"/>
                  <a:pt x="312522" y="599868"/>
                  <a:pt x="317814" y="614155"/>
                </a:cubicBezTo>
                <a:cubicBezTo>
                  <a:pt x="323106" y="628442"/>
                  <a:pt x="373906" y="721576"/>
                  <a:pt x="400364" y="763380"/>
                </a:cubicBezTo>
                <a:cubicBezTo>
                  <a:pt x="426822" y="805184"/>
                  <a:pt x="435289" y="794601"/>
                  <a:pt x="476564" y="864980"/>
                </a:cubicBezTo>
                <a:cubicBezTo>
                  <a:pt x="517839" y="935359"/>
                  <a:pt x="623143" y="1140676"/>
                  <a:pt x="648014" y="1185655"/>
                </a:cubicBezTo>
                <a:cubicBezTo>
                  <a:pt x="672885" y="1230634"/>
                  <a:pt x="635843" y="1156551"/>
                  <a:pt x="625789" y="1134855"/>
                </a:cubicBezTo>
                <a:cubicBezTo>
                  <a:pt x="615735" y="1113159"/>
                  <a:pt x="622614" y="1121097"/>
                  <a:pt x="587689" y="1055480"/>
                </a:cubicBezTo>
                <a:cubicBezTo>
                  <a:pt x="552764" y="989863"/>
                  <a:pt x="444285" y="787722"/>
                  <a:pt x="416239" y="741155"/>
                </a:cubicBezTo>
                <a:cubicBezTo>
                  <a:pt x="388193" y="694588"/>
                  <a:pt x="443756" y="818413"/>
                  <a:pt x="419414" y="776080"/>
                </a:cubicBezTo>
                <a:cubicBezTo>
                  <a:pt x="395072" y="733747"/>
                  <a:pt x="313581" y="567059"/>
                  <a:pt x="270189" y="487155"/>
                </a:cubicBezTo>
                <a:cubicBezTo>
                  <a:pt x="226797" y="407251"/>
                  <a:pt x="155360" y="285543"/>
                  <a:pt x="159064" y="296655"/>
                </a:cubicBezTo>
                <a:cubicBezTo>
                  <a:pt x="162768" y="307767"/>
                  <a:pt x="274952" y="534251"/>
                  <a:pt x="292414" y="553830"/>
                </a:cubicBezTo>
                <a:cubicBezTo>
                  <a:pt x="309876" y="573409"/>
                  <a:pt x="277597" y="459638"/>
                  <a:pt x="263839" y="414130"/>
                </a:cubicBezTo>
                <a:cubicBezTo>
                  <a:pt x="250081" y="368622"/>
                  <a:pt x="231031" y="313059"/>
                  <a:pt x="209864" y="280780"/>
                </a:cubicBezTo>
                <a:cubicBezTo>
                  <a:pt x="188697" y="248501"/>
                  <a:pt x="164885" y="262259"/>
                  <a:pt x="136839" y="220455"/>
                </a:cubicBezTo>
                <a:cubicBezTo>
                  <a:pt x="108793" y="178651"/>
                  <a:pt x="-22969" y="-33545"/>
                  <a:pt x="3489" y="4555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0" name="フリーフォーム 1119">
            <a:extLst>
              <a:ext uri="{FF2B5EF4-FFF2-40B4-BE49-F238E27FC236}">
                <a16:creationId xmlns:a16="http://schemas.microsoft.com/office/drawing/2014/main" id="{108FB35E-81CC-0802-CE8C-807BA58D1C94}"/>
              </a:ext>
            </a:extLst>
          </p:cNvPr>
          <p:cNvSpPr/>
          <p:nvPr/>
        </p:nvSpPr>
        <p:spPr>
          <a:xfrm>
            <a:off x="4808712" y="1747362"/>
            <a:ext cx="788664" cy="1325354"/>
          </a:xfrm>
          <a:custGeom>
            <a:avLst/>
            <a:gdLst>
              <a:gd name="connsiteX0" fmla="*/ 4588 w 788664"/>
              <a:gd name="connsiteY0" fmla="*/ 8413 h 1325354"/>
              <a:gd name="connsiteX1" fmla="*/ 474488 w 788664"/>
              <a:gd name="connsiteY1" fmla="*/ 792638 h 1325354"/>
              <a:gd name="connsiteX2" fmla="*/ 439563 w 788664"/>
              <a:gd name="connsiteY2" fmla="*/ 741838 h 1325354"/>
              <a:gd name="connsiteX3" fmla="*/ 576088 w 788664"/>
              <a:gd name="connsiteY3" fmla="*/ 922813 h 1325354"/>
              <a:gd name="connsiteX4" fmla="*/ 779288 w 788664"/>
              <a:gd name="connsiteY4" fmla="*/ 1313338 h 1325354"/>
              <a:gd name="connsiteX5" fmla="*/ 731663 w 788664"/>
              <a:gd name="connsiteY5" fmla="*/ 1189513 h 1325354"/>
              <a:gd name="connsiteX6" fmla="*/ 528463 w 788664"/>
              <a:gd name="connsiteY6" fmla="*/ 827563 h 1325354"/>
              <a:gd name="connsiteX7" fmla="*/ 166513 w 788664"/>
              <a:gd name="connsiteY7" fmla="*/ 249713 h 1325354"/>
              <a:gd name="connsiteX8" fmla="*/ 230013 w 788664"/>
              <a:gd name="connsiteY8" fmla="*/ 370363 h 1325354"/>
              <a:gd name="connsiteX9" fmla="*/ 4588 w 788664"/>
              <a:gd name="connsiteY9" fmla="*/ 8413 h 13253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88664" h="1325354">
                <a:moveTo>
                  <a:pt x="4588" y="8413"/>
                </a:moveTo>
                <a:cubicBezTo>
                  <a:pt x="45334" y="78792"/>
                  <a:pt x="401992" y="670401"/>
                  <a:pt x="474488" y="792638"/>
                </a:cubicBezTo>
                <a:cubicBezTo>
                  <a:pt x="546984" y="914875"/>
                  <a:pt x="422630" y="720142"/>
                  <a:pt x="439563" y="741838"/>
                </a:cubicBezTo>
                <a:cubicBezTo>
                  <a:pt x="456496" y="763534"/>
                  <a:pt x="519467" y="827563"/>
                  <a:pt x="576088" y="922813"/>
                </a:cubicBezTo>
                <a:cubicBezTo>
                  <a:pt x="632709" y="1018063"/>
                  <a:pt x="753359" y="1268888"/>
                  <a:pt x="779288" y="1313338"/>
                </a:cubicBezTo>
                <a:cubicBezTo>
                  <a:pt x="805217" y="1357788"/>
                  <a:pt x="773467" y="1270475"/>
                  <a:pt x="731663" y="1189513"/>
                </a:cubicBezTo>
                <a:cubicBezTo>
                  <a:pt x="689859" y="1108551"/>
                  <a:pt x="622655" y="984196"/>
                  <a:pt x="528463" y="827563"/>
                </a:cubicBezTo>
                <a:cubicBezTo>
                  <a:pt x="434271" y="670930"/>
                  <a:pt x="216255" y="325913"/>
                  <a:pt x="166513" y="249713"/>
                </a:cubicBezTo>
                <a:cubicBezTo>
                  <a:pt x="116771" y="173513"/>
                  <a:pt x="252767" y="409521"/>
                  <a:pt x="230013" y="370363"/>
                </a:cubicBezTo>
                <a:cubicBezTo>
                  <a:pt x="207259" y="331205"/>
                  <a:pt x="-36158" y="-61966"/>
                  <a:pt x="4588" y="8413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1" name="フリーフォーム 1120">
            <a:extLst>
              <a:ext uri="{FF2B5EF4-FFF2-40B4-BE49-F238E27FC236}">
                <a16:creationId xmlns:a16="http://schemas.microsoft.com/office/drawing/2014/main" id="{3C1D843C-D34D-E068-DBAF-E9D91A35EC39}"/>
              </a:ext>
            </a:extLst>
          </p:cNvPr>
          <p:cNvSpPr/>
          <p:nvPr/>
        </p:nvSpPr>
        <p:spPr>
          <a:xfrm>
            <a:off x="5498982" y="2939960"/>
            <a:ext cx="363991" cy="735801"/>
          </a:xfrm>
          <a:custGeom>
            <a:avLst/>
            <a:gdLst>
              <a:gd name="connsiteX0" fmla="*/ 118 w 363991"/>
              <a:gd name="connsiteY0" fmla="*/ 90 h 735801"/>
              <a:gd name="connsiteX1" fmla="*/ 263643 w 363991"/>
              <a:gd name="connsiteY1" fmla="*/ 390615 h 735801"/>
              <a:gd name="connsiteX2" fmla="*/ 358893 w 363991"/>
              <a:gd name="connsiteY2" fmla="*/ 723990 h 735801"/>
              <a:gd name="connsiteX3" fmla="*/ 346193 w 363991"/>
              <a:gd name="connsiteY3" fmla="*/ 638265 h 735801"/>
              <a:gd name="connsiteX4" fmla="*/ 304918 w 363991"/>
              <a:gd name="connsiteY4" fmla="*/ 419190 h 735801"/>
              <a:gd name="connsiteX5" fmla="*/ 279518 w 363991"/>
              <a:gd name="connsiteY5" fmla="*/ 339815 h 735801"/>
              <a:gd name="connsiteX6" fmla="*/ 298568 w 363991"/>
              <a:gd name="connsiteY6" fmla="*/ 425540 h 735801"/>
              <a:gd name="connsiteX7" fmla="*/ 118 w 363991"/>
              <a:gd name="connsiteY7" fmla="*/ 90 h 7358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63991" h="735801">
                <a:moveTo>
                  <a:pt x="118" y="90"/>
                </a:moveTo>
                <a:cubicBezTo>
                  <a:pt x="-5703" y="-5731"/>
                  <a:pt x="203847" y="269965"/>
                  <a:pt x="263643" y="390615"/>
                </a:cubicBezTo>
                <a:cubicBezTo>
                  <a:pt x="323439" y="511265"/>
                  <a:pt x="345135" y="682715"/>
                  <a:pt x="358893" y="723990"/>
                </a:cubicBezTo>
                <a:cubicBezTo>
                  <a:pt x="372651" y="765265"/>
                  <a:pt x="355189" y="689065"/>
                  <a:pt x="346193" y="638265"/>
                </a:cubicBezTo>
                <a:cubicBezTo>
                  <a:pt x="337197" y="587465"/>
                  <a:pt x="316030" y="468932"/>
                  <a:pt x="304918" y="419190"/>
                </a:cubicBezTo>
                <a:cubicBezTo>
                  <a:pt x="293806" y="369448"/>
                  <a:pt x="280576" y="338757"/>
                  <a:pt x="279518" y="339815"/>
                </a:cubicBezTo>
                <a:cubicBezTo>
                  <a:pt x="278460" y="340873"/>
                  <a:pt x="340901" y="482161"/>
                  <a:pt x="298568" y="425540"/>
                </a:cubicBezTo>
                <a:cubicBezTo>
                  <a:pt x="256235" y="368919"/>
                  <a:pt x="5939" y="5911"/>
                  <a:pt x="118" y="90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2" name="フリーフォーム 1121">
            <a:extLst>
              <a:ext uri="{FF2B5EF4-FFF2-40B4-BE49-F238E27FC236}">
                <a16:creationId xmlns:a16="http://schemas.microsoft.com/office/drawing/2014/main" id="{154782AA-0CD8-6E25-C39B-55C1ED76EA03}"/>
              </a:ext>
            </a:extLst>
          </p:cNvPr>
          <p:cNvSpPr/>
          <p:nvPr/>
        </p:nvSpPr>
        <p:spPr>
          <a:xfrm>
            <a:off x="5056396" y="1847486"/>
            <a:ext cx="968274" cy="1603836"/>
          </a:xfrm>
          <a:custGeom>
            <a:avLst/>
            <a:gdLst>
              <a:gd name="connsiteX0" fmla="*/ 31170 w 968274"/>
              <a:gd name="connsiteY0" fmla="*/ 29952 h 1603836"/>
              <a:gd name="connsiteX1" fmla="*/ 611587 w 968274"/>
              <a:gd name="connsiteY1" fmla="*/ 539033 h 1603836"/>
              <a:gd name="connsiteX2" fmla="*/ 579161 w 968274"/>
              <a:gd name="connsiteY2" fmla="*/ 490395 h 1603836"/>
              <a:gd name="connsiteX3" fmla="*/ 442974 w 968274"/>
              <a:gd name="connsiteY3" fmla="*/ 367178 h 1603836"/>
              <a:gd name="connsiteX4" fmla="*/ 332727 w 968274"/>
              <a:gd name="connsiteY4" fmla="*/ 263416 h 1603836"/>
              <a:gd name="connsiteX5" fmla="*/ 449459 w 968274"/>
              <a:gd name="connsiteY5" fmla="*/ 380148 h 1603836"/>
              <a:gd name="connsiteX6" fmla="*/ 627800 w 968274"/>
              <a:gd name="connsiteY6" fmla="*/ 629825 h 1603836"/>
              <a:gd name="connsiteX7" fmla="*/ 835323 w 968274"/>
              <a:gd name="connsiteY7" fmla="*/ 941110 h 1603836"/>
              <a:gd name="connsiteX8" fmla="*/ 809383 w 968274"/>
              <a:gd name="connsiteY8" fmla="*/ 892471 h 1603836"/>
              <a:gd name="connsiteX9" fmla="*/ 864506 w 968274"/>
              <a:gd name="connsiteY9" fmla="*/ 1005961 h 1603836"/>
              <a:gd name="connsiteX10" fmla="*/ 874234 w 968274"/>
              <a:gd name="connsiteY10" fmla="*/ 1177816 h 1603836"/>
              <a:gd name="connsiteX11" fmla="*/ 961783 w 968274"/>
              <a:gd name="connsiteY11" fmla="*/ 1586378 h 1603836"/>
              <a:gd name="connsiteX12" fmla="*/ 955298 w 968274"/>
              <a:gd name="connsiteY12" fmla="*/ 1511799 h 1603836"/>
              <a:gd name="connsiteX13" fmla="*/ 903417 w 968274"/>
              <a:gd name="connsiteY13" fmla="*/ 1356157 h 1603836"/>
              <a:gd name="connsiteX14" fmla="*/ 867749 w 968274"/>
              <a:gd name="connsiteY14" fmla="*/ 1061084 h 1603836"/>
              <a:gd name="connsiteX15" fmla="*/ 867749 w 968274"/>
              <a:gd name="connsiteY15" fmla="*/ 1064327 h 1603836"/>
              <a:gd name="connsiteX16" fmla="*/ 783442 w 968274"/>
              <a:gd name="connsiteY16" fmla="*/ 856803 h 1603836"/>
              <a:gd name="connsiteX17" fmla="*/ 644013 w 968274"/>
              <a:gd name="connsiteY17" fmla="*/ 613612 h 1603836"/>
              <a:gd name="connsiteX18" fmla="*/ 524038 w 968274"/>
              <a:gd name="connsiteY18" fmla="*/ 419059 h 1603836"/>
              <a:gd name="connsiteX19" fmla="*/ 530523 w 968274"/>
              <a:gd name="connsiteY19" fmla="*/ 428786 h 1603836"/>
              <a:gd name="connsiteX20" fmla="*/ 404064 w 968274"/>
              <a:gd name="connsiteY20" fmla="*/ 299084 h 1603836"/>
              <a:gd name="connsiteX21" fmla="*/ 433247 w 968274"/>
              <a:gd name="connsiteY21" fmla="*/ 344480 h 1603836"/>
              <a:gd name="connsiteX22" fmla="*/ 319757 w 968274"/>
              <a:gd name="connsiteY22" fmla="*/ 253688 h 1603836"/>
              <a:gd name="connsiteX23" fmla="*/ 118719 w 968274"/>
              <a:gd name="connsiteY23" fmla="*/ 98046 h 1603836"/>
              <a:gd name="connsiteX24" fmla="*/ 79808 w 968274"/>
              <a:gd name="connsiteY24" fmla="*/ 62378 h 1603836"/>
              <a:gd name="connsiteX25" fmla="*/ 31170 w 968274"/>
              <a:gd name="connsiteY25" fmla="*/ 29952 h 16038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968274" h="1603836">
                <a:moveTo>
                  <a:pt x="31170" y="29952"/>
                </a:moveTo>
                <a:cubicBezTo>
                  <a:pt x="119800" y="109394"/>
                  <a:pt x="520255" y="462293"/>
                  <a:pt x="611587" y="539033"/>
                </a:cubicBezTo>
                <a:cubicBezTo>
                  <a:pt x="702919" y="615774"/>
                  <a:pt x="607263" y="519038"/>
                  <a:pt x="579161" y="490395"/>
                </a:cubicBezTo>
                <a:cubicBezTo>
                  <a:pt x="551059" y="461752"/>
                  <a:pt x="484046" y="405008"/>
                  <a:pt x="442974" y="367178"/>
                </a:cubicBezTo>
                <a:cubicBezTo>
                  <a:pt x="401902" y="329348"/>
                  <a:pt x="331646" y="261254"/>
                  <a:pt x="332727" y="263416"/>
                </a:cubicBezTo>
                <a:cubicBezTo>
                  <a:pt x="333808" y="265578"/>
                  <a:pt x="400280" y="319080"/>
                  <a:pt x="449459" y="380148"/>
                </a:cubicBezTo>
                <a:cubicBezTo>
                  <a:pt x="498638" y="441216"/>
                  <a:pt x="563489" y="536331"/>
                  <a:pt x="627800" y="629825"/>
                </a:cubicBezTo>
                <a:cubicBezTo>
                  <a:pt x="692111" y="723319"/>
                  <a:pt x="805059" y="897336"/>
                  <a:pt x="835323" y="941110"/>
                </a:cubicBezTo>
                <a:cubicBezTo>
                  <a:pt x="865587" y="984884"/>
                  <a:pt x="804519" y="881663"/>
                  <a:pt x="809383" y="892471"/>
                </a:cubicBezTo>
                <a:cubicBezTo>
                  <a:pt x="814247" y="903279"/>
                  <a:pt x="853698" y="958404"/>
                  <a:pt x="864506" y="1005961"/>
                </a:cubicBezTo>
                <a:cubicBezTo>
                  <a:pt x="875314" y="1053518"/>
                  <a:pt x="858021" y="1081080"/>
                  <a:pt x="874234" y="1177816"/>
                </a:cubicBezTo>
                <a:cubicBezTo>
                  <a:pt x="890447" y="1274552"/>
                  <a:pt x="948272" y="1530714"/>
                  <a:pt x="961783" y="1586378"/>
                </a:cubicBezTo>
                <a:cubicBezTo>
                  <a:pt x="975294" y="1642042"/>
                  <a:pt x="965026" y="1550169"/>
                  <a:pt x="955298" y="1511799"/>
                </a:cubicBezTo>
                <a:cubicBezTo>
                  <a:pt x="945570" y="1473429"/>
                  <a:pt x="918008" y="1431276"/>
                  <a:pt x="903417" y="1356157"/>
                </a:cubicBezTo>
                <a:cubicBezTo>
                  <a:pt x="888826" y="1281038"/>
                  <a:pt x="873694" y="1109722"/>
                  <a:pt x="867749" y="1061084"/>
                </a:cubicBezTo>
                <a:cubicBezTo>
                  <a:pt x="861804" y="1012446"/>
                  <a:pt x="881800" y="1098374"/>
                  <a:pt x="867749" y="1064327"/>
                </a:cubicBezTo>
                <a:cubicBezTo>
                  <a:pt x="853698" y="1030280"/>
                  <a:pt x="820731" y="931922"/>
                  <a:pt x="783442" y="856803"/>
                </a:cubicBezTo>
                <a:cubicBezTo>
                  <a:pt x="746153" y="781684"/>
                  <a:pt x="687247" y="686569"/>
                  <a:pt x="644013" y="613612"/>
                </a:cubicBezTo>
                <a:cubicBezTo>
                  <a:pt x="600779" y="540655"/>
                  <a:pt x="524038" y="419059"/>
                  <a:pt x="524038" y="419059"/>
                </a:cubicBezTo>
                <a:cubicBezTo>
                  <a:pt x="505123" y="388255"/>
                  <a:pt x="550519" y="448782"/>
                  <a:pt x="530523" y="428786"/>
                </a:cubicBezTo>
                <a:cubicBezTo>
                  <a:pt x="510527" y="408790"/>
                  <a:pt x="420277" y="313135"/>
                  <a:pt x="404064" y="299084"/>
                </a:cubicBezTo>
                <a:cubicBezTo>
                  <a:pt x="387851" y="285033"/>
                  <a:pt x="447298" y="352046"/>
                  <a:pt x="433247" y="344480"/>
                </a:cubicBezTo>
                <a:cubicBezTo>
                  <a:pt x="419196" y="336914"/>
                  <a:pt x="319757" y="253688"/>
                  <a:pt x="319757" y="253688"/>
                </a:cubicBezTo>
                <a:lnTo>
                  <a:pt x="118719" y="98046"/>
                </a:lnTo>
                <a:cubicBezTo>
                  <a:pt x="78728" y="66161"/>
                  <a:pt x="79808" y="62378"/>
                  <a:pt x="79808" y="62378"/>
                </a:cubicBezTo>
                <a:cubicBezTo>
                  <a:pt x="70080" y="53191"/>
                  <a:pt x="-57460" y="-49490"/>
                  <a:pt x="31170" y="29952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3" name="フリーフォーム 1122">
            <a:extLst>
              <a:ext uri="{FF2B5EF4-FFF2-40B4-BE49-F238E27FC236}">
                <a16:creationId xmlns:a16="http://schemas.microsoft.com/office/drawing/2014/main" id="{A2685FD4-77C0-CB08-302F-F250F147888C}"/>
              </a:ext>
            </a:extLst>
          </p:cNvPr>
          <p:cNvSpPr/>
          <p:nvPr/>
        </p:nvSpPr>
        <p:spPr>
          <a:xfrm>
            <a:off x="5155452" y="2071371"/>
            <a:ext cx="685549" cy="1350367"/>
          </a:xfrm>
          <a:custGeom>
            <a:avLst/>
            <a:gdLst>
              <a:gd name="connsiteX0" fmla="*/ 208 w 685549"/>
              <a:gd name="connsiteY0" fmla="*/ 620 h 1350367"/>
              <a:gd name="connsiteX1" fmla="*/ 285552 w 685549"/>
              <a:gd name="connsiteY1" fmla="*/ 389727 h 1350367"/>
              <a:gd name="connsiteX2" fmla="*/ 509288 w 685549"/>
              <a:gd name="connsiteY2" fmla="*/ 1002569 h 1350367"/>
              <a:gd name="connsiteX3" fmla="*/ 421739 w 685549"/>
              <a:gd name="connsiteY3" fmla="*/ 720467 h 1350367"/>
              <a:gd name="connsiteX4" fmla="*/ 356888 w 685549"/>
              <a:gd name="connsiteY4" fmla="*/ 545369 h 1350367"/>
              <a:gd name="connsiteX5" fmla="*/ 317978 w 685549"/>
              <a:gd name="connsiteY5" fmla="*/ 367029 h 1350367"/>
              <a:gd name="connsiteX6" fmla="*/ 347161 w 685549"/>
              <a:gd name="connsiteY6" fmla="*/ 506459 h 1350367"/>
              <a:gd name="connsiteX7" fmla="*/ 476863 w 685549"/>
              <a:gd name="connsiteY7" fmla="*/ 850169 h 1350367"/>
              <a:gd name="connsiteX8" fmla="*/ 677901 w 685549"/>
              <a:gd name="connsiteY8" fmla="*/ 1333310 h 1350367"/>
              <a:gd name="connsiteX9" fmla="*/ 622778 w 685549"/>
              <a:gd name="connsiteY9" fmla="*/ 1193880 h 1350367"/>
              <a:gd name="connsiteX10" fmla="*/ 428225 w 685549"/>
              <a:gd name="connsiteY10" fmla="*/ 736680 h 1350367"/>
              <a:gd name="connsiteX11" fmla="*/ 201246 w 685549"/>
              <a:gd name="connsiteY11" fmla="*/ 302178 h 1350367"/>
              <a:gd name="connsiteX12" fmla="*/ 353646 w 685549"/>
              <a:gd name="connsiteY12" fmla="*/ 613463 h 1350367"/>
              <a:gd name="connsiteX13" fmla="*/ 288795 w 685549"/>
              <a:gd name="connsiteY13" fmla="*/ 405940 h 1350367"/>
              <a:gd name="connsiteX14" fmla="*/ 240157 w 685549"/>
              <a:gd name="connsiteY14" fmla="*/ 302178 h 1350367"/>
              <a:gd name="connsiteX15" fmla="*/ 208 w 685549"/>
              <a:gd name="connsiteY15" fmla="*/ 620 h 13503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685549" h="1350367">
                <a:moveTo>
                  <a:pt x="208" y="620"/>
                </a:moveTo>
                <a:cubicBezTo>
                  <a:pt x="7774" y="15211"/>
                  <a:pt x="200705" y="222736"/>
                  <a:pt x="285552" y="389727"/>
                </a:cubicBezTo>
                <a:cubicBezTo>
                  <a:pt x="370399" y="556718"/>
                  <a:pt x="486590" y="947446"/>
                  <a:pt x="509288" y="1002569"/>
                </a:cubicBezTo>
                <a:cubicBezTo>
                  <a:pt x="531986" y="1057692"/>
                  <a:pt x="447139" y="796667"/>
                  <a:pt x="421739" y="720467"/>
                </a:cubicBezTo>
                <a:cubicBezTo>
                  <a:pt x="396339" y="644267"/>
                  <a:pt x="374181" y="604275"/>
                  <a:pt x="356888" y="545369"/>
                </a:cubicBezTo>
                <a:cubicBezTo>
                  <a:pt x="339595" y="486463"/>
                  <a:pt x="319599" y="373514"/>
                  <a:pt x="317978" y="367029"/>
                </a:cubicBezTo>
                <a:cubicBezTo>
                  <a:pt x="316357" y="360544"/>
                  <a:pt x="320680" y="425936"/>
                  <a:pt x="347161" y="506459"/>
                </a:cubicBezTo>
                <a:cubicBezTo>
                  <a:pt x="373642" y="586982"/>
                  <a:pt x="421740" y="712361"/>
                  <a:pt x="476863" y="850169"/>
                </a:cubicBezTo>
                <a:cubicBezTo>
                  <a:pt x="531986" y="987978"/>
                  <a:pt x="653582" y="1276025"/>
                  <a:pt x="677901" y="1333310"/>
                </a:cubicBezTo>
                <a:cubicBezTo>
                  <a:pt x="702220" y="1390595"/>
                  <a:pt x="664391" y="1293318"/>
                  <a:pt x="622778" y="1193880"/>
                </a:cubicBezTo>
                <a:cubicBezTo>
                  <a:pt x="581165" y="1094442"/>
                  <a:pt x="498480" y="885297"/>
                  <a:pt x="428225" y="736680"/>
                </a:cubicBezTo>
                <a:cubicBezTo>
                  <a:pt x="357970" y="588063"/>
                  <a:pt x="213676" y="322714"/>
                  <a:pt x="201246" y="302178"/>
                </a:cubicBezTo>
                <a:cubicBezTo>
                  <a:pt x="188816" y="281642"/>
                  <a:pt x="339054" y="596169"/>
                  <a:pt x="353646" y="613463"/>
                </a:cubicBezTo>
                <a:cubicBezTo>
                  <a:pt x="368238" y="630757"/>
                  <a:pt x="307710" y="457821"/>
                  <a:pt x="288795" y="405940"/>
                </a:cubicBezTo>
                <a:cubicBezTo>
                  <a:pt x="269880" y="354059"/>
                  <a:pt x="286634" y="371352"/>
                  <a:pt x="240157" y="302178"/>
                </a:cubicBezTo>
                <a:cubicBezTo>
                  <a:pt x="193680" y="233004"/>
                  <a:pt x="-7358" y="-13971"/>
                  <a:pt x="208" y="620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4" name="フリーフォーム 1123">
            <a:extLst>
              <a:ext uri="{FF2B5EF4-FFF2-40B4-BE49-F238E27FC236}">
                <a16:creationId xmlns:a16="http://schemas.microsoft.com/office/drawing/2014/main" id="{330A14A6-5B98-A076-952F-8A3C08948275}"/>
              </a:ext>
            </a:extLst>
          </p:cNvPr>
          <p:cNvSpPr/>
          <p:nvPr/>
        </p:nvSpPr>
        <p:spPr>
          <a:xfrm>
            <a:off x="5434247" y="1487613"/>
            <a:ext cx="1216617" cy="1540896"/>
          </a:xfrm>
          <a:custGeom>
            <a:avLst/>
            <a:gdLst>
              <a:gd name="connsiteX0" fmla="*/ 10878 w 1216617"/>
              <a:gd name="connsiteY0" fmla="*/ 10987 h 1540896"/>
              <a:gd name="connsiteX1" fmla="*/ 671278 w 1216617"/>
              <a:gd name="connsiteY1" fmla="*/ 547562 h 1540896"/>
              <a:gd name="connsiteX2" fmla="*/ 649053 w 1216617"/>
              <a:gd name="connsiteY2" fmla="*/ 515812 h 1540896"/>
              <a:gd name="connsiteX3" fmla="*/ 791928 w 1216617"/>
              <a:gd name="connsiteY3" fmla="*/ 728537 h 1540896"/>
              <a:gd name="connsiteX4" fmla="*/ 953853 w 1216617"/>
              <a:gd name="connsiteY4" fmla="*/ 953962 h 1540896"/>
              <a:gd name="connsiteX5" fmla="*/ 1204678 w 1216617"/>
              <a:gd name="connsiteY5" fmla="*/ 1512762 h 1540896"/>
              <a:gd name="connsiteX6" fmla="*/ 1163403 w 1216617"/>
              <a:gd name="connsiteY6" fmla="*/ 1427037 h 1540896"/>
              <a:gd name="connsiteX7" fmla="*/ 1049103 w 1216617"/>
              <a:gd name="connsiteY7" fmla="*/ 1160337 h 1540896"/>
              <a:gd name="connsiteX8" fmla="*/ 763353 w 1216617"/>
              <a:gd name="connsiteY8" fmla="*/ 680912 h 1540896"/>
              <a:gd name="connsiteX9" fmla="*/ 630003 w 1216617"/>
              <a:gd name="connsiteY9" fmla="*/ 458662 h 1540896"/>
              <a:gd name="connsiteX10" fmla="*/ 341078 w 1216617"/>
              <a:gd name="connsiteY10" fmla="*/ 220537 h 1540896"/>
              <a:gd name="connsiteX11" fmla="*/ 655403 w 1216617"/>
              <a:gd name="connsiteY11" fmla="*/ 499937 h 1540896"/>
              <a:gd name="connsiteX12" fmla="*/ 544278 w 1216617"/>
              <a:gd name="connsiteY12" fmla="*/ 423737 h 1540896"/>
              <a:gd name="connsiteX13" fmla="*/ 277578 w 1216617"/>
              <a:gd name="connsiteY13" fmla="*/ 204662 h 1540896"/>
              <a:gd name="connsiteX14" fmla="*/ 10878 w 1216617"/>
              <a:gd name="connsiteY14" fmla="*/ 10987 h 15408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216617" h="1540896">
                <a:moveTo>
                  <a:pt x="10878" y="10987"/>
                </a:moveTo>
                <a:cubicBezTo>
                  <a:pt x="76495" y="68137"/>
                  <a:pt x="564916" y="463425"/>
                  <a:pt x="671278" y="547562"/>
                </a:cubicBezTo>
                <a:cubicBezTo>
                  <a:pt x="777641" y="631700"/>
                  <a:pt x="628945" y="485649"/>
                  <a:pt x="649053" y="515812"/>
                </a:cubicBezTo>
                <a:cubicBezTo>
                  <a:pt x="669161" y="545975"/>
                  <a:pt x="741128" y="655512"/>
                  <a:pt x="791928" y="728537"/>
                </a:cubicBezTo>
                <a:cubicBezTo>
                  <a:pt x="842728" y="801562"/>
                  <a:pt x="885061" y="823258"/>
                  <a:pt x="953853" y="953962"/>
                </a:cubicBezTo>
                <a:cubicBezTo>
                  <a:pt x="1022645" y="1084666"/>
                  <a:pt x="1169753" y="1433916"/>
                  <a:pt x="1204678" y="1512762"/>
                </a:cubicBezTo>
                <a:cubicBezTo>
                  <a:pt x="1239603" y="1591608"/>
                  <a:pt x="1189332" y="1485775"/>
                  <a:pt x="1163403" y="1427037"/>
                </a:cubicBezTo>
                <a:cubicBezTo>
                  <a:pt x="1137474" y="1368300"/>
                  <a:pt x="1115778" y="1284691"/>
                  <a:pt x="1049103" y="1160337"/>
                </a:cubicBezTo>
                <a:cubicBezTo>
                  <a:pt x="982428" y="1035983"/>
                  <a:pt x="763353" y="680912"/>
                  <a:pt x="763353" y="680912"/>
                </a:cubicBezTo>
                <a:cubicBezTo>
                  <a:pt x="693503" y="563966"/>
                  <a:pt x="700382" y="535391"/>
                  <a:pt x="630003" y="458662"/>
                </a:cubicBezTo>
                <a:cubicBezTo>
                  <a:pt x="559624" y="381933"/>
                  <a:pt x="336845" y="213658"/>
                  <a:pt x="341078" y="220537"/>
                </a:cubicBezTo>
                <a:cubicBezTo>
                  <a:pt x="345311" y="227416"/>
                  <a:pt x="621536" y="466070"/>
                  <a:pt x="655403" y="499937"/>
                </a:cubicBezTo>
                <a:cubicBezTo>
                  <a:pt x="689270" y="533804"/>
                  <a:pt x="607249" y="472949"/>
                  <a:pt x="544278" y="423737"/>
                </a:cubicBezTo>
                <a:cubicBezTo>
                  <a:pt x="481307" y="374525"/>
                  <a:pt x="360657" y="274512"/>
                  <a:pt x="277578" y="204662"/>
                </a:cubicBezTo>
                <a:cubicBezTo>
                  <a:pt x="194499" y="134812"/>
                  <a:pt x="-54739" y="-46163"/>
                  <a:pt x="10878" y="10987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5" name="フリーフォーム 1124">
            <a:extLst>
              <a:ext uri="{FF2B5EF4-FFF2-40B4-BE49-F238E27FC236}">
                <a16:creationId xmlns:a16="http://schemas.microsoft.com/office/drawing/2014/main" id="{DED4413B-0391-B80C-87D8-ABAC1977B5D7}"/>
              </a:ext>
            </a:extLst>
          </p:cNvPr>
          <p:cNvSpPr/>
          <p:nvPr/>
        </p:nvSpPr>
        <p:spPr>
          <a:xfrm>
            <a:off x="6073026" y="2641591"/>
            <a:ext cx="57784" cy="874092"/>
          </a:xfrm>
          <a:custGeom>
            <a:avLst/>
            <a:gdLst>
              <a:gd name="connsiteX0" fmla="*/ 51549 w 57784"/>
              <a:gd name="connsiteY0" fmla="*/ 9 h 874092"/>
              <a:gd name="connsiteX1" fmla="*/ 54724 w 57784"/>
              <a:gd name="connsiteY1" fmla="*/ 269884 h 874092"/>
              <a:gd name="connsiteX2" fmla="*/ 10274 w 57784"/>
              <a:gd name="connsiteY2" fmla="*/ 460384 h 874092"/>
              <a:gd name="connsiteX3" fmla="*/ 13449 w 57784"/>
              <a:gd name="connsiteY3" fmla="*/ 854084 h 874092"/>
              <a:gd name="connsiteX4" fmla="*/ 13449 w 57784"/>
              <a:gd name="connsiteY4" fmla="*/ 790584 h 874092"/>
              <a:gd name="connsiteX5" fmla="*/ 10274 w 57784"/>
              <a:gd name="connsiteY5" fmla="*/ 568334 h 874092"/>
              <a:gd name="connsiteX6" fmla="*/ 749 w 57784"/>
              <a:gd name="connsiteY6" fmla="*/ 390534 h 874092"/>
              <a:gd name="connsiteX7" fmla="*/ 32499 w 57784"/>
              <a:gd name="connsiteY7" fmla="*/ 288934 h 874092"/>
              <a:gd name="connsiteX8" fmla="*/ 26149 w 57784"/>
              <a:gd name="connsiteY8" fmla="*/ 361959 h 874092"/>
              <a:gd name="connsiteX9" fmla="*/ 32499 w 57784"/>
              <a:gd name="connsiteY9" fmla="*/ 279409 h 874092"/>
              <a:gd name="connsiteX10" fmla="*/ 51549 w 57784"/>
              <a:gd name="connsiteY10" fmla="*/ 9 h 8740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7784" h="874092">
                <a:moveTo>
                  <a:pt x="51549" y="9"/>
                </a:moveTo>
                <a:cubicBezTo>
                  <a:pt x="55253" y="-1578"/>
                  <a:pt x="61603" y="193155"/>
                  <a:pt x="54724" y="269884"/>
                </a:cubicBezTo>
                <a:cubicBezTo>
                  <a:pt x="47845" y="346613"/>
                  <a:pt x="17153" y="363017"/>
                  <a:pt x="10274" y="460384"/>
                </a:cubicBezTo>
                <a:cubicBezTo>
                  <a:pt x="3395" y="557751"/>
                  <a:pt x="12920" y="799051"/>
                  <a:pt x="13449" y="854084"/>
                </a:cubicBezTo>
                <a:cubicBezTo>
                  <a:pt x="13978" y="909117"/>
                  <a:pt x="13978" y="838209"/>
                  <a:pt x="13449" y="790584"/>
                </a:cubicBezTo>
                <a:cubicBezTo>
                  <a:pt x="12920" y="742959"/>
                  <a:pt x="12391" y="635009"/>
                  <a:pt x="10274" y="568334"/>
                </a:cubicBezTo>
                <a:cubicBezTo>
                  <a:pt x="8157" y="501659"/>
                  <a:pt x="-2955" y="437101"/>
                  <a:pt x="749" y="390534"/>
                </a:cubicBezTo>
                <a:cubicBezTo>
                  <a:pt x="4453" y="343967"/>
                  <a:pt x="28266" y="293696"/>
                  <a:pt x="32499" y="288934"/>
                </a:cubicBezTo>
                <a:cubicBezTo>
                  <a:pt x="36732" y="284172"/>
                  <a:pt x="26149" y="363546"/>
                  <a:pt x="26149" y="361959"/>
                </a:cubicBezTo>
                <a:cubicBezTo>
                  <a:pt x="26149" y="360372"/>
                  <a:pt x="26678" y="336559"/>
                  <a:pt x="32499" y="279409"/>
                </a:cubicBezTo>
                <a:cubicBezTo>
                  <a:pt x="38320" y="222259"/>
                  <a:pt x="47845" y="1596"/>
                  <a:pt x="51549" y="9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6" name="フリーフォーム 1125">
            <a:extLst>
              <a:ext uri="{FF2B5EF4-FFF2-40B4-BE49-F238E27FC236}">
                <a16:creationId xmlns:a16="http://schemas.microsoft.com/office/drawing/2014/main" id="{709694A0-824D-8CCD-D32F-BEA22B5579A3}"/>
              </a:ext>
            </a:extLst>
          </p:cNvPr>
          <p:cNvSpPr/>
          <p:nvPr/>
        </p:nvSpPr>
        <p:spPr>
          <a:xfrm>
            <a:off x="6410182" y="2814087"/>
            <a:ext cx="216552" cy="1357793"/>
          </a:xfrm>
          <a:custGeom>
            <a:avLst/>
            <a:gdLst>
              <a:gd name="connsiteX0" fmla="*/ 25543 w 216552"/>
              <a:gd name="connsiteY0" fmla="*/ 5313 h 1357793"/>
              <a:gd name="connsiteX1" fmla="*/ 22368 w 216552"/>
              <a:gd name="connsiteY1" fmla="*/ 221213 h 1357793"/>
              <a:gd name="connsiteX2" fmla="*/ 35068 w 216552"/>
              <a:gd name="connsiteY2" fmla="*/ 557763 h 1357793"/>
              <a:gd name="connsiteX3" fmla="*/ 31893 w 216552"/>
              <a:gd name="connsiteY3" fmla="*/ 478388 h 1357793"/>
              <a:gd name="connsiteX4" fmla="*/ 66818 w 216552"/>
              <a:gd name="connsiteY4" fmla="*/ 627613 h 1357793"/>
              <a:gd name="connsiteX5" fmla="*/ 98568 w 216552"/>
              <a:gd name="connsiteY5" fmla="*/ 760963 h 1357793"/>
              <a:gd name="connsiteX6" fmla="*/ 111268 w 216552"/>
              <a:gd name="connsiteY6" fmla="*/ 1046713 h 1357793"/>
              <a:gd name="connsiteX7" fmla="*/ 114443 w 216552"/>
              <a:gd name="connsiteY7" fmla="*/ 970513 h 1357793"/>
              <a:gd name="connsiteX8" fmla="*/ 165243 w 216552"/>
              <a:gd name="connsiteY8" fmla="*/ 1145138 h 1357793"/>
              <a:gd name="connsiteX9" fmla="*/ 212868 w 216552"/>
              <a:gd name="connsiteY9" fmla="*/ 1351513 h 1357793"/>
              <a:gd name="connsiteX10" fmla="*/ 203343 w 216552"/>
              <a:gd name="connsiteY10" fmla="*/ 1278488 h 1357793"/>
              <a:gd name="connsiteX11" fmla="*/ 123968 w 216552"/>
              <a:gd name="connsiteY11" fmla="*/ 1018138 h 1357793"/>
              <a:gd name="connsiteX12" fmla="*/ 143 w 216552"/>
              <a:gd name="connsiteY12" fmla="*/ 557763 h 1357793"/>
              <a:gd name="connsiteX13" fmla="*/ 98568 w 216552"/>
              <a:gd name="connsiteY13" fmla="*/ 849863 h 1357793"/>
              <a:gd name="connsiteX14" fmla="*/ 69993 w 216552"/>
              <a:gd name="connsiteY14" fmla="*/ 684763 h 1357793"/>
              <a:gd name="connsiteX15" fmla="*/ 31893 w 216552"/>
              <a:gd name="connsiteY15" fmla="*/ 551413 h 1357793"/>
              <a:gd name="connsiteX16" fmla="*/ 9668 w 216552"/>
              <a:gd name="connsiteY16" fmla="*/ 440288 h 1357793"/>
              <a:gd name="connsiteX17" fmla="*/ 25543 w 216552"/>
              <a:gd name="connsiteY17" fmla="*/ 5313 h 13577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16552" h="1357793">
                <a:moveTo>
                  <a:pt x="25543" y="5313"/>
                </a:moveTo>
                <a:cubicBezTo>
                  <a:pt x="27660" y="-31199"/>
                  <a:pt x="20780" y="129138"/>
                  <a:pt x="22368" y="221213"/>
                </a:cubicBezTo>
                <a:cubicBezTo>
                  <a:pt x="23955" y="313288"/>
                  <a:pt x="33481" y="514901"/>
                  <a:pt x="35068" y="557763"/>
                </a:cubicBezTo>
                <a:cubicBezTo>
                  <a:pt x="36655" y="600625"/>
                  <a:pt x="26601" y="466746"/>
                  <a:pt x="31893" y="478388"/>
                </a:cubicBezTo>
                <a:cubicBezTo>
                  <a:pt x="37185" y="490030"/>
                  <a:pt x="55706" y="580517"/>
                  <a:pt x="66818" y="627613"/>
                </a:cubicBezTo>
                <a:cubicBezTo>
                  <a:pt x="77930" y="674709"/>
                  <a:pt x="91160" y="691113"/>
                  <a:pt x="98568" y="760963"/>
                </a:cubicBezTo>
                <a:cubicBezTo>
                  <a:pt x="105976" y="830813"/>
                  <a:pt x="108622" y="1011788"/>
                  <a:pt x="111268" y="1046713"/>
                </a:cubicBezTo>
                <a:cubicBezTo>
                  <a:pt x="113914" y="1081638"/>
                  <a:pt x="105447" y="954109"/>
                  <a:pt x="114443" y="970513"/>
                </a:cubicBezTo>
                <a:cubicBezTo>
                  <a:pt x="123439" y="986917"/>
                  <a:pt x="148839" y="1081638"/>
                  <a:pt x="165243" y="1145138"/>
                </a:cubicBezTo>
                <a:cubicBezTo>
                  <a:pt x="181647" y="1208638"/>
                  <a:pt x="206518" y="1329288"/>
                  <a:pt x="212868" y="1351513"/>
                </a:cubicBezTo>
                <a:cubicBezTo>
                  <a:pt x="219218" y="1373738"/>
                  <a:pt x="218160" y="1334050"/>
                  <a:pt x="203343" y="1278488"/>
                </a:cubicBezTo>
                <a:cubicBezTo>
                  <a:pt x="188526" y="1222926"/>
                  <a:pt x="157835" y="1138259"/>
                  <a:pt x="123968" y="1018138"/>
                </a:cubicBezTo>
                <a:cubicBezTo>
                  <a:pt x="90101" y="898017"/>
                  <a:pt x="4376" y="585809"/>
                  <a:pt x="143" y="557763"/>
                </a:cubicBezTo>
                <a:cubicBezTo>
                  <a:pt x="-4090" y="529717"/>
                  <a:pt x="86926" y="828696"/>
                  <a:pt x="98568" y="849863"/>
                </a:cubicBezTo>
                <a:cubicBezTo>
                  <a:pt x="110210" y="871030"/>
                  <a:pt x="81105" y="734505"/>
                  <a:pt x="69993" y="684763"/>
                </a:cubicBezTo>
                <a:cubicBezTo>
                  <a:pt x="58881" y="635021"/>
                  <a:pt x="41947" y="592159"/>
                  <a:pt x="31893" y="551413"/>
                </a:cubicBezTo>
                <a:cubicBezTo>
                  <a:pt x="21839" y="510667"/>
                  <a:pt x="10726" y="531305"/>
                  <a:pt x="9668" y="440288"/>
                </a:cubicBezTo>
                <a:cubicBezTo>
                  <a:pt x="8610" y="349271"/>
                  <a:pt x="23426" y="41825"/>
                  <a:pt x="25543" y="5313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7" name="フリーフォーム 1126">
            <a:extLst>
              <a:ext uri="{FF2B5EF4-FFF2-40B4-BE49-F238E27FC236}">
                <a16:creationId xmlns:a16="http://schemas.microsoft.com/office/drawing/2014/main" id="{6E403970-6676-CC98-BB11-4C9265F8DB4A}"/>
              </a:ext>
            </a:extLst>
          </p:cNvPr>
          <p:cNvSpPr/>
          <p:nvPr/>
        </p:nvSpPr>
        <p:spPr>
          <a:xfrm>
            <a:off x="5959895" y="2616715"/>
            <a:ext cx="298672" cy="969962"/>
          </a:xfrm>
          <a:custGeom>
            <a:avLst/>
            <a:gdLst>
              <a:gd name="connsiteX0" fmla="*/ 2755 w 298672"/>
              <a:gd name="connsiteY0" fmla="*/ 5835 h 969962"/>
              <a:gd name="connsiteX1" fmla="*/ 221830 w 298672"/>
              <a:gd name="connsiteY1" fmla="*/ 513835 h 969962"/>
              <a:gd name="connsiteX2" fmla="*/ 256755 w 298672"/>
              <a:gd name="connsiteY2" fmla="*/ 596385 h 969962"/>
              <a:gd name="connsiteX3" fmla="*/ 298030 w 298672"/>
              <a:gd name="connsiteY3" fmla="*/ 958335 h 969962"/>
              <a:gd name="connsiteX4" fmla="*/ 282155 w 298672"/>
              <a:gd name="connsiteY4" fmla="*/ 859910 h 969962"/>
              <a:gd name="connsiteX5" fmla="*/ 285330 w 298672"/>
              <a:gd name="connsiteY5" fmla="*/ 650360 h 969962"/>
              <a:gd name="connsiteX6" fmla="*/ 199605 w 298672"/>
              <a:gd name="connsiteY6" fmla="*/ 424935 h 969962"/>
              <a:gd name="connsiteX7" fmla="*/ 218655 w 298672"/>
              <a:gd name="connsiteY7" fmla="*/ 466210 h 969962"/>
              <a:gd name="connsiteX8" fmla="*/ 155155 w 298672"/>
              <a:gd name="connsiteY8" fmla="*/ 345560 h 969962"/>
              <a:gd name="connsiteX9" fmla="*/ 101180 w 298672"/>
              <a:gd name="connsiteY9" fmla="*/ 243960 h 969962"/>
              <a:gd name="connsiteX10" fmla="*/ 2755 w 298672"/>
              <a:gd name="connsiteY10" fmla="*/ 5835 h 969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98672" h="969962">
                <a:moveTo>
                  <a:pt x="2755" y="5835"/>
                </a:moveTo>
                <a:cubicBezTo>
                  <a:pt x="22863" y="50814"/>
                  <a:pt x="179497" y="415410"/>
                  <a:pt x="221830" y="513835"/>
                </a:cubicBezTo>
                <a:cubicBezTo>
                  <a:pt x="264163" y="612260"/>
                  <a:pt x="244055" y="522302"/>
                  <a:pt x="256755" y="596385"/>
                </a:cubicBezTo>
                <a:cubicBezTo>
                  <a:pt x="269455" y="670468"/>
                  <a:pt x="293797" y="914414"/>
                  <a:pt x="298030" y="958335"/>
                </a:cubicBezTo>
                <a:cubicBezTo>
                  <a:pt x="302263" y="1002256"/>
                  <a:pt x="284272" y="911239"/>
                  <a:pt x="282155" y="859910"/>
                </a:cubicBezTo>
                <a:cubicBezTo>
                  <a:pt x="280038" y="808581"/>
                  <a:pt x="299088" y="722856"/>
                  <a:pt x="285330" y="650360"/>
                </a:cubicBezTo>
                <a:cubicBezTo>
                  <a:pt x="271572" y="577864"/>
                  <a:pt x="210718" y="455627"/>
                  <a:pt x="199605" y="424935"/>
                </a:cubicBezTo>
                <a:cubicBezTo>
                  <a:pt x="188493" y="394243"/>
                  <a:pt x="226063" y="479439"/>
                  <a:pt x="218655" y="466210"/>
                </a:cubicBezTo>
                <a:cubicBezTo>
                  <a:pt x="211247" y="452981"/>
                  <a:pt x="155155" y="345560"/>
                  <a:pt x="155155" y="345560"/>
                </a:cubicBezTo>
                <a:cubicBezTo>
                  <a:pt x="135576" y="308518"/>
                  <a:pt x="123934" y="298993"/>
                  <a:pt x="101180" y="243960"/>
                </a:cubicBezTo>
                <a:cubicBezTo>
                  <a:pt x="78426" y="188927"/>
                  <a:pt x="-17353" y="-39144"/>
                  <a:pt x="2755" y="5835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8" name="フリーフォーム 1127">
            <a:extLst>
              <a:ext uri="{FF2B5EF4-FFF2-40B4-BE49-F238E27FC236}">
                <a16:creationId xmlns:a16="http://schemas.microsoft.com/office/drawing/2014/main" id="{63EC872E-4228-80E5-2FBE-957CF5592430}"/>
              </a:ext>
            </a:extLst>
          </p:cNvPr>
          <p:cNvSpPr/>
          <p:nvPr/>
        </p:nvSpPr>
        <p:spPr>
          <a:xfrm>
            <a:off x="6172200" y="2606166"/>
            <a:ext cx="316208" cy="889258"/>
          </a:xfrm>
          <a:custGeom>
            <a:avLst/>
            <a:gdLst>
              <a:gd name="connsiteX0" fmla="*/ 76200 w 316208"/>
              <a:gd name="connsiteY0" fmla="*/ 3684 h 889258"/>
              <a:gd name="connsiteX1" fmla="*/ 120650 w 316208"/>
              <a:gd name="connsiteY1" fmla="*/ 603759 h 889258"/>
              <a:gd name="connsiteX2" fmla="*/ 307975 w 316208"/>
              <a:gd name="connsiteY2" fmla="*/ 879984 h 889258"/>
              <a:gd name="connsiteX3" fmla="*/ 266700 w 316208"/>
              <a:gd name="connsiteY3" fmla="*/ 810134 h 889258"/>
              <a:gd name="connsiteX4" fmla="*/ 120650 w 316208"/>
              <a:gd name="connsiteY4" fmla="*/ 673609 h 889258"/>
              <a:gd name="connsiteX5" fmla="*/ 0 w 316208"/>
              <a:gd name="connsiteY5" fmla="*/ 457709 h 889258"/>
              <a:gd name="connsiteX6" fmla="*/ 120650 w 316208"/>
              <a:gd name="connsiteY6" fmla="*/ 648209 h 889258"/>
              <a:gd name="connsiteX7" fmla="*/ 95250 w 316208"/>
              <a:gd name="connsiteY7" fmla="*/ 613284 h 889258"/>
              <a:gd name="connsiteX8" fmla="*/ 63500 w 316208"/>
              <a:gd name="connsiteY8" fmla="*/ 378334 h 889258"/>
              <a:gd name="connsiteX9" fmla="*/ 82550 w 316208"/>
              <a:gd name="connsiteY9" fmla="*/ 492634 h 889258"/>
              <a:gd name="connsiteX10" fmla="*/ 82550 w 316208"/>
              <a:gd name="connsiteY10" fmla="*/ 356109 h 889258"/>
              <a:gd name="connsiteX11" fmla="*/ 76200 w 316208"/>
              <a:gd name="connsiteY11" fmla="*/ 3684 h 889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16208" h="889258">
                <a:moveTo>
                  <a:pt x="76200" y="3684"/>
                </a:moveTo>
                <a:cubicBezTo>
                  <a:pt x="82550" y="44959"/>
                  <a:pt x="82021" y="457709"/>
                  <a:pt x="120650" y="603759"/>
                </a:cubicBezTo>
                <a:cubicBezTo>
                  <a:pt x="159279" y="749809"/>
                  <a:pt x="283633" y="845588"/>
                  <a:pt x="307975" y="879984"/>
                </a:cubicBezTo>
                <a:cubicBezTo>
                  <a:pt x="332317" y="914380"/>
                  <a:pt x="297921" y="844530"/>
                  <a:pt x="266700" y="810134"/>
                </a:cubicBezTo>
                <a:cubicBezTo>
                  <a:pt x="235479" y="775738"/>
                  <a:pt x="165100" y="732346"/>
                  <a:pt x="120650" y="673609"/>
                </a:cubicBezTo>
                <a:cubicBezTo>
                  <a:pt x="76200" y="614872"/>
                  <a:pt x="0" y="461942"/>
                  <a:pt x="0" y="457709"/>
                </a:cubicBezTo>
                <a:cubicBezTo>
                  <a:pt x="0" y="453476"/>
                  <a:pt x="104775" y="622280"/>
                  <a:pt x="120650" y="648209"/>
                </a:cubicBezTo>
                <a:cubicBezTo>
                  <a:pt x="136525" y="674138"/>
                  <a:pt x="104775" y="658263"/>
                  <a:pt x="95250" y="613284"/>
                </a:cubicBezTo>
                <a:cubicBezTo>
                  <a:pt x="85725" y="568305"/>
                  <a:pt x="65617" y="398442"/>
                  <a:pt x="63500" y="378334"/>
                </a:cubicBezTo>
                <a:cubicBezTo>
                  <a:pt x="61383" y="358226"/>
                  <a:pt x="79375" y="496338"/>
                  <a:pt x="82550" y="492634"/>
                </a:cubicBezTo>
                <a:cubicBezTo>
                  <a:pt x="85725" y="488930"/>
                  <a:pt x="83079" y="432309"/>
                  <a:pt x="82550" y="356109"/>
                </a:cubicBezTo>
                <a:cubicBezTo>
                  <a:pt x="82021" y="279909"/>
                  <a:pt x="69850" y="-37591"/>
                  <a:pt x="76200" y="3684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9" name="フリーフォーム 1128">
            <a:extLst>
              <a:ext uri="{FF2B5EF4-FFF2-40B4-BE49-F238E27FC236}">
                <a16:creationId xmlns:a16="http://schemas.microsoft.com/office/drawing/2014/main" id="{AE455B1B-2C58-F7A0-39F4-1FAD7C4AA0CA}"/>
              </a:ext>
            </a:extLst>
          </p:cNvPr>
          <p:cNvSpPr/>
          <p:nvPr/>
        </p:nvSpPr>
        <p:spPr>
          <a:xfrm>
            <a:off x="6491461" y="2949931"/>
            <a:ext cx="253745" cy="1391403"/>
          </a:xfrm>
          <a:custGeom>
            <a:avLst/>
            <a:gdLst>
              <a:gd name="connsiteX0" fmla="*/ 64914 w 253745"/>
              <a:gd name="connsiteY0" fmla="*/ 2819 h 1391403"/>
              <a:gd name="connsiteX1" fmla="*/ 52214 w 253745"/>
              <a:gd name="connsiteY1" fmla="*/ 352069 h 1391403"/>
              <a:gd name="connsiteX2" fmla="*/ 249064 w 253745"/>
              <a:gd name="connsiteY2" fmla="*/ 926744 h 1391403"/>
              <a:gd name="connsiteX3" fmla="*/ 195089 w 253745"/>
              <a:gd name="connsiteY3" fmla="*/ 812444 h 1391403"/>
              <a:gd name="connsiteX4" fmla="*/ 230014 w 253745"/>
              <a:gd name="connsiteY4" fmla="*/ 996594 h 1391403"/>
              <a:gd name="connsiteX5" fmla="*/ 214139 w 253745"/>
              <a:gd name="connsiteY5" fmla="*/ 1371244 h 1391403"/>
              <a:gd name="connsiteX6" fmla="*/ 217314 w 253745"/>
              <a:gd name="connsiteY6" fmla="*/ 1310919 h 1391403"/>
              <a:gd name="connsiteX7" fmla="*/ 236364 w 253745"/>
              <a:gd name="connsiteY7" fmla="*/ 1056919 h 1391403"/>
              <a:gd name="connsiteX8" fmla="*/ 185564 w 253745"/>
              <a:gd name="connsiteY8" fmla="*/ 856894 h 1391403"/>
              <a:gd name="connsiteX9" fmla="*/ 7764 w 253745"/>
              <a:gd name="connsiteY9" fmla="*/ 409219 h 1391403"/>
              <a:gd name="connsiteX10" fmla="*/ 42689 w 253745"/>
              <a:gd name="connsiteY10" fmla="*/ 520344 h 1391403"/>
              <a:gd name="connsiteX11" fmla="*/ 141114 w 253745"/>
              <a:gd name="connsiteY11" fmla="*/ 679094 h 1391403"/>
              <a:gd name="connsiteX12" fmla="*/ 150639 w 253745"/>
              <a:gd name="connsiteY12" fmla="*/ 710844 h 1391403"/>
              <a:gd name="connsiteX13" fmla="*/ 112539 w 253745"/>
              <a:gd name="connsiteY13" fmla="*/ 571144 h 1391403"/>
              <a:gd name="connsiteX14" fmla="*/ 42689 w 253745"/>
              <a:gd name="connsiteY14" fmla="*/ 440969 h 1391403"/>
              <a:gd name="connsiteX15" fmla="*/ 14114 w 253745"/>
              <a:gd name="connsiteY15" fmla="*/ 231419 h 1391403"/>
              <a:gd name="connsiteX16" fmla="*/ 20464 w 253745"/>
              <a:gd name="connsiteY16" fmla="*/ 336194 h 1391403"/>
              <a:gd name="connsiteX17" fmla="*/ 33164 w 253745"/>
              <a:gd name="connsiteY17" fmla="*/ 193319 h 1391403"/>
              <a:gd name="connsiteX18" fmla="*/ 64914 w 253745"/>
              <a:gd name="connsiteY18" fmla="*/ 2819 h 13914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253745" h="1391403">
                <a:moveTo>
                  <a:pt x="64914" y="2819"/>
                </a:moveTo>
                <a:cubicBezTo>
                  <a:pt x="68089" y="29277"/>
                  <a:pt x="21522" y="198082"/>
                  <a:pt x="52214" y="352069"/>
                </a:cubicBezTo>
                <a:cubicBezTo>
                  <a:pt x="82906" y="506056"/>
                  <a:pt x="225252" y="850015"/>
                  <a:pt x="249064" y="926744"/>
                </a:cubicBezTo>
                <a:cubicBezTo>
                  <a:pt x="272876" y="1003473"/>
                  <a:pt x="198264" y="800802"/>
                  <a:pt x="195089" y="812444"/>
                </a:cubicBezTo>
                <a:cubicBezTo>
                  <a:pt x="191914" y="824086"/>
                  <a:pt x="226839" y="903461"/>
                  <a:pt x="230014" y="996594"/>
                </a:cubicBezTo>
                <a:cubicBezTo>
                  <a:pt x="233189" y="1089727"/>
                  <a:pt x="216256" y="1318857"/>
                  <a:pt x="214139" y="1371244"/>
                </a:cubicBezTo>
                <a:cubicBezTo>
                  <a:pt x="212022" y="1423631"/>
                  <a:pt x="213610" y="1363307"/>
                  <a:pt x="217314" y="1310919"/>
                </a:cubicBezTo>
                <a:cubicBezTo>
                  <a:pt x="221018" y="1258532"/>
                  <a:pt x="241656" y="1132590"/>
                  <a:pt x="236364" y="1056919"/>
                </a:cubicBezTo>
                <a:cubicBezTo>
                  <a:pt x="231072" y="981248"/>
                  <a:pt x="223664" y="964844"/>
                  <a:pt x="185564" y="856894"/>
                </a:cubicBezTo>
                <a:cubicBezTo>
                  <a:pt x="147464" y="748944"/>
                  <a:pt x="31576" y="465311"/>
                  <a:pt x="7764" y="409219"/>
                </a:cubicBezTo>
                <a:cubicBezTo>
                  <a:pt x="-16048" y="353127"/>
                  <a:pt x="20464" y="475365"/>
                  <a:pt x="42689" y="520344"/>
                </a:cubicBezTo>
                <a:cubicBezTo>
                  <a:pt x="64914" y="565323"/>
                  <a:pt x="123122" y="647344"/>
                  <a:pt x="141114" y="679094"/>
                </a:cubicBezTo>
                <a:cubicBezTo>
                  <a:pt x="159106" y="710844"/>
                  <a:pt x="155402" y="728836"/>
                  <a:pt x="150639" y="710844"/>
                </a:cubicBezTo>
                <a:cubicBezTo>
                  <a:pt x="145877" y="692852"/>
                  <a:pt x="130531" y="616123"/>
                  <a:pt x="112539" y="571144"/>
                </a:cubicBezTo>
                <a:cubicBezTo>
                  <a:pt x="94547" y="526165"/>
                  <a:pt x="59093" y="497590"/>
                  <a:pt x="42689" y="440969"/>
                </a:cubicBezTo>
                <a:cubicBezTo>
                  <a:pt x="26285" y="384348"/>
                  <a:pt x="17818" y="248881"/>
                  <a:pt x="14114" y="231419"/>
                </a:cubicBezTo>
                <a:cubicBezTo>
                  <a:pt x="10410" y="213957"/>
                  <a:pt x="17289" y="342544"/>
                  <a:pt x="20464" y="336194"/>
                </a:cubicBezTo>
                <a:cubicBezTo>
                  <a:pt x="23639" y="329844"/>
                  <a:pt x="25756" y="243061"/>
                  <a:pt x="33164" y="193319"/>
                </a:cubicBezTo>
                <a:cubicBezTo>
                  <a:pt x="40572" y="143577"/>
                  <a:pt x="61739" y="-23639"/>
                  <a:pt x="64914" y="2819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0" name="フリーフォーム 1129">
            <a:extLst>
              <a:ext uri="{FF2B5EF4-FFF2-40B4-BE49-F238E27FC236}">
                <a16:creationId xmlns:a16="http://schemas.microsoft.com/office/drawing/2014/main" id="{631FCA65-06C3-1384-1ADB-B8012D40C867}"/>
              </a:ext>
            </a:extLst>
          </p:cNvPr>
          <p:cNvSpPr/>
          <p:nvPr/>
        </p:nvSpPr>
        <p:spPr>
          <a:xfrm>
            <a:off x="6594623" y="2955181"/>
            <a:ext cx="347457" cy="1684623"/>
          </a:xfrm>
          <a:custGeom>
            <a:avLst/>
            <a:gdLst>
              <a:gd name="connsiteX0" fmla="*/ 3027 w 347457"/>
              <a:gd name="connsiteY0" fmla="*/ 744 h 1684623"/>
              <a:gd name="connsiteX1" fmla="*/ 37952 w 347457"/>
              <a:gd name="connsiteY1" fmla="*/ 207119 h 1684623"/>
              <a:gd name="connsiteX2" fmla="*/ 222102 w 347457"/>
              <a:gd name="connsiteY2" fmla="*/ 613519 h 1684623"/>
              <a:gd name="connsiteX3" fmla="*/ 203052 w 347457"/>
              <a:gd name="connsiteY3" fmla="*/ 546844 h 1684623"/>
              <a:gd name="connsiteX4" fmla="*/ 301477 w 347457"/>
              <a:gd name="connsiteY4" fmla="*/ 905619 h 1684623"/>
              <a:gd name="connsiteX5" fmla="*/ 301477 w 347457"/>
              <a:gd name="connsiteY5" fmla="*/ 854819 h 1684623"/>
              <a:gd name="connsiteX6" fmla="*/ 304652 w 347457"/>
              <a:gd name="connsiteY6" fmla="*/ 1137394 h 1684623"/>
              <a:gd name="connsiteX7" fmla="*/ 320527 w 347457"/>
              <a:gd name="connsiteY7" fmla="*/ 1067544 h 1684623"/>
              <a:gd name="connsiteX8" fmla="*/ 317352 w 347457"/>
              <a:gd name="connsiteY8" fmla="*/ 1346944 h 1684623"/>
              <a:gd name="connsiteX9" fmla="*/ 244327 w 347457"/>
              <a:gd name="connsiteY9" fmla="*/ 1667619 h 1684623"/>
              <a:gd name="connsiteX10" fmla="*/ 272902 w 347457"/>
              <a:gd name="connsiteY10" fmla="*/ 1585069 h 1684623"/>
              <a:gd name="connsiteX11" fmla="*/ 342752 w 347457"/>
              <a:gd name="connsiteY11" fmla="*/ 1118344 h 1684623"/>
              <a:gd name="connsiteX12" fmla="*/ 326877 w 347457"/>
              <a:gd name="connsiteY12" fmla="*/ 899269 h 1684623"/>
              <a:gd name="connsiteX13" fmla="*/ 212577 w 347457"/>
              <a:gd name="connsiteY13" fmla="*/ 489694 h 1684623"/>
              <a:gd name="connsiteX14" fmla="*/ 218927 w 347457"/>
              <a:gd name="connsiteY14" fmla="*/ 559544 h 1684623"/>
              <a:gd name="connsiteX15" fmla="*/ 117327 w 347457"/>
              <a:gd name="connsiteY15" fmla="*/ 270619 h 1684623"/>
              <a:gd name="connsiteX16" fmla="*/ 164952 w 347457"/>
              <a:gd name="connsiteY16" fmla="*/ 470644 h 1684623"/>
              <a:gd name="connsiteX17" fmla="*/ 123677 w 347457"/>
              <a:gd name="connsiteY17" fmla="*/ 362694 h 1684623"/>
              <a:gd name="connsiteX18" fmla="*/ 85577 w 347457"/>
              <a:gd name="connsiteY18" fmla="*/ 273794 h 1684623"/>
              <a:gd name="connsiteX19" fmla="*/ 3027 w 347457"/>
              <a:gd name="connsiteY19" fmla="*/ 744 h 16846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347457" h="1684623">
                <a:moveTo>
                  <a:pt x="3027" y="744"/>
                </a:moveTo>
                <a:cubicBezTo>
                  <a:pt x="-4911" y="-10369"/>
                  <a:pt x="1440" y="104990"/>
                  <a:pt x="37952" y="207119"/>
                </a:cubicBezTo>
                <a:cubicBezTo>
                  <a:pt x="74464" y="309248"/>
                  <a:pt x="194585" y="556898"/>
                  <a:pt x="222102" y="613519"/>
                </a:cubicBezTo>
                <a:cubicBezTo>
                  <a:pt x="249619" y="670140"/>
                  <a:pt x="189823" y="498161"/>
                  <a:pt x="203052" y="546844"/>
                </a:cubicBezTo>
                <a:cubicBezTo>
                  <a:pt x="216281" y="595527"/>
                  <a:pt x="285073" y="854290"/>
                  <a:pt x="301477" y="905619"/>
                </a:cubicBezTo>
                <a:cubicBezTo>
                  <a:pt x="317881" y="956948"/>
                  <a:pt x="300948" y="816190"/>
                  <a:pt x="301477" y="854819"/>
                </a:cubicBezTo>
                <a:cubicBezTo>
                  <a:pt x="302006" y="893448"/>
                  <a:pt x="301477" y="1101940"/>
                  <a:pt x="304652" y="1137394"/>
                </a:cubicBezTo>
                <a:cubicBezTo>
                  <a:pt x="307827" y="1172848"/>
                  <a:pt x="318410" y="1032619"/>
                  <a:pt x="320527" y="1067544"/>
                </a:cubicBezTo>
                <a:cubicBezTo>
                  <a:pt x="322644" y="1102469"/>
                  <a:pt x="330052" y="1246932"/>
                  <a:pt x="317352" y="1346944"/>
                </a:cubicBezTo>
                <a:cubicBezTo>
                  <a:pt x="304652" y="1446956"/>
                  <a:pt x="251735" y="1627932"/>
                  <a:pt x="244327" y="1667619"/>
                </a:cubicBezTo>
                <a:cubicBezTo>
                  <a:pt x="236919" y="1707306"/>
                  <a:pt x="256498" y="1676615"/>
                  <a:pt x="272902" y="1585069"/>
                </a:cubicBezTo>
                <a:cubicBezTo>
                  <a:pt x="289306" y="1493523"/>
                  <a:pt x="333756" y="1232644"/>
                  <a:pt x="342752" y="1118344"/>
                </a:cubicBezTo>
                <a:cubicBezTo>
                  <a:pt x="351748" y="1004044"/>
                  <a:pt x="348573" y="1004044"/>
                  <a:pt x="326877" y="899269"/>
                </a:cubicBezTo>
                <a:cubicBezTo>
                  <a:pt x="305181" y="794494"/>
                  <a:pt x="230569" y="546315"/>
                  <a:pt x="212577" y="489694"/>
                </a:cubicBezTo>
                <a:cubicBezTo>
                  <a:pt x="194585" y="433073"/>
                  <a:pt x="234802" y="596057"/>
                  <a:pt x="218927" y="559544"/>
                </a:cubicBezTo>
                <a:cubicBezTo>
                  <a:pt x="203052" y="523032"/>
                  <a:pt x="126323" y="285436"/>
                  <a:pt x="117327" y="270619"/>
                </a:cubicBezTo>
                <a:cubicBezTo>
                  <a:pt x="108331" y="255802"/>
                  <a:pt x="163894" y="455298"/>
                  <a:pt x="164952" y="470644"/>
                </a:cubicBezTo>
                <a:cubicBezTo>
                  <a:pt x="166010" y="485990"/>
                  <a:pt x="136906" y="395502"/>
                  <a:pt x="123677" y="362694"/>
                </a:cubicBezTo>
                <a:cubicBezTo>
                  <a:pt x="110448" y="329886"/>
                  <a:pt x="107273" y="329356"/>
                  <a:pt x="85577" y="273794"/>
                </a:cubicBezTo>
                <a:cubicBezTo>
                  <a:pt x="63881" y="218232"/>
                  <a:pt x="10965" y="11857"/>
                  <a:pt x="3027" y="744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1" name="フリーフォーム 1130">
            <a:extLst>
              <a:ext uri="{FF2B5EF4-FFF2-40B4-BE49-F238E27FC236}">
                <a16:creationId xmlns:a16="http://schemas.microsoft.com/office/drawing/2014/main" id="{55643B05-5A03-A33B-B87C-3569E40B8FDC}"/>
              </a:ext>
            </a:extLst>
          </p:cNvPr>
          <p:cNvSpPr/>
          <p:nvPr/>
        </p:nvSpPr>
        <p:spPr>
          <a:xfrm>
            <a:off x="3207693" y="1107959"/>
            <a:ext cx="603419" cy="3545818"/>
          </a:xfrm>
          <a:custGeom>
            <a:avLst/>
            <a:gdLst>
              <a:gd name="connsiteX0" fmla="*/ 603419 w 603419"/>
              <a:gd name="connsiteY0" fmla="*/ 0 h 3545818"/>
              <a:gd name="connsiteX1" fmla="*/ 136208 w 603419"/>
              <a:gd name="connsiteY1" fmla="*/ 1435007 h 3545818"/>
              <a:gd name="connsiteX2" fmla="*/ 49440 w 603419"/>
              <a:gd name="connsiteY2" fmla="*/ 2002336 h 3545818"/>
              <a:gd name="connsiteX3" fmla="*/ 96161 w 603419"/>
              <a:gd name="connsiteY3" fmla="*/ 1715334 h 3545818"/>
              <a:gd name="connsiteX4" fmla="*/ 42765 w 603419"/>
              <a:gd name="connsiteY4" fmla="*/ 2049057 h 3545818"/>
              <a:gd name="connsiteX5" fmla="*/ 2719 w 603419"/>
              <a:gd name="connsiteY5" fmla="*/ 3464041 h 3545818"/>
              <a:gd name="connsiteX6" fmla="*/ 9393 w 603419"/>
              <a:gd name="connsiteY6" fmla="*/ 3310529 h 3545818"/>
              <a:gd name="connsiteX7" fmla="*/ 56114 w 603419"/>
              <a:gd name="connsiteY7" fmla="*/ 2769898 h 3545818"/>
              <a:gd name="connsiteX8" fmla="*/ 22742 w 603419"/>
              <a:gd name="connsiteY8" fmla="*/ 2976806 h 3545818"/>
              <a:gd name="connsiteX9" fmla="*/ 56114 w 603419"/>
              <a:gd name="connsiteY9" fmla="*/ 2529618 h 3545818"/>
              <a:gd name="connsiteX10" fmla="*/ 149557 w 603419"/>
              <a:gd name="connsiteY10" fmla="*/ 1294844 h 3545818"/>
              <a:gd name="connsiteX11" fmla="*/ 202952 w 603419"/>
              <a:gd name="connsiteY11" fmla="*/ 1148006 h 3545818"/>
              <a:gd name="connsiteX12" fmla="*/ 603419 w 603419"/>
              <a:gd name="connsiteY12" fmla="*/ 0 h 35458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03419" h="3545818">
                <a:moveTo>
                  <a:pt x="603419" y="0"/>
                </a:moveTo>
                <a:cubicBezTo>
                  <a:pt x="415978" y="550642"/>
                  <a:pt x="228538" y="1101284"/>
                  <a:pt x="136208" y="1435007"/>
                </a:cubicBezTo>
                <a:cubicBezTo>
                  <a:pt x="43878" y="1768730"/>
                  <a:pt x="56114" y="1955615"/>
                  <a:pt x="49440" y="2002336"/>
                </a:cubicBezTo>
                <a:cubicBezTo>
                  <a:pt x="42766" y="2049057"/>
                  <a:pt x="97273" y="1707547"/>
                  <a:pt x="96161" y="1715334"/>
                </a:cubicBezTo>
                <a:cubicBezTo>
                  <a:pt x="95048" y="1723121"/>
                  <a:pt x="58339" y="1757606"/>
                  <a:pt x="42765" y="2049057"/>
                </a:cubicBezTo>
                <a:cubicBezTo>
                  <a:pt x="27191" y="2340508"/>
                  <a:pt x="8281" y="3253796"/>
                  <a:pt x="2719" y="3464041"/>
                </a:cubicBezTo>
                <a:cubicBezTo>
                  <a:pt x="-2843" y="3674286"/>
                  <a:pt x="494" y="3426219"/>
                  <a:pt x="9393" y="3310529"/>
                </a:cubicBezTo>
                <a:cubicBezTo>
                  <a:pt x="18292" y="3194839"/>
                  <a:pt x="53889" y="2825518"/>
                  <a:pt x="56114" y="2769898"/>
                </a:cubicBezTo>
                <a:cubicBezTo>
                  <a:pt x="58339" y="2714278"/>
                  <a:pt x="22742" y="3016853"/>
                  <a:pt x="22742" y="2976806"/>
                </a:cubicBezTo>
                <a:cubicBezTo>
                  <a:pt x="22742" y="2936759"/>
                  <a:pt x="34978" y="2809945"/>
                  <a:pt x="56114" y="2529618"/>
                </a:cubicBezTo>
                <a:cubicBezTo>
                  <a:pt x="77250" y="2249291"/>
                  <a:pt x="125084" y="1525113"/>
                  <a:pt x="149557" y="1294844"/>
                </a:cubicBezTo>
                <a:cubicBezTo>
                  <a:pt x="174030" y="1064575"/>
                  <a:pt x="202952" y="1148006"/>
                  <a:pt x="202952" y="1148006"/>
                </a:cubicBezTo>
                <a:lnTo>
                  <a:pt x="603419" y="0"/>
                </a:ln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2" name="フリーフォーム 1131">
            <a:extLst>
              <a:ext uri="{FF2B5EF4-FFF2-40B4-BE49-F238E27FC236}">
                <a16:creationId xmlns:a16="http://schemas.microsoft.com/office/drawing/2014/main" id="{4119B607-82FB-6D67-8CFC-2D5F350CF36A}"/>
              </a:ext>
            </a:extLst>
          </p:cNvPr>
          <p:cNvSpPr/>
          <p:nvPr/>
        </p:nvSpPr>
        <p:spPr>
          <a:xfrm>
            <a:off x="2475574" y="897011"/>
            <a:ext cx="1760518" cy="2086212"/>
          </a:xfrm>
          <a:custGeom>
            <a:avLst/>
            <a:gdLst>
              <a:gd name="connsiteX0" fmla="*/ 1756029 w 1760518"/>
              <a:gd name="connsiteY0" fmla="*/ 4040 h 2086212"/>
              <a:gd name="connsiteX1" fmla="*/ 768210 w 1760518"/>
              <a:gd name="connsiteY1" fmla="*/ 644788 h 2086212"/>
              <a:gd name="connsiteX2" fmla="*/ 34020 w 1760518"/>
              <a:gd name="connsiteY2" fmla="*/ 2013050 h 2086212"/>
              <a:gd name="connsiteX3" fmla="*/ 147486 w 1760518"/>
              <a:gd name="connsiteY3" fmla="*/ 1839515 h 2086212"/>
              <a:gd name="connsiteX4" fmla="*/ 374417 w 1760518"/>
              <a:gd name="connsiteY4" fmla="*/ 1325582 h 2086212"/>
              <a:gd name="connsiteX5" fmla="*/ 868327 w 1760518"/>
              <a:gd name="connsiteY5" fmla="*/ 504624 h 2086212"/>
              <a:gd name="connsiteX6" fmla="*/ 1121956 w 1760518"/>
              <a:gd name="connsiteY6" fmla="*/ 377809 h 2086212"/>
              <a:gd name="connsiteX7" fmla="*/ 1756029 w 1760518"/>
              <a:gd name="connsiteY7" fmla="*/ 4040 h 2086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60518" h="2086212">
                <a:moveTo>
                  <a:pt x="1756029" y="4040"/>
                </a:moveTo>
                <a:cubicBezTo>
                  <a:pt x="1697072" y="48536"/>
                  <a:pt x="1055211" y="309953"/>
                  <a:pt x="768210" y="644788"/>
                </a:cubicBezTo>
                <a:cubicBezTo>
                  <a:pt x="481208" y="979623"/>
                  <a:pt x="137474" y="1813929"/>
                  <a:pt x="34020" y="2013050"/>
                </a:cubicBezTo>
                <a:cubicBezTo>
                  <a:pt x="-69434" y="2212171"/>
                  <a:pt x="90753" y="1954093"/>
                  <a:pt x="147486" y="1839515"/>
                </a:cubicBezTo>
                <a:cubicBezTo>
                  <a:pt x="204219" y="1724937"/>
                  <a:pt x="254277" y="1548064"/>
                  <a:pt x="374417" y="1325582"/>
                </a:cubicBezTo>
                <a:cubicBezTo>
                  <a:pt x="494557" y="1103100"/>
                  <a:pt x="743737" y="662586"/>
                  <a:pt x="868327" y="504624"/>
                </a:cubicBezTo>
                <a:cubicBezTo>
                  <a:pt x="992917" y="346662"/>
                  <a:pt x="967331" y="460127"/>
                  <a:pt x="1121956" y="377809"/>
                </a:cubicBezTo>
                <a:cubicBezTo>
                  <a:pt x="1276581" y="295491"/>
                  <a:pt x="1814986" y="-40456"/>
                  <a:pt x="1756029" y="4040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3" name="フリーフォーム 1132">
            <a:extLst>
              <a:ext uri="{FF2B5EF4-FFF2-40B4-BE49-F238E27FC236}">
                <a16:creationId xmlns:a16="http://schemas.microsoft.com/office/drawing/2014/main" id="{8B120C08-AEC9-6AE9-CA0F-952D13885C1D}"/>
              </a:ext>
            </a:extLst>
          </p:cNvPr>
          <p:cNvSpPr/>
          <p:nvPr/>
        </p:nvSpPr>
        <p:spPr>
          <a:xfrm>
            <a:off x="2378713" y="2580408"/>
            <a:ext cx="195144" cy="1244916"/>
          </a:xfrm>
          <a:custGeom>
            <a:avLst/>
            <a:gdLst>
              <a:gd name="connsiteX0" fmla="*/ 4067 w 195144"/>
              <a:gd name="connsiteY0" fmla="*/ 35977 h 1244916"/>
              <a:gd name="connsiteX1" fmla="*/ 190951 w 195144"/>
              <a:gd name="connsiteY1" fmla="*/ 343002 h 1244916"/>
              <a:gd name="connsiteX2" fmla="*/ 137556 w 195144"/>
              <a:gd name="connsiteY2" fmla="*/ 957052 h 1244916"/>
              <a:gd name="connsiteX3" fmla="*/ 177602 w 195144"/>
              <a:gd name="connsiteY3" fmla="*/ 1244053 h 1244916"/>
              <a:gd name="connsiteX4" fmla="*/ 157579 w 195144"/>
              <a:gd name="connsiteY4" fmla="*/ 1030471 h 1244916"/>
              <a:gd name="connsiteX5" fmla="*/ 144230 w 195144"/>
              <a:gd name="connsiteY5" fmla="*/ 609980 h 1244916"/>
              <a:gd name="connsiteX6" fmla="*/ 10741 w 195144"/>
              <a:gd name="connsiteY6" fmla="*/ 229537 h 1244916"/>
              <a:gd name="connsiteX7" fmla="*/ 170928 w 195144"/>
              <a:gd name="connsiteY7" fmla="*/ 543236 h 1244916"/>
              <a:gd name="connsiteX8" fmla="*/ 170928 w 195144"/>
              <a:gd name="connsiteY8" fmla="*/ 396398 h 1244916"/>
              <a:gd name="connsiteX9" fmla="*/ 70811 w 195144"/>
              <a:gd name="connsiteY9" fmla="*/ 49326 h 1244916"/>
              <a:gd name="connsiteX10" fmla="*/ 4067 w 195144"/>
              <a:gd name="connsiteY10" fmla="*/ 35977 h 12449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95144" h="1244916">
                <a:moveTo>
                  <a:pt x="4067" y="35977"/>
                </a:moveTo>
                <a:cubicBezTo>
                  <a:pt x="24090" y="84923"/>
                  <a:pt x="168703" y="189490"/>
                  <a:pt x="190951" y="343002"/>
                </a:cubicBezTo>
                <a:cubicBezTo>
                  <a:pt x="213199" y="496514"/>
                  <a:pt x="139781" y="806877"/>
                  <a:pt x="137556" y="957052"/>
                </a:cubicBezTo>
                <a:cubicBezTo>
                  <a:pt x="135331" y="1107227"/>
                  <a:pt x="174265" y="1231817"/>
                  <a:pt x="177602" y="1244053"/>
                </a:cubicBezTo>
                <a:cubicBezTo>
                  <a:pt x="180939" y="1256289"/>
                  <a:pt x="163141" y="1136150"/>
                  <a:pt x="157579" y="1030471"/>
                </a:cubicBezTo>
                <a:cubicBezTo>
                  <a:pt x="152017" y="924792"/>
                  <a:pt x="168703" y="743469"/>
                  <a:pt x="144230" y="609980"/>
                </a:cubicBezTo>
                <a:cubicBezTo>
                  <a:pt x="119757" y="476491"/>
                  <a:pt x="6291" y="240661"/>
                  <a:pt x="10741" y="229537"/>
                </a:cubicBezTo>
                <a:cubicBezTo>
                  <a:pt x="15191" y="218413"/>
                  <a:pt x="144230" y="515426"/>
                  <a:pt x="170928" y="543236"/>
                </a:cubicBezTo>
                <a:cubicBezTo>
                  <a:pt x="197626" y="571046"/>
                  <a:pt x="187614" y="478716"/>
                  <a:pt x="170928" y="396398"/>
                </a:cubicBezTo>
                <a:cubicBezTo>
                  <a:pt x="154242" y="314080"/>
                  <a:pt x="98621" y="113846"/>
                  <a:pt x="70811" y="49326"/>
                </a:cubicBezTo>
                <a:cubicBezTo>
                  <a:pt x="43001" y="-15194"/>
                  <a:pt x="-15956" y="-12969"/>
                  <a:pt x="4067" y="35977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4" name="フリーフォーム 1133">
            <a:extLst>
              <a:ext uri="{FF2B5EF4-FFF2-40B4-BE49-F238E27FC236}">
                <a16:creationId xmlns:a16="http://schemas.microsoft.com/office/drawing/2014/main" id="{26C664AE-00C5-17A6-292C-E1C60A467B6A}"/>
              </a:ext>
            </a:extLst>
          </p:cNvPr>
          <p:cNvSpPr/>
          <p:nvPr/>
        </p:nvSpPr>
        <p:spPr>
          <a:xfrm>
            <a:off x="2509594" y="3375921"/>
            <a:ext cx="206918" cy="1077684"/>
          </a:xfrm>
          <a:custGeom>
            <a:avLst/>
            <a:gdLst>
              <a:gd name="connsiteX0" fmla="*/ 206908 w 206918"/>
              <a:gd name="connsiteY0" fmla="*/ 1352 h 1077684"/>
              <a:gd name="connsiteX1" fmla="*/ 86768 w 206918"/>
              <a:gd name="connsiteY1" fmla="*/ 408494 h 1077684"/>
              <a:gd name="connsiteX2" fmla="*/ 46721 w 206918"/>
              <a:gd name="connsiteY2" fmla="*/ 515285 h 1077684"/>
              <a:gd name="connsiteX3" fmla="*/ 53396 w 206918"/>
              <a:gd name="connsiteY3" fmla="*/ 1069264 h 1077684"/>
              <a:gd name="connsiteX4" fmla="*/ 40047 w 206918"/>
              <a:gd name="connsiteY4" fmla="*/ 808961 h 1077684"/>
              <a:gd name="connsiteX5" fmla="*/ 0 w 206918"/>
              <a:gd name="connsiteY5" fmla="*/ 261656 h 1077684"/>
              <a:gd name="connsiteX6" fmla="*/ 40047 w 206918"/>
              <a:gd name="connsiteY6" fmla="*/ 461889 h 1077684"/>
              <a:gd name="connsiteX7" fmla="*/ 93442 w 206918"/>
              <a:gd name="connsiteY7" fmla="*/ 281679 h 1077684"/>
              <a:gd name="connsiteX8" fmla="*/ 206908 w 206918"/>
              <a:gd name="connsiteY8" fmla="*/ 1352 h 10776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6918" h="1077684">
                <a:moveTo>
                  <a:pt x="206908" y="1352"/>
                </a:moveTo>
                <a:cubicBezTo>
                  <a:pt x="205796" y="22488"/>
                  <a:pt x="113466" y="322838"/>
                  <a:pt x="86768" y="408494"/>
                </a:cubicBezTo>
                <a:cubicBezTo>
                  <a:pt x="60070" y="494150"/>
                  <a:pt x="52283" y="405157"/>
                  <a:pt x="46721" y="515285"/>
                </a:cubicBezTo>
                <a:cubicBezTo>
                  <a:pt x="41159" y="625413"/>
                  <a:pt x="54508" y="1020318"/>
                  <a:pt x="53396" y="1069264"/>
                </a:cubicBezTo>
                <a:cubicBezTo>
                  <a:pt x="52284" y="1118210"/>
                  <a:pt x="48946" y="943562"/>
                  <a:pt x="40047" y="808961"/>
                </a:cubicBezTo>
                <a:cubicBezTo>
                  <a:pt x="31148" y="674360"/>
                  <a:pt x="0" y="319501"/>
                  <a:pt x="0" y="261656"/>
                </a:cubicBezTo>
                <a:cubicBezTo>
                  <a:pt x="0" y="203811"/>
                  <a:pt x="24473" y="458552"/>
                  <a:pt x="40047" y="461889"/>
                </a:cubicBezTo>
                <a:cubicBezTo>
                  <a:pt x="55621" y="465226"/>
                  <a:pt x="64519" y="350648"/>
                  <a:pt x="93442" y="281679"/>
                </a:cubicBezTo>
                <a:cubicBezTo>
                  <a:pt x="122365" y="212710"/>
                  <a:pt x="208020" y="-19784"/>
                  <a:pt x="206908" y="1352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5" name="フリーフォーム 1134">
            <a:extLst>
              <a:ext uri="{FF2B5EF4-FFF2-40B4-BE49-F238E27FC236}">
                <a16:creationId xmlns:a16="http://schemas.microsoft.com/office/drawing/2014/main" id="{113BE19E-F810-6BDE-9E3B-1FEAC4288135}"/>
              </a:ext>
            </a:extLst>
          </p:cNvPr>
          <p:cNvSpPr/>
          <p:nvPr/>
        </p:nvSpPr>
        <p:spPr>
          <a:xfrm>
            <a:off x="2463929" y="3884365"/>
            <a:ext cx="343931" cy="1842145"/>
          </a:xfrm>
          <a:custGeom>
            <a:avLst/>
            <a:gdLst>
              <a:gd name="connsiteX0" fmla="*/ 199178 w 343931"/>
              <a:gd name="connsiteY0" fmla="*/ 166 h 1842145"/>
              <a:gd name="connsiteX1" fmla="*/ 72363 w 343931"/>
              <a:gd name="connsiteY1" fmla="*/ 427331 h 1842145"/>
              <a:gd name="connsiteX2" fmla="*/ 172480 w 343931"/>
              <a:gd name="connsiteY2" fmla="*/ 1008009 h 1842145"/>
              <a:gd name="connsiteX3" fmla="*/ 132433 w 343931"/>
              <a:gd name="connsiteY3" fmla="*/ 874520 h 1842145"/>
              <a:gd name="connsiteX4" fmla="*/ 239224 w 343931"/>
              <a:gd name="connsiteY4" fmla="*/ 1355080 h 1842145"/>
              <a:gd name="connsiteX5" fmla="*/ 339341 w 343931"/>
              <a:gd name="connsiteY5" fmla="*/ 1828966 h 1842145"/>
              <a:gd name="connsiteX6" fmla="*/ 312643 w 343931"/>
              <a:gd name="connsiteY6" fmla="*/ 1648756 h 1842145"/>
              <a:gd name="connsiteX7" fmla="*/ 185829 w 343931"/>
              <a:gd name="connsiteY7" fmla="*/ 1014683 h 1842145"/>
              <a:gd name="connsiteX8" fmla="*/ 72363 w 343931"/>
              <a:gd name="connsiteY8" fmla="*/ 494076 h 1842145"/>
              <a:gd name="connsiteX9" fmla="*/ 18967 w 343931"/>
              <a:gd name="connsiteY9" fmla="*/ 360587 h 1842145"/>
              <a:gd name="connsiteX10" fmla="*/ 18967 w 343931"/>
              <a:gd name="connsiteY10" fmla="*/ 474053 h 1842145"/>
              <a:gd name="connsiteX11" fmla="*/ 199178 w 343931"/>
              <a:gd name="connsiteY11" fmla="*/ 166 h 18421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43931" h="1842145">
                <a:moveTo>
                  <a:pt x="199178" y="166"/>
                </a:moveTo>
                <a:cubicBezTo>
                  <a:pt x="208077" y="-7621"/>
                  <a:pt x="76813" y="259357"/>
                  <a:pt x="72363" y="427331"/>
                </a:cubicBezTo>
                <a:cubicBezTo>
                  <a:pt x="67913" y="595305"/>
                  <a:pt x="162468" y="933478"/>
                  <a:pt x="172480" y="1008009"/>
                </a:cubicBezTo>
                <a:cubicBezTo>
                  <a:pt x="182492" y="1082541"/>
                  <a:pt x="121309" y="816675"/>
                  <a:pt x="132433" y="874520"/>
                </a:cubicBezTo>
                <a:cubicBezTo>
                  <a:pt x="143557" y="932365"/>
                  <a:pt x="204739" y="1196006"/>
                  <a:pt x="239224" y="1355080"/>
                </a:cubicBezTo>
                <a:cubicBezTo>
                  <a:pt x="273709" y="1514154"/>
                  <a:pt x="327105" y="1780020"/>
                  <a:pt x="339341" y="1828966"/>
                </a:cubicBezTo>
                <a:cubicBezTo>
                  <a:pt x="351577" y="1877912"/>
                  <a:pt x="338228" y="1784470"/>
                  <a:pt x="312643" y="1648756"/>
                </a:cubicBezTo>
                <a:cubicBezTo>
                  <a:pt x="287058" y="1513042"/>
                  <a:pt x="225876" y="1207130"/>
                  <a:pt x="185829" y="1014683"/>
                </a:cubicBezTo>
                <a:cubicBezTo>
                  <a:pt x="145782" y="822236"/>
                  <a:pt x="100173" y="603092"/>
                  <a:pt x="72363" y="494076"/>
                </a:cubicBezTo>
                <a:cubicBezTo>
                  <a:pt x="44553" y="385060"/>
                  <a:pt x="27866" y="363924"/>
                  <a:pt x="18967" y="360587"/>
                </a:cubicBezTo>
                <a:cubicBezTo>
                  <a:pt x="10068" y="357250"/>
                  <a:pt x="-18855" y="534123"/>
                  <a:pt x="18967" y="474053"/>
                </a:cubicBezTo>
                <a:cubicBezTo>
                  <a:pt x="56789" y="413983"/>
                  <a:pt x="190279" y="7953"/>
                  <a:pt x="199178" y="166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6" name="フリーフォーム 1135">
            <a:extLst>
              <a:ext uri="{FF2B5EF4-FFF2-40B4-BE49-F238E27FC236}">
                <a16:creationId xmlns:a16="http://schemas.microsoft.com/office/drawing/2014/main" id="{2AB7B083-FBC1-E4B5-A105-B7FAEF923F39}"/>
              </a:ext>
            </a:extLst>
          </p:cNvPr>
          <p:cNvSpPr/>
          <p:nvPr/>
        </p:nvSpPr>
        <p:spPr>
          <a:xfrm>
            <a:off x="1888866" y="5025644"/>
            <a:ext cx="861861" cy="450496"/>
          </a:xfrm>
          <a:custGeom>
            <a:avLst/>
            <a:gdLst>
              <a:gd name="connsiteX0" fmla="*/ 4 w 861861"/>
              <a:gd name="connsiteY0" fmla="*/ 219 h 450496"/>
              <a:gd name="connsiteX1" fmla="*/ 293680 w 861861"/>
              <a:gd name="connsiteY1" fmla="*/ 267197 h 450496"/>
              <a:gd name="connsiteX2" fmla="*/ 727519 w 861861"/>
              <a:gd name="connsiteY2" fmla="*/ 440733 h 450496"/>
              <a:gd name="connsiteX3" fmla="*/ 854334 w 861861"/>
              <a:gd name="connsiteY3" fmla="*/ 420709 h 450496"/>
              <a:gd name="connsiteX4" fmla="*/ 547309 w 861861"/>
              <a:gd name="connsiteY4" fmla="*/ 353965 h 450496"/>
              <a:gd name="connsiteX5" fmla="*/ 287006 w 861861"/>
              <a:gd name="connsiteY5" fmla="*/ 313918 h 450496"/>
              <a:gd name="connsiteX6" fmla="*/ 4 w 861861"/>
              <a:gd name="connsiteY6" fmla="*/ 219 h 4504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61861" h="450496">
                <a:moveTo>
                  <a:pt x="4" y="219"/>
                </a:moveTo>
                <a:cubicBezTo>
                  <a:pt x="1116" y="-7568"/>
                  <a:pt x="172427" y="193778"/>
                  <a:pt x="293680" y="267197"/>
                </a:cubicBezTo>
                <a:cubicBezTo>
                  <a:pt x="414933" y="340616"/>
                  <a:pt x="634077" y="415148"/>
                  <a:pt x="727519" y="440733"/>
                </a:cubicBezTo>
                <a:cubicBezTo>
                  <a:pt x="820961" y="466318"/>
                  <a:pt x="884369" y="435170"/>
                  <a:pt x="854334" y="420709"/>
                </a:cubicBezTo>
                <a:cubicBezTo>
                  <a:pt x="824299" y="406248"/>
                  <a:pt x="641864" y="371763"/>
                  <a:pt x="547309" y="353965"/>
                </a:cubicBezTo>
                <a:cubicBezTo>
                  <a:pt x="452754" y="336167"/>
                  <a:pt x="374886" y="368426"/>
                  <a:pt x="287006" y="313918"/>
                </a:cubicBezTo>
                <a:cubicBezTo>
                  <a:pt x="199126" y="259410"/>
                  <a:pt x="-1108" y="8006"/>
                  <a:pt x="4" y="219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7" name="フリーフォーム 1136">
            <a:extLst>
              <a:ext uri="{FF2B5EF4-FFF2-40B4-BE49-F238E27FC236}">
                <a16:creationId xmlns:a16="http://schemas.microsoft.com/office/drawing/2014/main" id="{C5C60BA7-8244-1B6D-893C-20E80181CD4B}"/>
              </a:ext>
            </a:extLst>
          </p:cNvPr>
          <p:cNvSpPr/>
          <p:nvPr/>
        </p:nvSpPr>
        <p:spPr>
          <a:xfrm>
            <a:off x="2053074" y="5306932"/>
            <a:ext cx="964036" cy="524595"/>
          </a:xfrm>
          <a:custGeom>
            <a:avLst/>
            <a:gdLst>
              <a:gd name="connsiteX0" fmla="*/ 29355 w 964036"/>
              <a:gd name="connsiteY0" fmla="*/ 19281 h 524595"/>
              <a:gd name="connsiteX1" fmla="*/ 403125 w 964036"/>
              <a:gd name="connsiteY1" fmla="*/ 299608 h 524595"/>
              <a:gd name="connsiteX2" fmla="*/ 950430 w 964036"/>
              <a:gd name="connsiteY2" fmla="*/ 519865 h 524595"/>
              <a:gd name="connsiteX3" fmla="*/ 776894 w 964036"/>
              <a:gd name="connsiteY3" fmla="*/ 439772 h 524595"/>
              <a:gd name="connsiteX4" fmla="*/ 543288 w 964036"/>
              <a:gd name="connsiteY4" fmla="*/ 312957 h 524595"/>
              <a:gd name="connsiteX5" fmla="*/ 549962 w 964036"/>
              <a:gd name="connsiteY5" fmla="*/ 359678 h 524595"/>
              <a:gd name="connsiteX6" fmla="*/ 429822 w 964036"/>
              <a:gd name="connsiteY6" fmla="*/ 272910 h 524595"/>
              <a:gd name="connsiteX7" fmla="*/ 363078 w 964036"/>
              <a:gd name="connsiteY7" fmla="*/ 326306 h 524595"/>
              <a:gd name="connsiteX8" fmla="*/ 62727 w 964036"/>
              <a:gd name="connsiteY8" fmla="*/ 59328 h 524595"/>
              <a:gd name="connsiteX9" fmla="*/ 29355 w 964036"/>
              <a:gd name="connsiteY9" fmla="*/ 19281 h 5245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64036" h="524595">
                <a:moveTo>
                  <a:pt x="29355" y="19281"/>
                </a:moveTo>
                <a:cubicBezTo>
                  <a:pt x="86088" y="59328"/>
                  <a:pt x="249613" y="216177"/>
                  <a:pt x="403125" y="299608"/>
                </a:cubicBezTo>
                <a:cubicBezTo>
                  <a:pt x="556638" y="383039"/>
                  <a:pt x="888135" y="496504"/>
                  <a:pt x="950430" y="519865"/>
                </a:cubicBezTo>
                <a:cubicBezTo>
                  <a:pt x="1012725" y="543226"/>
                  <a:pt x="844751" y="474257"/>
                  <a:pt x="776894" y="439772"/>
                </a:cubicBezTo>
                <a:cubicBezTo>
                  <a:pt x="709037" y="405287"/>
                  <a:pt x="581110" y="326306"/>
                  <a:pt x="543288" y="312957"/>
                </a:cubicBezTo>
                <a:cubicBezTo>
                  <a:pt x="505466" y="299608"/>
                  <a:pt x="568873" y="366352"/>
                  <a:pt x="549962" y="359678"/>
                </a:cubicBezTo>
                <a:cubicBezTo>
                  <a:pt x="531051" y="353004"/>
                  <a:pt x="460969" y="278472"/>
                  <a:pt x="429822" y="272910"/>
                </a:cubicBezTo>
                <a:cubicBezTo>
                  <a:pt x="398675" y="267348"/>
                  <a:pt x="424261" y="361903"/>
                  <a:pt x="363078" y="326306"/>
                </a:cubicBezTo>
                <a:cubicBezTo>
                  <a:pt x="301896" y="290709"/>
                  <a:pt x="119460" y="112724"/>
                  <a:pt x="62727" y="59328"/>
                </a:cubicBezTo>
                <a:cubicBezTo>
                  <a:pt x="5994" y="5932"/>
                  <a:pt x="-27378" y="-20766"/>
                  <a:pt x="29355" y="19281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8" name="フリーフォーム 1137">
            <a:extLst>
              <a:ext uri="{FF2B5EF4-FFF2-40B4-BE49-F238E27FC236}">
                <a16:creationId xmlns:a16="http://schemas.microsoft.com/office/drawing/2014/main" id="{9535AB78-925E-AFCF-5D7A-71B52146DFC4}"/>
              </a:ext>
            </a:extLst>
          </p:cNvPr>
          <p:cNvSpPr/>
          <p:nvPr/>
        </p:nvSpPr>
        <p:spPr>
          <a:xfrm>
            <a:off x="2880135" y="5119985"/>
            <a:ext cx="103671" cy="1099774"/>
          </a:xfrm>
          <a:custGeom>
            <a:avLst/>
            <a:gdLst>
              <a:gd name="connsiteX0" fmla="*/ 69973 w 103671"/>
              <a:gd name="connsiteY0" fmla="*/ 39367 h 1099774"/>
              <a:gd name="connsiteX1" fmla="*/ 23252 w 103671"/>
              <a:gd name="connsiteY1" fmla="*/ 620044 h 1099774"/>
              <a:gd name="connsiteX2" fmla="*/ 103345 w 103671"/>
              <a:gd name="connsiteY2" fmla="*/ 1093930 h 1099774"/>
              <a:gd name="connsiteX3" fmla="*/ 49950 w 103671"/>
              <a:gd name="connsiteY3" fmla="*/ 866999 h 1099774"/>
              <a:gd name="connsiteX4" fmla="*/ 9903 w 103671"/>
              <a:gd name="connsiteY4" fmla="*/ 606695 h 1099774"/>
              <a:gd name="connsiteX5" fmla="*/ 3229 w 103671"/>
              <a:gd name="connsiteY5" fmla="*/ 519927 h 1099774"/>
              <a:gd name="connsiteX6" fmla="*/ 3229 w 103671"/>
              <a:gd name="connsiteY6" fmla="*/ 353066 h 1099774"/>
              <a:gd name="connsiteX7" fmla="*/ 43275 w 103671"/>
              <a:gd name="connsiteY7" fmla="*/ 86088 h 1099774"/>
              <a:gd name="connsiteX8" fmla="*/ 69973 w 103671"/>
              <a:gd name="connsiteY8" fmla="*/ 39367 h 10997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3671" h="1099774">
                <a:moveTo>
                  <a:pt x="69973" y="39367"/>
                </a:moveTo>
                <a:cubicBezTo>
                  <a:pt x="66636" y="128360"/>
                  <a:pt x="17690" y="444284"/>
                  <a:pt x="23252" y="620044"/>
                </a:cubicBezTo>
                <a:cubicBezTo>
                  <a:pt x="28814" y="795804"/>
                  <a:pt x="98895" y="1052771"/>
                  <a:pt x="103345" y="1093930"/>
                </a:cubicBezTo>
                <a:cubicBezTo>
                  <a:pt x="107795" y="1135089"/>
                  <a:pt x="65524" y="948205"/>
                  <a:pt x="49950" y="866999"/>
                </a:cubicBezTo>
                <a:cubicBezTo>
                  <a:pt x="34376" y="785793"/>
                  <a:pt x="17690" y="664540"/>
                  <a:pt x="9903" y="606695"/>
                </a:cubicBezTo>
                <a:cubicBezTo>
                  <a:pt x="2116" y="548850"/>
                  <a:pt x="4341" y="562199"/>
                  <a:pt x="3229" y="519927"/>
                </a:cubicBezTo>
                <a:cubicBezTo>
                  <a:pt x="2117" y="477656"/>
                  <a:pt x="-3445" y="425372"/>
                  <a:pt x="3229" y="353066"/>
                </a:cubicBezTo>
                <a:cubicBezTo>
                  <a:pt x="9903" y="280760"/>
                  <a:pt x="33263" y="139484"/>
                  <a:pt x="43275" y="86088"/>
                </a:cubicBezTo>
                <a:cubicBezTo>
                  <a:pt x="53287" y="32692"/>
                  <a:pt x="73310" y="-49626"/>
                  <a:pt x="69973" y="39367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9" name="フリーフォーム 1138">
            <a:extLst>
              <a:ext uri="{FF2B5EF4-FFF2-40B4-BE49-F238E27FC236}">
                <a16:creationId xmlns:a16="http://schemas.microsoft.com/office/drawing/2014/main" id="{954CF0EA-62FA-8A4F-C636-69D1A636D228}"/>
              </a:ext>
            </a:extLst>
          </p:cNvPr>
          <p:cNvSpPr/>
          <p:nvPr/>
        </p:nvSpPr>
        <p:spPr>
          <a:xfrm>
            <a:off x="1200041" y="1428209"/>
            <a:ext cx="1839683" cy="2847107"/>
          </a:xfrm>
          <a:custGeom>
            <a:avLst/>
            <a:gdLst>
              <a:gd name="connsiteX0" fmla="*/ 1830160 w 1839683"/>
              <a:gd name="connsiteY0" fmla="*/ 13473 h 2847107"/>
              <a:gd name="connsiteX1" fmla="*/ 475247 w 1839683"/>
              <a:gd name="connsiteY1" fmla="*/ 1722133 h 2847107"/>
              <a:gd name="connsiteX2" fmla="*/ 21384 w 1839683"/>
              <a:gd name="connsiteY2" fmla="*/ 2796719 h 2847107"/>
              <a:gd name="connsiteX3" fmla="*/ 88128 w 1839683"/>
              <a:gd name="connsiteY3" fmla="*/ 2629858 h 2847107"/>
              <a:gd name="connsiteX4" fmla="*/ 214943 w 1839683"/>
              <a:gd name="connsiteY4" fmla="*/ 2262763 h 2847107"/>
              <a:gd name="connsiteX5" fmla="*/ 875714 w 1839683"/>
              <a:gd name="connsiteY5" fmla="*/ 1128106 h 2847107"/>
              <a:gd name="connsiteX6" fmla="*/ 1069273 w 1839683"/>
              <a:gd name="connsiteY6" fmla="*/ 934547 h 2847107"/>
              <a:gd name="connsiteX7" fmla="*/ 1830160 w 1839683"/>
              <a:gd name="connsiteY7" fmla="*/ 13473 h 2847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839683" h="2847107">
                <a:moveTo>
                  <a:pt x="1830160" y="13473"/>
                </a:moveTo>
                <a:cubicBezTo>
                  <a:pt x="1731156" y="144737"/>
                  <a:pt x="776710" y="1258259"/>
                  <a:pt x="475247" y="1722133"/>
                </a:cubicBezTo>
                <a:cubicBezTo>
                  <a:pt x="173784" y="2186007"/>
                  <a:pt x="85904" y="2645432"/>
                  <a:pt x="21384" y="2796719"/>
                </a:cubicBezTo>
                <a:cubicBezTo>
                  <a:pt x="-43136" y="2948006"/>
                  <a:pt x="55868" y="2718851"/>
                  <a:pt x="88128" y="2629858"/>
                </a:cubicBezTo>
                <a:cubicBezTo>
                  <a:pt x="120388" y="2540865"/>
                  <a:pt x="83679" y="2513055"/>
                  <a:pt x="214943" y="2262763"/>
                </a:cubicBezTo>
                <a:cubicBezTo>
                  <a:pt x="346207" y="2012471"/>
                  <a:pt x="733326" y="1349475"/>
                  <a:pt x="875714" y="1128106"/>
                </a:cubicBezTo>
                <a:cubicBezTo>
                  <a:pt x="1018102" y="906737"/>
                  <a:pt x="911311" y="1120319"/>
                  <a:pt x="1069273" y="934547"/>
                </a:cubicBezTo>
                <a:cubicBezTo>
                  <a:pt x="1227235" y="748775"/>
                  <a:pt x="1929164" y="-117791"/>
                  <a:pt x="1830160" y="13473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0" name="フリーフォーム 1139">
            <a:extLst>
              <a:ext uri="{FF2B5EF4-FFF2-40B4-BE49-F238E27FC236}">
                <a16:creationId xmlns:a16="http://schemas.microsoft.com/office/drawing/2014/main" id="{10722EEE-A915-6A77-2DBF-DBA857C51CD9}"/>
              </a:ext>
            </a:extLst>
          </p:cNvPr>
          <p:cNvSpPr/>
          <p:nvPr/>
        </p:nvSpPr>
        <p:spPr>
          <a:xfrm>
            <a:off x="1432986" y="5614135"/>
            <a:ext cx="1746136" cy="1107842"/>
          </a:xfrm>
          <a:custGeom>
            <a:avLst/>
            <a:gdLst>
              <a:gd name="connsiteX0" fmla="*/ 8696 w 1746136"/>
              <a:gd name="connsiteY0" fmla="*/ 32452 h 1107842"/>
              <a:gd name="connsiteX1" fmla="*/ 122161 w 1746136"/>
              <a:gd name="connsiteY1" fmla="*/ 533036 h 1107842"/>
              <a:gd name="connsiteX2" fmla="*/ 596048 w 1746136"/>
              <a:gd name="connsiteY2" fmla="*/ 820037 h 1107842"/>
              <a:gd name="connsiteX3" fmla="*/ 329069 w 1746136"/>
              <a:gd name="connsiteY3" fmla="*/ 719920 h 1107842"/>
              <a:gd name="connsiteX4" fmla="*/ 836328 w 1746136"/>
              <a:gd name="connsiteY4" fmla="*/ 946852 h 1107842"/>
              <a:gd name="connsiteX5" fmla="*/ 1730705 w 1746136"/>
              <a:gd name="connsiteY5" fmla="*/ 1100364 h 1107842"/>
              <a:gd name="connsiteX6" fmla="*/ 1336912 w 1746136"/>
              <a:gd name="connsiteY6" fmla="*/ 1053643 h 1107842"/>
              <a:gd name="connsiteX7" fmla="*/ 502605 w 1746136"/>
              <a:gd name="connsiteY7" fmla="*/ 793339 h 1107842"/>
              <a:gd name="connsiteX8" fmla="*/ 208929 w 1746136"/>
              <a:gd name="connsiteY8" fmla="*/ 659850 h 1107842"/>
              <a:gd name="connsiteX9" fmla="*/ 135510 w 1746136"/>
              <a:gd name="connsiteY9" fmla="*/ 533036 h 1107842"/>
              <a:gd name="connsiteX10" fmla="*/ 142185 w 1746136"/>
              <a:gd name="connsiteY10" fmla="*/ 593106 h 1107842"/>
              <a:gd name="connsiteX11" fmla="*/ 22045 w 1746136"/>
              <a:gd name="connsiteY11" fmla="*/ 105871 h 1107842"/>
              <a:gd name="connsiteX12" fmla="*/ 8696 w 1746136"/>
              <a:gd name="connsiteY12" fmla="*/ 32452 h 11078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746136" h="1107842">
                <a:moveTo>
                  <a:pt x="8696" y="32452"/>
                </a:moveTo>
                <a:cubicBezTo>
                  <a:pt x="25382" y="103646"/>
                  <a:pt x="24269" y="401772"/>
                  <a:pt x="122161" y="533036"/>
                </a:cubicBezTo>
                <a:cubicBezTo>
                  <a:pt x="220053" y="664300"/>
                  <a:pt x="561563" y="788890"/>
                  <a:pt x="596048" y="820037"/>
                </a:cubicBezTo>
                <a:cubicBezTo>
                  <a:pt x="630533" y="851184"/>
                  <a:pt x="289022" y="698784"/>
                  <a:pt x="329069" y="719920"/>
                </a:cubicBezTo>
                <a:cubicBezTo>
                  <a:pt x="369116" y="741056"/>
                  <a:pt x="602722" y="883445"/>
                  <a:pt x="836328" y="946852"/>
                </a:cubicBezTo>
                <a:cubicBezTo>
                  <a:pt x="1069934" y="1010259"/>
                  <a:pt x="1647274" y="1082566"/>
                  <a:pt x="1730705" y="1100364"/>
                </a:cubicBezTo>
                <a:cubicBezTo>
                  <a:pt x="1814136" y="1118162"/>
                  <a:pt x="1541595" y="1104814"/>
                  <a:pt x="1336912" y="1053643"/>
                </a:cubicBezTo>
                <a:cubicBezTo>
                  <a:pt x="1132229" y="1002472"/>
                  <a:pt x="690602" y="858971"/>
                  <a:pt x="502605" y="793339"/>
                </a:cubicBezTo>
                <a:cubicBezTo>
                  <a:pt x="314608" y="727707"/>
                  <a:pt x="270111" y="703234"/>
                  <a:pt x="208929" y="659850"/>
                </a:cubicBezTo>
                <a:cubicBezTo>
                  <a:pt x="147747" y="616466"/>
                  <a:pt x="146634" y="544160"/>
                  <a:pt x="135510" y="533036"/>
                </a:cubicBezTo>
                <a:cubicBezTo>
                  <a:pt x="124386" y="521912"/>
                  <a:pt x="161096" y="664300"/>
                  <a:pt x="142185" y="593106"/>
                </a:cubicBezTo>
                <a:cubicBezTo>
                  <a:pt x="123274" y="521912"/>
                  <a:pt x="43181" y="194864"/>
                  <a:pt x="22045" y="105871"/>
                </a:cubicBezTo>
                <a:cubicBezTo>
                  <a:pt x="909" y="16878"/>
                  <a:pt x="-7990" y="-38742"/>
                  <a:pt x="8696" y="32452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1" name="フリーフォーム 1140">
            <a:extLst>
              <a:ext uri="{FF2B5EF4-FFF2-40B4-BE49-F238E27FC236}">
                <a16:creationId xmlns:a16="http://schemas.microsoft.com/office/drawing/2014/main" id="{10524B05-D2EF-7E40-E284-4CF7CD691819}"/>
              </a:ext>
            </a:extLst>
          </p:cNvPr>
          <p:cNvSpPr/>
          <p:nvPr/>
        </p:nvSpPr>
        <p:spPr>
          <a:xfrm>
            <a:off x="1142753" y="1014517"/>
            <a:ext cx="2327962" cy="2146105"/>
          </a:xfrm>
          <a:custGeom>
            <a:avLst/>
            <a:gdLst>
              <a:gd name="connsiteX0" fmla="*/ 2327962 w 2327962"/>
              <a:gd name="connsiteY0" fmla="*/ 0 h 2146105"/>
              <a:gd name="connsiteX1" fmla="*/ 752792 w 2327962"/>
              <a:gd name="connsiteY1" fmla="*/ 887702 h 2146105"/>
              <a:gd name="connsiteX2" fmla="*/ 25276 w 2327962"/>
              <a:gd name="connsiteY2" fmla="*/ 2109127 h 2146105"/>
              <a:gd name="connsiteX3" fmla="*/ 205486 w 2327962"/>
              <a:gd name="connsiteY3" fmla="*/ 1762055 h 2146105"/>
              <a:gd name="connsiteX4" fmla="*/ 585930 w 2327962"/>
              <a:gd name="connsiteY4" fmla="*/ 1074587 h 2146105"/>
              <a:gd name="connsiteX5" fmla="*/ 1393539 w 2327962"/>
              <a:gd name="connsiteY5" fmla="*/ 407141 h 2146105"/>
              <a:gd name="connsiteX6" fmla="*/ 1280073 w 2327962"/>
              <a:gd name="connsiteY6" fmla="*/ 473886 h 2146105"/>
              <a:gd name="connsiteX7" fmla="*/ 1693889 w 2327962"/>
              <a:gd name="connsiteY7" fmla="*/ 280327 h 2146105"/>
              <a:gd name="connsiteX8" fmla="*/ 2327962 w 2327962"/>
              <a:gd name="connsiteY8" fmla="*/ 0 h 21461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27962" h="2146105">
                <a:moveTo>
                  <a:pt x="2327962" y="0"/>
                </a:moveTo>
                <a:cubicBezTo>
                  <a:pt x="1732267" y="268090"/>
                  <a:pt x="1136573" y="536181"/>
                  <a:pt x="752792" y="887702"/>
                </a:cubicBezTo>
                <a:cubicBezTo>
                  <a:pt x="369011" y="1239223"/>
                  <a:pt x="116494" y="1963401"/>
                  <a:pt x="25276" y="2109127"/>
                </a:cubicBezTo>
                <a:cubicBezTo>
                  <a:pt x="-65942" y="2254853"/>
                  <a:pt x="112044" y="1934478"/>
                  <a:pt x="205486" y="1762055"/>
                </a:cubicBezTo>
                <a:cubicBezTo>
                  <a:pt x="298928" y="1589632"/>
                  <a:pt x="387921" y="1300406"/>
                  <a:pt x="585930" y="1074587"/>
                </a:cubicBezTo>
                <a:cubicBezTo>
                  <a:pt x="783939" y="848768"/>
                  <a:pt x="1277849" y="507258"/>
                  <a:pt x="1393539" y="407141"/>
                </a:cubicBezTo>
                <a:cubicBezTo>
                  <a:pt x="1509229" y="307024"/>
                  <a:pt x="1230015" y="495022"/>
                  <a:pt x="1280073" y="473886"/>
                </a:cubicBezTo>
                <a:cubicBezTo>
                  <a:pt x="1330131" y="452750"/>
                  <a:pt x="1693889" y="280327"/>
                  <a:pt x="1693889" y="280327"/>
                </a:cubicBezTo>
                <a:lnTo>
                  <a:pt x="2327962" y="0"/>
                </a:ln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2" name="フリーフォーム 1141">
            <a:extLst>
              <a:ext uri="{FF2B5EF4-FFF2-40B4-BE49-F238E27FC236}">
                <a16:creationId xmlns:a16="http://schemas.microsoft.com/office/drawing/2014/main" id="{4D298196-EEAF-5FAC-B1BA-5E13B5FC0B02}"/>
              </a:ext>
            </a:extLst>
          </p:cNvPr>
          <p:cNvSpPr/>
          <p:nvPr/>
        </p:nvSpPr>
        <p:spPr>
          <a:xfrm>
            <a:off x="968959" y="4305018"/>
            <a:ext cx="1285284" cy="2935588"/>
          </a:xfrm>
          <a:custGeom>
            <a:avLst/>
            <a:gdLst>
              <a:gd name="connsiteX0" fmla="*/ 172372 w 1285284"/>
              <a:gd name="connsiteY0" fmla="*/ 4 h 2935588"/>
              <a:gd name="connsiteX1" fmla="*/ 58907 w 1285284"/>
              <a:gd name="connsiteY1" fmla="*/ 874357 h 2935588"/>
              <a:gd name="connsiteX2" fmla="*/ 399304 w 1285284"/>
              <a:gd name="connsiteY2" fmla="*/ 1875525 h 2935588"/>
              <a:gd name="connsiteX3" fmla="*/ 292513 w 1285284"/>
              <a:gd name="connsiteY3" fmla="*/ 1708664 h 2935588"/>
              <a:gd name="connsiteX4" fmla="*/ 1220261 w 1285284"/>
              <a:gd name="connsiteY4" fmla="*/ 2863344 h 2935588"/>
              <a:gd name="connsiteX5" fmla="*/ 1093447 w 1285284"/>
              <a:gd name="connsiteY5" fmla="*/ 2669785 h 2935588"/>
              <a:gd name="connsiteX6" fmla="*/ 179047 w 1285284"/>
              <a:gd name="connsiteY6" fmla="*/ 1488407 h 2935588"/>
              <a:gd name="connsiteX7" fmla="*/ 285838 w 1285284"/>
              <a:gd name="connsiteY7" fmla="*/ 1661943 h 2935588"/>
              <a:gd name="connsiteX8" fmla="*/ 12186 w 1285284"/>
              <a:gd name="connsiteY8" fmla="*/ 740868 h 2935588"/>
              <a:gd name="connsiteX9" fmla="*/ 58907 w 1285284"/>
              <a:gd name="connsiteY9" fmla="*/ 861008 h 2935588"/>
              <a:gd name="connsiteX10" fmla="*/ 172372 w 1285284"/>
              <a:gd name="connsiteY10" fmla="*/ 4 h 29355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285284" h="2935588">
                <a:moveTo>
                  <a:pt x="172372" y="4"/>
                </a:moveTo>
                <a:cubicBezTo>
                  <a:pt x="172372" y="2229"/>
                  <a:pt x="21085" y="561770"/>
                  <a:pt x="58907" y="874357"/>
                </a:cubicBezTo>
                <a:cubicBezTo>
                  <a:pt x="96729" y="1186944"/>
                  <a:pt x="360370" y="1736474"/>
                  <a:pt x="399304" y="1875525"/>
                </a:cubicBezTo>
                <a:cubicBezTo>
                  <a:pt x="438238" y="2014576"/>
                  <a:pt x="155687" y="1544028"/>
                  <a:pt x="292513" y="1708664"/>
                </a:cubicBezTo>
                <a:cubicBezTo>
                  <a:pt x="429339" y="1873301"/>
                  <a:pt x="1086772" y="2703157"/>
                  <a:pt x="1220261" y="2863344"/>
                </a:cubicBezTo>
                <a:cubicBezTo>
                  <a:pt x="1353750" y="3023531"/>
                  <a:pt x="1266983" y="2898941"/>
                  <a:pt x="1093447" y="2669785"/>
                </a:cubicBezTo>
                <a:cubicBezTo>
                  <a:pt x="919911" y="2440629"/>
                  <a:pt x="313649" y="1656381"/>
                  <a:pt x="179047" y="1488407"/>
                </a:cubicBezTo>
                <a:cubicBezTo>
                  <a:pt x="44445" y="1320433"/>
                  <a:pt x="313648" y="1786533"/>
                  <a:pt x="285838" y="1661943"/>
                </a:cubicBezTo>
                <a:cubicBezTo>
                  <a:pt x="258028" y="1537353"/>
                  <a:pt x="50008" y="874357"/>
                  <a:pt x="12186" y="740868"/>
                </a:cubicBezTo>
                <a:cubicBezTo>
                  <a:pt x="-25636" y="607379"/>
                  <a:pt x="34434" y="981148"/>
                  <a:pt x="58907" y="861008"/>
                </a:cubicBezTo>
                <a:cubicBezTo>
                  <a:pt x="83380" y="740868"/>
                  <a:pt x="172372" y="-2221"/>
                  <a:pt x="172372" y="4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3" name="フリーフォーム 1142">
            <a:extLst>
              <a:ext uri="{FF2B5EF4-FFF2-40B4-BE49-F238E27FC236}">
                <a16:creationId xmlns:a16="http://schemas.microsoft.com/office/drawing/2014/main" id="{E4062A02-6928-A8CE-7ADF-3F45A8E4CC38}"/>
              </a:ext>
            </a:extLst>
          </p:cNvPr>
          <p:cNvSpPr/>
          <p:nvPr/>
        </p:nvSpPr>
        <p:spPr>
          <a:xfrm>
            <a:off x="2007757" y="6634183"/>
            <a:ext cx="1071671" cy="2188837"/>
          </a:xfrm>
          <a:custGeom>
            <a:avLst/>
            <a:gdLst>
              <a:gd name="connsiteX0" fmla="*/ 555233 w 1071671"/>
              <a:gd name="connsiteY0" fmla="*/ 223 h 2188837"/>
              <a:gd name="connsiteX1" fmla="*/ 975723 w 1071671"/>
              <a:gd name="connsiteY1" fmla="*/ 387341 h 2188837"/>
              <a:gd name="connsiteX2" fmla="*/ 989072 w 1071671"/>
              <a:gd name="connsiteY2" fmla="*/ 821181 h 2188837"/>
              <a:gd name="connsiteX3" fmla="*/ 1069166 w 1071671"/>
              <a:gd name="connsiteY3" fmla="*/ 607598 h 2188837"/>
              <a:gd name="connsiteX4" fmla="*/ 882281 w 1071671"/>
              <a:gd name="connsiteY4" fmla="*/ 1268369 h 2188837"/>
              <a:gd name="connsiteX5" fmla="*/ 815536 w 1071671"/>
              <a:gd name="connsiteY5" fmla="*/ 1455253 h 2188837"/>
              <a:gd name="connsiteX6" fmla="*/ 7928 w 1071671"/>
              <a:gd name="connsiteY6" fmla="*/ 2182769 h 2188837"/>
              <a:gd name="connsiteX7" fmla="*/ 381697 w 1071671"/>
              <a:gd name="connsiteY7" fmla="*/ 1822348 h 2188837"/>
              <a:gd name="connsiteX8" fmla="*/ 1015770 w 1071671"/>
              <a:gd name="connsiteY8" fmla="*/ 1208299 h 2188837"/>
              <a:gd name="connsiteX9" fmla="*/ 875607 w 1071671"/>
              <a:gd name="connsiteY9" fmla="*/ 1328439 h 2188837"/>
              <a:gd name="connsiteX10" fmla="*/ 1049142 w 1071671"/>
              <a:gd name="connsiteY10" fmla="*/ 721064 h 2188837"/>
              <a:gd name="connsiteX11" fmla="*/ 1015770 w 1071671"/>
              <a:gd name="connsiteY11" fmla="*/ 854553 h 2188837"/>
              <a:gd name="connsiteX12" fmla="*/ 982398 w 1071671"/>
              <a:gd name="connsiteY12" fmla="*/ 454086 h 2188837"/>
              <a:gd name="connsiteX13" fmla="*/ 922328 w 1071671"/>
              <a:gd name="connsiteY13" fmla="*/ 634296 h 2188837"/>
              <a:gd name="connsiteX14" fmla="*/ 962374 w 1071671"/>
              <a:gd name="connsiteY14" fmla="*/ 440737 h 2188837"/>
              <a:gd name="connsiteX15" fmla="*/ 555233 w 1071671"/>
              <a:gd name="connsiteY15" fmla="*/ 223 h 2188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071671" h="2188837">
                <a:moveTo>
                  <a:pt x="555233" y="223"/>
                </a:moveTo>
                <a:cubicBezTo>
                  <a:pt x="557458" y="-8676"/>
                  <a:pt x="903417" y="250515"/>
                  <a:pt x="975723" y="387341"/>
                </a:cubicBezTo>
                <a:cubicBezTo>
                  <a:pt x="1048029" y="524167"/>
                  <a:pt x="973498" y="784472"/>
                  <a:pt x="989072" y="821181"/>
                </a:cubicBezTo>
                <a:cubicBezTo>
                  <a:pt x="1004646" y="857890"/>
                  <a:pt x="1086964" y="533067"/>
                  <a:pt x="1069166" y="607598"/>
                </a:cubicBezTo>
                <a:cubicBezTo>
                  <a:pt x="1051368" y="682129"/>
                  <a:pt x="924553" y="1127093"/>
                  <a:pt x="882281" y="1268369"/>
                </a:cubicBezTo>
                <a:cubicBezTo>
                  <a:pt x="840009" y="1409645"/>
                  <a:pt x="961262" y="1302853"/>
                  <a:pt x="815536" y="1455253"/>
                </a:cubicBezTo>
                <a:cubicBezTo>
                  <a:pt x="669811" y="1607653"/>
                  <a:pt x="80234" y="2121587"/>
                  <a:pt x="7928" y="2182769"/>
                </a:cubicBezTo>
                <a:cubicBezTo>
                  <a:pt x="-64378" y="2243951"/>
                  <a:pt x="381697" y="1822348"/>
                  <a:pt x="381697" y="1822348"/>
                </a:cubicBezTo>
                <a:lnTo>
                  <a:pt x="1015770" y="1208299"/>
                </a:lnTo>
                <a:cubicBezTo>
                  <a:pt x="1098088" y="1125981"/>
                  <a:pt x="870045" y="1409645"/>
                  <a:pt x="875607" y="1328439"/>
                </a:cubicBezTo>
                <a:cubicBezTo>
                  <a:pt x="881169" y="1247233"/>
                  <a:pt x="1025782" y="800045"/>
                  <a:pt x="1049142" y="721064"/>
                </a:cubicBezTo>
                <a:cubicBezTo>
                  <a:pt x="1072502" y="642083"/>
                  <a:pt x="1026894" y="899049"/>
                  <a:pt x="1015770" y="854553"/>
                </a:cubicBezTo>
                <a:cubicBezTo>
                  <a:pt x="1004646" y="810057"/>
                  <a:pt x="997972" y="490795"/>
                  <a:pt x="982398" y="454086"/>
                </a:cubicBezTo>
                <a:cubicBezTo>
                  <a:pt x="966824" y="417377"/>
                  <a:pt x="925665" y="636521"/>
                  <a:pt x="922328" y="634296"/>
                </a:cubicBezTo>
                <a:cubicBezTo>
                  <a:pt x="918991" y="632071"/>
                  <a:pt x="1023556" y="548641"/>
                  <a:pt x="962374" y="440737"/>
                </a:cubicBezTo>
                <a:cubicBezTo>
                  <a:pt x="901192" y="332833"/>
                  <a:pt x="553008" y="9122"/>
                  <a:pt x="555233" y="223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4" name="フリーフォーム 1143">
            <a:extLst>
              <a:ext uri="{FF2B5EF4-FFF2-40B4-BE49-F238E27FC236}">
                <a16:creationId xmlns:a16="http://schemas.microsoft.com/office/drawing/2014/main" id="{591CBF0A-288D-E1FE-196A-05315789E901}"/>
              </a:ext>
            </a:extLst>
          </p:cNvPr>
          <p:cNvSpPr/>
          <p:nvPr/>
        </p:nvSpPr>
        <p:spPr>
          <a:xfrm>
            <a:off x="4312692" y="3549170"/>
            <a:ext cx="195912" cy="194440"/>
          </a:xfrm>
          <a:custGeom>
            <a:avLst/>
            <a:gdLst>
              <a:gd name="connsiteX0" fmla="*/ 195808 w 195912"/>
              <a:gd name="connsiteY0" fmla="*/ 480 h 194440"/>
              <a:gd name="connsiteX1" fmla="*/ 113258 w 195912"/>
              <a:gd name="connsiteY1" fmla="*/ 57630 h 194440"/>
              <a:gd name="connsiteX2" fmla="*/ 103733 w 195912"/>
              <a:gd name="connsiteY2" fmla="*/ 137005 h 194440"/>
              <a:gd name="connsiteX3" fmla="*/ 81508 w 195912"/>
              <a:gd name="connsiteY3" fmla="*/ 105255 h 194440"/>
              <a:gd name="connsiteX4" fmla="*/ 11658 w 195912"/>
              <a:gd name="connsiteY4" fmla="*/ 149705 h 194440"/>
              <a:gd name="connsiteX5" fmla="*/ 5308 w 195912"/>
              <a:gd name="connsiteY5" fmla="*/ 194155 h 194440"/>
              <a:gd name="connsiteX6" fmla="*/ 65633 w 195912"/>
              <a:gd name="connsiteY6" fmla="*/ 127480 h 194440"/>
              <a:gd name="connsiteX7" fmla="*/ 94208 w 195912"/>
              <a:gd name="connsiteY7" fmla="*/ 89380 h 194440"/>
              <a:gd name="connsiteX8" fmla="*/ 195808 w 195912"/>
              <a:gd name="connsiteY8" fmla="*/ 480 h 194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95912" h="194440">
                <a:moveTo>
                  <a:pt x="195808" y="480"/>
                </a:moveTo>
                <a:cubicBezTo>
                  <a:pt x="198983" y="-4812"/>
                  <a:pt x="128604" y="34876"/>
                  <a:pt x="113258" y="57630"/>
                </a:cubicBezTo>
                <a:cubicBezTo>
                  <a:pt x="97912" y="80384"/>
                  <a:pt x="109025" y="129068"/>
                  <a:pt x="103733" y="137005"/>
                </a:cubicBezTo>
                <a:cubicBezTo>
                  <a:pt x="98441" y="144942"/>
                  <a:pt x="96854" y="103138"/>
                  <a:pt x="81508" y="105255"/>
                </a:cubicBezTo>
                <a:cubicBezTo>
                  <a:pt x="66162" y="107372"/>
                  <a:pt x="24358" y="134888"/>
                  <a:pt x="11658" y="149705"/>
                </a:cubicBezTo>
                <a:cubicBezTo>
                  <a:pt x="-1042" y="164522"/>
                  <a:pt x="-3688" y="197859"/>
                  <a:pt x="5308" y="194155"/>
                </a:cubicBezTo>
                <a:cubicBezTo>
                  <a:pt x="14304" y="190451"/>
                  <a:pt x="50816" y="144942"/>
                  <a:pt x="65633" y="127480"/>
                </a:cubicBezTo>
                <a:cubicBezTo>
                  <a:pt x="80450" y="110018"/>
                  <a:pt x="75158" y="106842"/>
                  <a:pt x="94208" y="89380"/>
                </a:cubicBezTo>
                <a:cubicBezTo>
                  <a:pt x="113258" y="71918"/>
                  <a:pt x="192633" y="5772"/>
                  <a:pt x="195808" y="480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5" name="フリーフォーム 1144">
            <a:extLst>
              <a:ext uri="{FF2B5EF4-FFF2-40B4-BE49-F238E27FC236}">
                <a16:creationId xmlns:a16="http://schemas.microsoft.com/office/drawing/2014/main" id="{BE64FEC9-BEE0-1F59-6846-3A7555A64F3F}"/>
              </a:ext>
            </a:extLst>
          </p:cNvPr>
          <p:cNvSpPr/>
          <p:nvPr/>
        </p:nvSpPr>
        <p:spPr>
          <a:xfrm>
            <a:off x="4293403" y="3371773"/>
            <a:ext cx="244142" cy="224325"/>
          </a:xfrm>
          <a:custGeom>
            <a:avLst/>
            <a:gdLst>
              <a:gd name="connsiteX0" fmla="*/ 243672 w 244142"/>
              <a:gd name="connsiteY0" fmla="*/ 77 h 224325"/>
              <a:gd name="connsiteX1" fmla="*/ 138897 w 244142"/>
              <a:gd name="connsiteY1" fmla="*/ 123902 h 224325"/>
              <a:gd name="connsiteX2" fmla="*/ 62697 w 244142"/>
              <a:gd name="connsiteY2" fmla="*/ 193752 h 224325"/>
              <a:gd name="connsiteX3" fmla="*/ 103972 w 244142"/>
              <a:gd name="connsiteY3" fmla="*/ 136602 h 224325"/>
              <a:gd name="connsiteX4" fmla="*/ 2372 w 244142"/>
              <a:gd name="connsiteY4" fmla="*/ 222327 h 224325"/>
              <a:gd name="connsiteX5" fmla="*/ 40472 w 244142"/>
              <a:gd name="connsiteY5" fmla="*/ 190577 h 224325"/>
              <a:gd name="connsiteX6" fmla="*/ 132547 w 244142"/>
              <a:gd name="connsiteY6" fmla="*/ 117552 h 224325"/>
              <a:gd name="connsiteX7" fmla="*/ 94447 w 244142"/>
              <a:gd name="connsiteY7" fmla="*/ 142952 h 224325"/>
              <a:gd name="connsiteX8" fmla="*/ 243672 w 244142"/>
              <a:gd name="connsiteY8" fmla="*/ 77 h 224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4142" h="224325">
                <a:moveTo>
                  <a:pt x="243672" y="77"/>
                </a:moveTo>
                <a:cubicBezTo>
                  <a:pt x="251080" y="-3098"/>
                  <a:pt x="169059" y="91623"/>
                  <a:pt x="138897" y="123902"/>
                </a:cubicBezTo>
                <a:cubicBezTo>
                  <a:pt x="108734" y="156181"/>
                  <a:pt x="68518" y="191635"/>
                  <a:pt x="62697" y="193752"/>
                </a:cubicBezTo>
                <a:cubicBezTo>
                  <a:pt x="56876" y="195869"/>
                  <a:pt x="114026" y="131840"/>
                  <a:pt x="103972" y="136602"/>
                </a:cubicBezTo>
                <a:cubicBezTo>
                  <a:pt x="93918" y="141365"/>
                  <a:pt x="12955" y="213331"/>
                  <a:pt x="2372" y="222327"/>
                </a:cubicBezTo>
                <a:cubicBezTo>
                  <a:pt x="-8211" y="231323"/>
                  <a:pt x="18776" y="208039"/>
                  <a:pt x="40472" y="190577"/>
                </a:cubicBezTo>
                <a:cubicBezTo>
                  <a:pt x="62168" y="173115"/>
                  <a:pt x="123551" y="125490"/>
                  <a:pt x="132547" y="117552"/>
                </a:cubicBezTo>
                <a:cubicBezTo>
                  <a:pt x="141543" y="109615"/>
                  <a:pt x="77514" y="155652"/>
                  <a:pt x="94447" y="142952"/>
                </a:cubicBezTo>
                <a:cubicBezTo>
                  <a:pt x="111380" y="130252"/>
                  <a:pt x="236264" y="3252"/>
                  <a:pt x="243672" y="77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6" name="フリーフォーム 1145">
            <a:extLst>
              <a:ext uri="{FF2B5EF4-FFF2-40B4-BE49-F238E27FC236}">
                <a16:creationId xmlns:a16="http://schemas.microsoft.com/office/drawing/2014/main" id="{E767030A-DF45-6C5A-1F5F-4B1F3274DFF0}"/>
              </a:ext>
            </a:extLst>
          </p:cNvPr>
          <p:cNvSpPr/>
          <p:nvPr/>
        </p:nvSpPr>
        <p:spPr>
          <a:xfrm>
            <a:off x="3458940" y="874718"/>
            <a:ext cx="575483" cy="2890058"/>
          </a:xfrm>
          <a:custGeom>
            <a:avLst/>
            <a:gdLst>
              <a:gd name="connsiteX0" fmla="*/ 575178 w 575483"/>
              <a:gd name="connsiteY0" fmla="*/ 3823 h 2890058"/>
              <a:gd name="connsiteX1" fmla="*/ 225554 w 575483"/>
              <a:gd name="connsiteY1" fmla="*/ 989941 h 2890058"/>
              <a:gd name="connsiteX2" fmla="*/ 288307 w 575483"/>
              <a:gd name="connsiteY2" fmla="*/ 1985023 h 2890058"/>
              <a:gd name="connsiteX3" fmla="*/ 261413 w 575483"/>
              <a:gd name="connsiteY3" fmla="*/ 1734011 h 2890058"/>
              <a:gd name="connsiteX4" fmla="*/ 386919 w 575483"/>
              <a:gd name="connsiteY4" fmla="*/ 2406364 h 2890058"/>
              <a:gd name="connsiteX5" fmla="*/ 530354 w 575483"/>
              <a:gd name="connsiteY5" fmla="*/ 2881494 h 2890058"/>
              <a:gd name="connsiteX6" fmla="*/ 494495 w 575483"/>
              <a:gd name="connsiteY6" fmla="*/ 2684270 h 2890058"/>
              <a:gd name="connsiteX7" fmla="*/ 404848 w 575483"/>
              <a:gd name="connsiteY7" fmla="*/ 2334647 h 2890058"/>
              <a:gd name="connsiteX8" fmla="*/ 82119 w 575483"/>
              <a:gd name="connsiteY8" fmla="*/ 1384388 h 2890058"/>
              <a:gd name="connsiteX9" fmla="*/ 1436 w 575483"/>
              <a:gd name="connsiteY9" fmla="*/ 1115447 h 2890058"/>
              <a:gd name="connsiteX10" fmla="*/ 126942 w 575483"/>
              <a:gd name="connsiteY10" fmla="*/ 1491964 h 2890058"/>
              <a:gd name="connsiteX11" fmla="*/ 234519 w 575483"/>
              <a:gd name="connsiteY11" fmla="*/ 1734011 h 2890058"/>
              <a:gd name="connsiteX12" fmla="*/ 171766 w 575483"/>
              <a:gd name="connsiteY12" fmla="*/ 1509894 h 2890058"/>
              <a:gd name="connsiteX13" fmla="*/ 216589 w 575483"/>
              <a:gd name="connsiteY13" fmla="*/ 810647 h 2890058"/>
              <a:gd name="connsiteX14" fmla="*/ 180731 w 575483"/>
              <a:gd name="connsiteY14" fmla="*/ 972011 h 2890058"/>
              <a:gd name="connsiteX15" fmla="*/ 252448 w 575483"/>
              <a:gd name="connsiteY15" fmla="*/ 622388 h 2890058"/>
              <a:gd name="connsiteX16" fmla="*/ 386919 w 575483"/>
              <a:gd name="connsiteY16" fmla="*/ 425164 h 2890058"/>
              <a:gd name="connsiteX17" fmla="*/ 288307 w 575483"/>
              <a:gd name="connsiteY17" fmla="*/ 640317 h 2890058"/>
              <a:gd name="connsiteX18" fmla="*/ 575178 w 575483"/>
              <a:gd name="connsiteY18" fmla="*/ 3823 h 28900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75483" h="2890058">
                <a:moveTo>
                  <a:pt x="575178" y="3823"/>
                </a:moveTo>
                <a:cubicBezTo>
                  <a:pt x="564719" y="62094"/>
                  <a:pt x="273366" y="659741"/>
                  <a:pt x="225554" y="989941"/>
                </a:cubicBezTo>
                <a:cubicBezTo>
                  <a:pt x="177742" y="1320141"/>
                  <a:pt x="282331" y="1861011"/>
                  <a:pt x="288307" y="1985023"/>
                </a:cubicBezTo>
                <a:cubicBezTo>
                  <a:pt x="294283" y="2109035"/>
                  <a:pt x="244978" y="1663788"/>
                  <a:pt x="261413" y="1734011"/>
                </a:cubicBezTo>
                <a:cubicBezTo>
                  <a:pt x="277848" y="1804234"/>
                  <a:pt x="342095" y="2215117"/>
                  <a:pt x="386919" y="2406364"/>
                </a:cubicBezTo>
                <a:cubicBezTo>
                  <a:pt x="431742" y="2597611"/>
                  <a:pt x="512425" y="2835176"/>
                  <a:pt x="530354" y="2881494"/>
                </a:cubicBezTo>
                <a:cubicBezTo>
                  <a:pt x="548283" y="2927812"/>
                  <a:pt x="515413" y="2775411"/>
                  <a:pt x="494495" y="2684270"/>
                </a:cubicBezTo>
                <a:cubicBezTo>
                  <a:pt x="473577" y="2593129"/>
                  <a:pt x="473577" y="2551294"/>
                  <a:pt x="404848" y="2334647"/>
                </a:cubicBezTo>
                <a:cubicBezTo>
                  <a:pt x="336119" y="2118000"/>
                  <a:pt x="149354" y="1587588"/>
                  <a:pt x="82119" y="1384388"/>
                </a:cubicBezTo>
                <a:cubicBezTo>
                  <a:pt x="14884" y="1181188"/>
                  <a:pt x="-6035" y="1097518"/>
                  <a:pt x="1436" y="1115447"/>
                </a:cubicBezTo>
                <a:cubicBezTo>
                  <a:pt x="8906" y="1133376"/>
                  <a:pt x="88095" y="1388870"/>
                  <a:pt x="126942" y="1491964"/>
                </a:cubicBezTo>
                <a:cubicBezTo>
                  <a:pt x="165789" y="1595058"/>
                  <a:pt x="227048" y="1731023"/>
                  <a:pt x="234519" y="1734011"/>
                </a:cubicBezTo>
                <a:cubicBezTo>
                  <a:pt x="241990" y="1736999"/>
                  <a:pt x="174754" y="1663788"/>
                  <a:pt x="171766" y="1509894"/>
                </a:cubicBezTo>
                <a:cubicBezTo>
                  <a:pt x="168778" y="1356000"/>
                  <a:pt x="215095" y="900294"/>
                  <a:pt x="216589" y="810647"/>
                </a:cubicBezTo>
                <a:cubicBezTo>
                  <a:pt x="218083" y="721000"/>
                  <a:pt x="174755" y="1003387"/>
                  <a:pt x="180731" y="972011"/>
                </a:cubicBezTo>
                <a:cubicBezTo>
                  <a:pt x="186707" y="940635"/>
                  <a:pt x="218083" y="713529"/>
                  <a:pt x="252448" y="622388"/>
                </a:cubicBezTo>
                <a:cubicBezTo>
                  <a:pt x="286813" y="531247"/>
                  <a:pt x="380942" y="422176"/>
                  <a:pt x="386919" y="425164"/>
                </a:cubicBezTo>
                <a:cubicBezTo>
                  <a:pt x="392895" y="428152"/>
                  <a:pt x="252448" y="709046"/>
                  <a:pt x="288307" y="640317"/>
                </a:cubicBezTo>
                <a:cubicBezTo>
                  <a:pt x="324166" y="571588"/>
                  <a:pt x="585637" y="-54448"/>
                  <a:pt x="575178" y="3823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7" name="フリーフォーム 1146">
            <a:extLst>
              <a:ext uri="{FF2B5EF4-FFF2-40B4-BE49-F238E27FC236}">
                <a16:creationId xmlns:a16="http://schemas.microsoft.com/office/drawing/2014/main" id="{5FECD33B-74DA-3042-F000-EFE2A1FE3D27}"/>
              </a:ext>
            </a:extLst>
          </p:cNvPr>
          <p:cNvSpPr/>
          <p:nvPr/>
        </p:nvSpPr>
        <p:spPr>
          <a:xfrm>
            <a:off x="3230569" y="1031334"/>
            <a:ext cx="1101154" cy="3642929"/>
          </a:xfrm>
          <a:custGeom>
            <a:avLst/>
            <a:gdLst>
              <a:gd name="connsiteX0" fmla="*/ 1099384 w 1101154"/>
              <a:gd name="connsiteY0" fmla="*/ 8572 h 3642929"/>
              <a:gd name="connsiteX1" fmla="*/ 507713 w 1101154"/>
              <a:gd name="connsiteY1" fmla="*/ 1039513 h 3642929"/>
              <a:gd name="connsiteX2" fmla="*/ 292560 w 1101154"/>
              <a:gd name="connsiteY2" fmla="*/ 2034595 h 3642929"/>
              <a:gd name="connsiteX3" fmla="*/ 391172 w 1101154"/>
              <a:gd name="connsiteY3" fmla="*/ 1873231 h 3642929"/>
              <a:gd name="connsiteX4" fmla="*/ 355313 w 1101154"/>
              <a:gd name="connsiteY4" fmla="*/ 2204925 h 3642929"/>
              <a:gd name="connsiteX5" fmla="*/ 220843 w 1101154"/>
              <a:gd name="connsiteY5" fmla="*/ 2500760 h 3642929"/>
              <a:gd name="connsiteX6" fmla="*/ 23619 w 1101154"/>
              <a:gd name="connsiteY6" fmla="*/ 3558595 h 3642929"/>
              <a:gd name="connsiteX7" fmla="*/ 41549 w 1101154"/>
              <a:gd name="connsiteY7" fmla="*/ 3397231 h 3642929"/>
              <a:gd name="connsiteX8" fmla="*/ 364278 w 1101154"/>
              <a:gd name="connsiteY8" fmla="*/ 1971842 h 3642929"/>
              <a:gd name="connsiteX9" fmla="*/ 211878 w 1101154"/>
              <a:gd name="connsiteY9" fmla="*/ 2213890 h 3642929"/>
              <a:gd name="connsiteX10" fmla="*/ 597360 w 1101154"/>
              <a:gd name="connsiteY10" fmla="*/ 716784 h 3642929"/>
              <a:gd name="connsiteX11" fmla="*/ 687007 w 1101154"/>
              <a:gd name="connsiteY11" fmla="*/ 555419 h 3642929"/>
              <a:gd name="connsiteX12" fmla="*/ 1099384 w 1101154"/>
              <a:gd name="connsiteY12" fmla="*/ 8572 h 36429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101154" h="3642929">
                <a:moveTo>
                  <a:pt x="1099384" y="8572"/>
                </a:moveTo>
                <a:cubicBezTo>
                  <a:pt x="1069502" y="89254"/>
                  <a:pt x="642184" y="701843"/>
                  <a:pt x="507713" y="1039513"/>
                </a:cubicBezTo>
                <a:cubicBezTo>
                  <a:pt x="373242" y="1377184"/>
                  <a:pt x="311983" y="1895642"/>
                  <a:pt x="292560" y="2034595"/>
                </a:cubicBezTo>
                <a:cubicBezTo>
                  <a:pt x="273137" y="2173548"/>
                  <a:pt x="380713" y="1844843"/>
                  <a:pt x="391172" y="1873231"/>
                </a:cubicBezTo>
                <a:cubicBezTo>
                  <a:pt x="401631" y="1901619"/>
                  <a:pt x="383701" y="2100337"/>
                  <a:pt x="355313" y="2204925"/>
                </a:cubicBezTo>
                <a:cubicBezTo>
                  <a:pt x="326925" y="2309513"/>
                  <a:pt x="276125" y="2275148"/>
                  <a:pt x="220843" y="2500760"/>
                </a:cubicBezTo>
                <a:cubicBezTo>
                  <a:pt x="165561" y="2726372"/>
                  <a:pt x="53501" y="3409183"/>
                  <a:pt x="23619" y="3558595"/>
                </a:cubicBezTo>
                <a:cubicBezTo>
                  <a:pt x="-6263" y="3708007"/>
                  <a:pt x="-15228" y="3661690"/>
                  <a:pt x="41549" y="3397231"/>
                </a:cubicBezTo>
                <a:cubicBezTo>
                  <a:pt x="98325" y="3132772"/>
                  <a:pt x="335890" y="2169066"/>
                  <a:pt x="364278" y="1971842"/>
                </a:cubicBezTo>
                <a:cubicBezTo>
                  <a:pt x="392666" y="1774618"/>
                  <a:pt x="173031" y="2423066"/>
                  <a:pt x="211878" y="2213890"/>
                </a:cubicBezTo>
                <a:cubicBezTo>
                  <a:pt x="250725" y="2004714"/>
                  <a:pt x="518172" y="993196"/>
                  <a:pt x="597360" y="716784"/>
                </a:cubicBezTo>
                <a:cubicBezTo>
                  <a:pt x="676548" y="440372"/>
                  <a:pt x="601842" y="670466"/>
                  <a:pt x="687007" y="555419"/>
                </a:cubicBezTo>
                <a:cubicBezTo>
                  <a:pt x="772172" y="440372"/>
                  <a:pt x="1129266" y="-72110"/>
                  <a:pt x="1099384" y="8572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8" name="フリーフォーム 1147">
            <a:extLst>
              <a:ext uri="{FF2B5EF4-FFF2-40B4-BE49-F238E27FC236}">
                <a16:creationId xmlns:a16="http://schemas.microsoft.com/office/drawing/2014/main" id="{47EFB5BA-A1EA-27E7-C961-717A24225B6B}"/>
              </a:ext>
            </a:extLst>
          </p:cNvPr>
          <p:cNvSpPr/>
          <p:nvPr/>
        </p:nvSpPr>
        <p:spPr>
          <a:xfrm>
            <a:off x="2096275" y="896471"/>
            <a:ext cx="2580467" cy="651100"/>
          </a:xfrm>
          <a:custGeom>
            <a:avLst/>
            <a:gdLst>
              <a:gd name="connsiteX0" fmla="*/ 2538478 w 2580467"/>
              <a:gd name="connsiteY0" fmla="*/ 224117 h 651100"/>
              <a:gd name="connsiteX1" fmla="*/ 1364101 w 2580467"/>
              <a:gd name="connsiteY1" fmla="*/ 179294 h 651100"/>
              <a:gd name="connsiteX2" fmla="*/ 37325 w 2580467"/>
              <a:gd name="connsiteY2" fmla="*/ 636494 h 651100"/>
              <a:gd name="connsiteX3" fmla="*/ 449701 w 2580467"/>
              <a:gd name="connsiteY3" fmla="*/ 502023 h 651100"/>
              <a:gd name="connsiteX4" fmla="*/ 1328243 w 2580467"/>
              <a:gd name="connsiteY4" fmla="*/ 143435 h 651100"/>
              <a:gd name="connsiteX5" fmla="*/ 1803372 w 2580467"/>
              <a:gd name="connsiteY5" fmla="*/ 0 h 651100"/>
              <a:gd name="connsiteX6" fmla="*/ 1184807 w 2580467"/>
              <a:gd name="connsiteY6" fmla="*/ 143435 h 651100"/>
              <a:gd name="connsiteX7" fmla="*/ 1901984 w 2580467"/>
              <a:gd name="connsiteY7" fmla="*/ 143435 h 651100"/>
              <a:gd name="connsiteX8" fmla="*/ 2278501 w 2580467"/>
              <a:gd name="connsiteY8" fmla="*/ 134470 h 651100"/>
              <a:gd name="connsiteX9" fmla="*/ 2538478 w 2580467"/>
              <a:gd name="connsiteY9" fmla="*/ 224117 h 651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580467" h="651100">
                <a:moveTo>
                  <a:pt x="2538478" y="224117"/>
                </a:moveTo>
                <a:cubicBezTo>
                  <a:pt x="2386078" y="231588"/>
                  <a:pt x="1780960" y="110565"/>
                  <a:pt x="1364101" y="179294"/>
                </a:cubicBezTo>
                <a:cubicBezTo>
                  <a:pt x="947242" y="248023"/>
                  <a:pt x="189725" y="582706"/>
                  <a:pt x="37325" y="636494"/>
                </a:cubicBezTo>
                <a:cubicBezTo>
                  <a:pt x="-115075" y="690282"/>
                  <a:pt x="234548" y="584200"/>
                  <a:pt x="449701" y="502023"/>
                </a:cubicBezTo>
                <a:cubicBezTo>
                  <a:pt x="664854" y="419847"/>
                  <a:pt x="1102631" y="227105"/>
                  <a:pt x="1328243" y="143435"/>
                </a:cubicBezTo>
                <a:cubicBezTo>
                  <a:pt x="1553855" y="59765"/>
                  <a:pt x="1827278" y="0"/>
                  <a:pt x="1803372" y="0"/>
                </a:cubicBezTo>
                <a:cubicBezTo>
                  <a:pt x="1779466" y="0"/>
                  <a:pt x="1168372" y="119529"/>
                  <a:pt x="1184807" y="143435"/>
                </a:cubicBezTo>
                <a:cubicBezTo>
                  <a:pt x="1201242" y="167341"/>
                  <a:pt x="1719702" y="144929"/>
                  <a:pt x="1901984" y="143435"/>
                </a:cubicBezTo>
                <a:cubicBezTo>
                  <a:pt x="2084266" y="141941"/>
                  <a:pt x="2169431" y="122517"/>
                  <a:pt x="2278501" y="134470"/>
                </a:cubicBezTo>
                <a:cubicBezTo>
                  <a:pt x="2387571" y="146423"/>
                  <a:pt x="2690878" y="216646"/>
                  <a:pt x="2538478" y="224117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9" name="フリーフォーム 1148">
            <a:extLst>
              <a:ext uri="{FF2B5EF4-FFF2-40B4-BE49-F238E27FC236}">
                <a16:creationId xmlns:a16="http://schemas.microsoft.com/office/drawing/2014/main" id="{F4123DC4-0AAD-F67A-5A2F-A22A0513A318}"/>
              </a:ext>
            </a:extLst>
          </p:cNvPr>
          <p:cNvSpPr/>
          <p:nvPr/>
        </p:nvSpPr>
        <p:spPr>
          <a:xfrm>
            <a:off x="3645995" y="841889"/>
            <a:ext cx="2468941" cy="2646809"/>
          </a:xfrm>
          <a:custGeom>
            <a:avLst/>
            <a:gdLst>
              <a:gd name="connsiteX0" fmla="*/ 47464 w 2468941"/>
              <a:gd name="connsiteY0" fmla="*/ 18723 h 2646809"/>
              <a:gd name="connsiteX1" fmla="*/ 101252 w 2468941"/>
              <a:gd name="connsiteY1" fmla="*/ 54582 h 2646809"/>
              <a:gd name="connsiteX2" fmla="*/ 1956946 w 2468941"/>
              <a:gd name="connsiteY2" fmla="*/ 924158 h 2646809"/>
              <a:gd name="connsiteX3" fmla="*/ 1795581 w 2468941"/>
              <a:gd name="connsiteY3" fmla="*/ 888299 h 2646809"/>
              <a:gd name="connsiteX4" fmla="*/ 2055558 w 2468941"/>
              <a:gd name="connsiteY4" fmla="*/ 1067593 h 2646809"/>
              <a:gd name="connsiteX5" fmla="*/ 2396217 w 2468941"/>
              <a:gd name="connsiteY5" fmla="*/ 2259899 h 2646809"/>
              <a:gd name="connsiteX6" fmla="*/ 2450005 w 2468941"/>
              <a:gd name="connsiteY6" fmla="*/ 2636417 h 2646809"/>
              <a:gd name="connsiteX7" fmla="*/ 2441040 w 2468941"/>
              <a:gd name="connsiteY7" fmla="*/ 2421264 h 2646809"/>
              <a:gd name="connsiteX8" fmla="*/ 2136240 w 2468941"/>
              <a:gd name="connsiteY8" fmla="*/ 1246887 h 2646809"/>
              <a:gd name="connsiteX9" fmla="*/ 2055558 w 2468941"/>
              <a:gd name="connsiteY9" fmla="*/ 1058629 h 2646809"/>
              <a:gd name="connsiteX10" fmla="*/ 1598358 w 2468941"/>
              <a:gd name="connsiteY10" fmla="*/ 753829 h 2646809"/>
              <a:gd name="connsiteX11" fmla="*/ 1714899 w 2468941"/>
              <a:gd name="connsiteY11" fmla="*/ 861405 h 2646809"/>
              <a:gd name="connsiteX12" fmla="*/ 1087370 w 2468941"/>
              <a:gd name="connsiteY12" fmla="*/ 520746 h 2646809"/>
              <a:gd name="connsiteX13" fmla="*/ 719817 w 2468941"/>
              <a:gd name="connsiteY13" fmla="*/ 296629 h 2646809"/>
              <a:gd name="connsiteX14" fmla="*/ 47464 w 2468941"/>
              <a:gd name="connsiteY14" fmla="*/ 18723 h 26468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468941" h="2646809">
                <a:moveTo>
                  <a:pt x="47464" y="18723"/>
                </a:moveTo>
                <a:cubicBezTo>
                  <a:pt x="-84766" y="-38801"/>
                  <a:pt x="101252" y="54582"/>
                  <a:pt x="101252" y="54582"/>
                </a:cubicBezTo>
                <a:lnTo>
                  <a:pt x="1956946" y="924158"/>
                </a:lnTo>
                <a:cubicBezTo>
                  <a:pt x="2239334" y="1063111"/>
                  <a:pt x="1779146" y="864393"/>
                  <a:pt x="1795581" y="888299"/>
                </a:cubicBezTo>
                <a:cubicBezTo>
                  <a:pt x="1812016" y="912205"/>
                  <a:pt x="1955452" y="838993"/>
                  <a:pt x="2055558" y="1067593"/>
                </a:cubicBezTo>
                <a:cubicBezTo>
                  <a:pt x="2155664" y="1296193"/>
                  <a:pt x="2330476" y="1998428"/>
                  <a:pt x="2396217" y="2259899"/>
                </a:cubicBezTo>
                <a:cubicBezTo>
                  <a:pt x="2461958" y="2521370"/>
                  <a:pt x="2442535" y="2609523"/>
                  <a:pt x="2450005" y="2636417"/>
                </a:cubicBezTo>
                <a:cubicBezTo>
                  <a:pt x="2457475" y="2663311"/>
                  <a:pt x="2493334" y="2652852"/>
                  <a:pt x="2441040" y="2421264"/>
                </a:cubicBezTo>
                <a:cubicBezTo>
                  <a:pt x="2388746" y="2189676"/>
                  <a:pt x="2200487" y="1473993"/>
                  <a:pt x="2136240" y="1246887"/>
                </a:cubicBezTo>
                <a:cubicBezTo>
                  <a:pt x="2071993" y="1019781"/>
                  <a:pt x="2145205" y="1140805"/>
                  <a:pt x="2055558" y="1058629"/>
                </a:cubicBezTo>
                <a:cubicBezTo>
                  <a:pt x="1965911" y="976453"/>
                  <a:pt x="1655134" y="786700"/>
                  <a:pt x="1598358" y="753829"/>
                </a:cubicBezTo>
                <a:cubicBezTo>
                  <a:pt x="1541582" y="720958"/>
                  <a:pt x="1800064" y="900252"/>
                  <a:pt x="1714899" y="861405"/>
                </a:cubicBezTo>
                <a:cubicBezTo>
                  <a:pt x="1629734" y="822558"/>
                  <a:pt x="1253217" y="614875"/>
                  <a:pt x="1087370" y="520746"/>
                </a:cubicBezTo>
                <a:cubicBezTo>
                  <a:pt x="921523" y="426617"/>
                  <a:pt x="890146" y="381794"/>
                  <a:pt x="719817" y="296629"/>
                </a:cubicBezTo>
                <a:cubicBezTo>
                  <a:pt x="549488" y="211464"/>
                  <a:pt x="307440" y="110611"/>
                  <a:pt x="47464" y="18723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0" name="フリーフォーム 1149">
            <a:extLst>
              <a:ext uri="{FF2B5EF4-FFF2-40B4-BE49-F238E27FC236}">
                <a16:creationId xmlns:a16="http://schemas.microsoft.com/office/drawing/2014/main" id="{5D0C7DB3-0C97-2A53-88B8-3D86BD02E2E3}"/>
              </a:ext>
            </a:extLst>
          </p:cNvPr>
          <p:cNvSpPr/>
          <p:nvPr/>
        </p:nvSpPr>
        <p:spPr>
          <a:xfrm>
            <a:off x="545647" y="1654590"/>
            <a:ext cx="1328956" cy="2436071"/>
          </a:xfrm>
          <a:custGeom>
            <a:avLst/>
            <a:gdLst>
              <a:gd name="connsiteX0" fmla="*/ 1327977 w 1328956"/>
              <a:gd name="connsiteY0" fmla="*/ 3881 h 2436071"/>
              <a:gd name="connsiteX1" fmla="*/ 539082 w 1328956"/>
              <a:gd name="connsiteY1" fmla="*/ 864492 h 2436071"/>
              <a:gd name="connsiteX2" fmla="*/ 19129 w 1328956"/>
              <a:gd name="connsiteY2" fmla="*/ 2361598 h 2436071"/>
              <a:gd name="connsiteX3" fmla="*/ 162565 w 1328956"/>
              <a:gd name="connsiteY3" fmla="*/ 2047834 h 2436071"/>
              <a:gd name="connsiteX4" fmla="*/ 637694 w 1328956"/>
              <a:gd name="connsiteY4" fmla="*/ 649339 h 2436071"/>
              <a:gd name="connsiteX5" fmla="*/ 700447 w 1328956"/>
              <a:gd name="connsiteY5" fmla="*/ 550728 h 2436071"/>
              <a:gd name="connsiteX6" fmla="*/ 1327977 w 1328956"/>
              <a:gd name="connsiteY6" fmla="*/ 3881 h 24360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28956" h="2436071">
                <a:moveTo>
                  <a:pt x="1327977" y="3881"/>
                </a:moveTo>
                <a:cubicBezTo>
                  <a:pt x="1301083" y="56175"/>
                  <a:pt x="757223" y="471539"/>
                  <a:pt x="539082" y="864492"/>
                </a:cubicBezTo>
                <a:cubicBezTo>
                  <a:pt x="320941" y="1257445"/>
                  <a:pt x="81882" y="2164374"/>
                  <a:pt x="19129" y="2361598"/>
                </a:cubicBezTo>
                <a:cubicBezTo>
                  <a:pt x="-43624" y="2558822"/>
                  <a:pt x="59471" y="2333211"/>
                  <a:pt x="162565" y="2047834"/>
                </a:cubicBezTo>
                <a:cubicBezTo>
                  <a:pt x="265659" y="1762458"/>
                  <a:pt x="548047" y="898857"/>
                  <a:pt x="637694" y="649339"/>
                </a:cubicBezTo>
                <a:cubicBezTo>
                  <a:pt x="727341" y="399821"/>
                  <a:pt x="580918" y="658304"/>
                  <a:pt x="700447" y="550728"/>
                </a:cubicBezTo>
                <a:cubicBezTo>
                  <a:pt x="819976" y="443152"/>
                  <a:pt x="1354871" y="-48413"/>
                  <a:pt x="1327977" y="3881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1" name="フリーフォーム 1150">
            <a:extLst>
              <a:ext uri="{FF2B5EF4-FFF2-40B4-BE49-F238E27FC236}">
                <a16:creationId xmlns:a16="http://schemas.microsoft.com/office/drawing/2014/main" id="{EA2056D1-1706-ECDB-0956-453008FD342D}"/>
              </a:ext>
            </a:extLst>
          </p:cNvPr>
          <p:cNvSpPr/>
          <p:nvPr/>
        </p:nvSpPr>
        <p:spPr>
          <a:xfrm>
            <a:off x="3612776" y="770965"/>
            <a:ext cx="2087850" cy="1029282"/>
          </a:xfrm>
          <a:custGeom>
            <a:avLst/>
            <a:gdLst>
              <a:gd name="connsiteX0" fmla="*/ 0 w 2087850"/>
              <a:gd name="connsiteY0" fmla="*/ 0 h 1029282"/>
              <a:gd name="connsiteX1" fmla="*/ 1317812 w 2087850"/>
              <a:gd name="connsiteY1" fmla="*/ 493059 h 1029282"/>
              <a:gd name="connsiteX2" fmla="*/ 2034989 w 2087850"/>
              <a:gd name="connsiteY2" fmla="*/ 995082 h 1029282"/>
              <a:gd name="connsiteX3" fmla="*/ 1963271 w 2087850"/>
              <a:gd name="connsiteY3" fmla="*/ 923364 h 1029282"/>
              <a:gd name="connsiteX4" fmla="*/ 1398495 w 2087850"/>
              <a:gd name="connsiteY4" fmla="*/ 430306 h 1029282"/>
              <a:gd name="connsiteX5" fmla="*/ 1488142 w 2087850"/>
              <a:gd name="connsiteY5" fmla="*/ 519953 h 1029282"/>
              <a:gd name="connsiteX6" fmla="*/ 1174377 w 2087850"/>
              <a:gd name="connsiteY6" fmla="*/ 412376 h 1029282"/>
              <a:gd name="connsiteX7" fmla="*/ 0 w 2087850"/>
              <a:gd name="connsiteY7" fmla="*/ 0 h 1029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87850" h="1029282">
                <a:moveTo>
                  <a:pt x="0" y="0"/>
                </a:moveTo>
                <a:cubicBezTo>
                  <a:pt x="489323" y="163606"/>
                  <a:pt x="978647" y="327212"/>
                  <a:pt x="1317812" y="493059"/>
                </a:cubicBezTo>
                <a:cubicBezTo>
                  <a:pt x="1656977" y="658906"/>
                  <a:pt x="1927412" y="923364"/>
                  <a:pt x="2034989" y="995082"/>
                </a:cubicBezTo>
                <a:cubicBezTo>
                  <a:pt x="2142566" y="1066800"/>
                  <a:pt x="2069353" y="1017493"/>
                  <a:pt x="1963271" y="923364"/>
                </a:cubicBezTo>
                <a:cubicBezTo>
                  <a:pt x="1857189" y="829235"/>
                  <a:pt x="1477683" y="497541"/>
                  <a:pt x="1398495" y="430306"/>
                </a:cubicBezTo>
                <a:cubicBezTo>
                  <a:pt x="1319307" y="363071"/>
                  <a:pt x="1525495" y="522941"/>
                  <a:pt x="1488142" y="519953"/>
                </a:cubicBezTo>
                <a:cubicBezTo>
                  <a:pt x="1450789" y="516965"/>
                  <a:pt x="1174377" y="412376"/>
                  <a:pt x="1174377" y="412376"/>
                </a:cubicBezTo>
                <a:lnTo>
                  <a:pt x="0" y="0"/>
                </a:ln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2" name="フリーフォーム 1151">
            <a:extLst>
              <a:ext uri="{FF2B5EF4-FFF2-40B4-BE49-F238E27FC236}">
                <a16:creationId xmlns:a16="http://schemas.microsoft.com/office/drawing/2014/main" id="{F78D81BD-BF2E-F168-47DC-73F60E89B996}"/>
              </a:ext>
            </a:extLst>
          </p:cNvPr>
          <p:cNvSpPr/>
          <p:nvPr/>
        </p:nvSpPr>
        <p:spPr>
          <a:xfrm>
            <a:off x="3002572" y="974294"/>
            <a:ext cx="1283203" cy="4369868"/>
          </a:xfrm>
          <a:custGeom>
            <a:avLst/>
            <a:gdLst>
              <a:gd name="connsiteX0" fmla="*/ 1282557 w 1283203"/>
              <a:gd name="connsiteY0" fmla="*/ 2859 h 4369868"/>
              <a:gd name="connsiteX1" fmla="*/ 341263 w 1283203"/>
              <a:gd name="connsiteY1" fmla="*/ 881400 h 4369868"/>
              <a:gd name="connsiteX2" fmla="*/ 54393 w 1283203"/>
              <a:gd name="connsiteY2" fmla="*/ 2127494 h 4369868"/>
              <a:gd name="connsiteX3" fmla="*/ 117146 w 1283203"/>
              <a:gd name="connsiteY3" fmla="*/ 1742012 h 4369868"/>
              <a:gd name="connsiteX4" fmla="*/ 260581 w 1283203"/>
              <a:gd name="connsiteY4" fmla="*/ 944153 h 4369868"/>
              <a:gd name="connsiteX5" fmla="*/ 197828 w 1283203"/>
              <a:gd name="connsiteY5" fmla="*/ 1374459 h 4369868"/>
              <a:gd name="connsiteX6" fmla="*/ 604 w 1283203"/>
              <a:gd name="connsiteY6" fmla="*/ 2163353 h 4369868"/>
              <a:gd name="connsiteX7" fmla="*/ 135075 w 1283203"/>
              <a:gd name="connsiteY7" fmla="*/ 4261094 h 4369868"/>
              <a:gd name="connsiteX8" fmla="*/ 99216 w 1283203"/>
              <a:gd name="connsiteY8" fmla="*/ 4028012 h 4369868"/>
              <a:gd name="connsiteX9" fmla="*/ 90252 w 1283203"/>
              <a:gd name="connsiteY9" fmla="*/ 3660459 h 4369868"/>
              <a:gd name="connsiteX10" fmla="*/ 108181 w 1283203"/>
              <a:gd name="connsiteY10" fmla="*/ 1419282 h 4369868"/>
              <a:gd name="connsiteX11" fmla="*/ 45428 w 1283203"/>
              <a:gd name="connsiteY11" fmla="*/ 1957165 h 4369868"/>
              <a:gd name="connsiteX12" fmla="*/ 278510 w 1283203"/>
              <a:gd name="connsiteY12" fmla="*/ 980012 h 4369868"/>
              <a:gd name="connsiteX13" fmla="*/ 404016 w 1283203"/>
              <a:gd name="connsiteY13" fmla="*/ 675212 h 4369868"/>
              <a:gd name="connsiteX14" fmla="*/ 206793 w 1283203"/>
              <a:gd name="connsiteY14" fmla="*/ 962082 h 4369868"/>
              <a:gd name="connsiteX15" fmla="*/ 484699 w 1283203"/>
              <a:gd name="connsiteY15" fmla="*/ 612459 h 4369868"/>
              <a:gd name="connsiteX16" fmla="*/ 1282557 w 1283203"/>
              <a:gd name="connsiteY16" fmla="*/ 2859 h 43698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283203" h="4369868">
                <a:moveTo>
                  <a:pt x="1282557" y="2859"/>
                </a:moveTo>
                <a:cubicBezTo>
                  <a:pt x="1258651" y="47683"/>
                  <a:pt x="545957" y="527294"/>
                  <a:pt x="341263" y="881400"/>
                </a:cubicBezTo>
                <a:cubicBezTo>
                  <a:pt x="136569" y="1235506"/>
                  <a:pt x="91746" y="1984059"/>
                  <a:pt x="54393" y="2127494"/>
                </a:cubicBezTo>
                <a:cubicBezTo>
                  <a:pt x="17040" y="2270929"/>
                  <a:pt x="82781" y="1939235"/>
                  <a:pt x="117146" y="1742012"/>
                </a:cubicBezTo>
                <a:cubicBezTo>
                  <a:pt x="151511" y="1544789"/>
                  <a:pt x="247134" y="1005412"/>
                  <a:pt x="260581" y="944153"/>
                </a:cubicBezTo>
                <a:cubicBezTo>
                  <a:pt x="274028" y="882894"/>
                  <a:pt x="241157" y="1171259"/>
                  <a:pt x="197828" y="1374459"/>
                </a:cubicBezTo>
                <a:cubicBezTo>
                  <a:pt x="154498" y="1577659"/>
                  <a:pt x="11063" y="1682247"/>
                  <a:pt x="604" y="2163353"/>
                </a:cubicBezTo>
                <a:cubicBezTo>
                  <a:pt x="-9855" y="2644459"/>
                  <a:pt x="118640" y="3950318"/>
                  <a:pt x="135075" y="4261094"/>
                </a:cubicBezTo>
                <a:cubicBezTo>
                  <a:pt x="151510" y="4571870"/>
                  <a:pt x="106687" y="4128118"/>
                  <a:pt x="99216" y="4028012"/>
                </a:cubicBezTo>
                <a:cubicBezTo>
                  <a:pt x="91745" y="3927906"/>
                  <a:pt x="88758" y="4095247"/>
                  <a:pt x="90252" y="3660459"/>
                </a:cubicBezTo>
                <a:cubicBezTo>
                  <a:pt x="91746" y="3225671"/>
                  <a:pt x="115652" y="1703164"/>
                  <a:pt x="108181" y="1419282"/>
                </a:cubicBezTo>
                <a:cubicBezTo>
                  <a:pt x="100710" y="1135400"/>
                  <a:pt x="17040" y="2030377"/>
                  <a:pt x="45428" y="1957165"/>
                </a:cubicBezTo>
                <a:cubicBezTo>
                  <a:pt x="73816" y="1883953"/>
                  <a:pt x="218745" y="1193671"/>
                  <a:pt x="278510" y="980012"/>
                </a:cubicBezTo>
                <a:cubicBezTo>
                  <a:pt x="338275" y="766353"/>
                  <a:pt x="415969" y="678200"/>
                  <a:pt x="404016" y="675212"/>
                </a:cubicBezTo>
                <a:cubicBezTo>
                  <a:pt x="392063" y="672224"/>
                  <a:pt x="193346" y="972541"/>
                  <a:pt x="206793" y="962082"/>
                </a:cubicBezTo>
                <a:cubicBezTo>
                  <a:pt x="220240" y="951623"/>
                  <a:pt x="308393" y="772330"/>
                  <a:pt x="484699" y="612459"/>
                </a:cubicBezTo>
                <a:cubicBezTo>
                  <a:pt x="661005" y="452589"/>
                  <a:pt x="1306463" y="-41965"/>
                  <a:pt x="1282557" y="2859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3" name="フリーフォーム 1152">
            <a:extLst>
              <a:ext uri="{FF2B5EF4-FFF2-40B4-BE49-F238E27FC236}">
                <a16:creationId xmlns:a16="http://schemas.microsoft.com/office/drawing/2014/main" id="{06113FD6-5D77-1D12-8DF1-6F09A2F92D57}"/>
              </a:ext>
            </a:extLst>
          </p:cNvPr>
          <p:cNvSpPr/>
          <p:nvPr/>
        </p:nvSpPr>
        <p:spPr>
          <a:xfrm>
            <a:off x="2070474" y="997939"/>
            <a:ext cx="1638684" cy="2860865"/>
          </a:xfrm>
          <a:custGeom>
            <a:avLst/>
            <a:gdLst>
              <a:gd name="connsiteX0" fmla="*/ 1497479 w 1638684"/>
              <a:gd name="connsiteY0" fmla="*/ 122649 h 2860865"/>
              <a:gd name="connsiteX1" fmla="*/ 332067 w 1638684"/>
              <a:gd name="connsiteY1" fmla="*/ 1467355 h 2860865"/>
              <a:gd name="connsiteX2" fmla="*/ 9338 w 1638684"/>
              <a:gd name="connsiteY2" fmla="*/ 2821026 h 2860865"/>
              <a:gd name="connsiteX3" fmla="*/ 98985 w 1638684"/>
              <a:gd name="connsiteY3" fmla="*/ 2426579 h 2860865"/>
              <a:gd name="connsiteX4" fmla="*/ 224491 w 1638684"/>
              <a:gd name="connsiteY4" fmla="*/ 1655614 h 2860865"/>
              <a:gd name="connsiteX5" fmla="*/ 762373 w 1638684"/>
              <a:gd name="connsiteY5" fmla="*/ 759143 h 2860865"/>
              <a:gd name="connsiteX6" fmla="*/ 654797 w 1638684"/>
              <a:gd name="connsiteY6" fmla="*/ 884649 h 2860865"/>
              <a:gd name="connsiteX7" fmla="*/ 923738 w 1638684"/>
              <a:gd name="connsiteY7" fmla="*/ 678461 h 2860865"/>
              <a:gd name="connsiteX8" fmla="*/ 1551267 w 1638684"/>
              <a:gd name="connsiteY8" fmla="*/ 122649 h 2860865"/>
              <a:gd name="connsiteX9" fmla="*/ 1497479 w 1638684"/>
              <a:gd name="connsiteY9" fmla="*/ 122649 h 28608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638684" h="2860865">
                <a:moveTo>
                  <a:pt x="1497479" y="122649"/>
                </a:moveTo>
                <a:cubicBezTo>
                  <a:pt x="1294279" y="346767"/>
                  <a:pt x="580090" y="1017626"/>
                  <a:pt x="332067" y="1467355"/>
                </a:cubicBezTo>
                <a:cubicBezTo>
                  <a:pt x="84044" y="1917084"/>
                  <a:pt x="48185" y="2661155"/>
                  <a:pt x="9338" y="2821026"/>
                </a:cubicBezTo>
                <a:cubicBezTo>
                  <a:pt x="-29509" y="2980897"/>
                  <a:pt x="63126" y="2620814"/>
                  <a:pt x="98985" y="2426579"/>
                </a:cubicBezTo>
                <a:cubicBezTo>
                  <a:pt x="134844" y="2232344"/>
                  <a:pt x="113926" y="1933520"/>
                  <a:pt x="224491" y="1655614"/>
                </a:cubicBezTo>
                <a:cubicBezTo>
                  <a:pt x="335056" y="1377708"/>
                  <a:pt x="690655" y="887637"/>
                  <a:pt x="762373" y="759143"/>
                </a:cubicBezTo>
                <a:cubicBezTo>
                  <a:pt x="834091" y="630649"/>
                  <a:pt x="627903" y="898096"/>
                  <a:pt x="654797" y="884649"/>
                </a:cubicBezTo>
                <a:cubicBezTo>
                  <a:pt x="681691" y="871202"/>
                  <a:pt x="774326" y="805461"/>
                  <a:pt x="923738" y="678461"/>
                </a:cubicBezTo>
                <a:cubicBezTo>
                  <a:pt x="1073150" y="551461"/>
                  <a:pt x="1449667" y="212296"/>
                  <a:pt x="1551267" y="122649"/>
                </a:cubicBezTo>
                <a:cubicBezTo>
                  <a:pt x="1652867" y="33002"/>
                  <a:pt x="1700679" y="-101469"/>
                  <a:pt x="1497479" y="122649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4" name="フリーフォーム 1153">
            <a:extLst>
              <a:ext uri="{FF2B5EF4-FFF2-40B4-BE49-F238E27FC236}">
                <a16:creationId xmlns:a16="http://schemas.microsoft.com/office/drawing/2014/main" id="{BF4F4D51-239C-E6FB-32BB-816F5DDB9361}"/>
              </a:ext>
            </a:extLst>
          </p:cNvPr>
          <p:cNvSpPr/>
          <p:nvPr/>
        </p:nvSpPr>
        <p:spPr>
          <a:xfrm>
            <a:off x="1453612" y="3325906"/>
            <a:ext cx="760670" cy="2666307"/>
          </a:xfrm>
          <a:custGeom>
            <a:avLst/>
            <a:gdLst>
              <a:gd name="connsiteX0" fmla="*/ 760670 w 760670"/>
              <a:gd name="connsiteY0" fmla="*/ 0 h 2666307"/>
              <a:gd name="connsiteX1" fmla="*/ 169000 w 760670"/>
              <a:gd name="connsiteY1" fmla="*/ 1389529 h 2666307"/>
              <a:gd name="connsiteX2" fmla="*/ 7635 w 760670"/>
              <a:gd name="connsiteY2" fmla="*/ 2608729 h 2666307"/>
              <a:gd name="connsiteX3" fmla="*/ 43494 w 760670"/>
              <a:gd name="connsiteY3" fmla="*/ 2339788 h 2666307"/>
              <a:gd name="connsiteX4" fmla="*/ 195894 w 760670"/>
              <a:gd name="connsiteY4" fmla="*/ 1210235 h 2666307"/>
              <a:gd name="connsiteX5" fmla="*/ 285541 w 760670"/>
              <a:gd name="connsiteY5" fmla="*/ 923365 h 2666307"/>
              <a:gd name="connsiteX6" fmla="*/ 258647 w 760670"/>
              <a:gd name="connsiteY6" fmla="*/ 1066800 h 2666307"/>
              <a:gd name="connsiteX7" fmla="*/ 402082 w 760670"/>
              <a:gd name="connsiteY7" fmla="*/ 770965 h 2666307"/>
              <a:gd name="connsiteX8" fmla="*/ 760670 w 760670"/>
              <a:gd name="connsiteY8" fmla="*/ 0 h 26663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60670" h="2666307">
                <a:moveTo>
                  <a:pt x="760670" y="0"/>
                </a:moveTo>
                <a:cubicBezTo>
                  <a:pt x="527588" y="477370"/>
                  <a:pt x="294506" y="954741"/>
                  <a:pt x="169000" y="1389529"/>
                </a:cubicBezTo>
                <a:cubicBezTo>
                  <a:pt x="43494" y="1824317"/>
                  <a:pt x="28553" y="2450353"/>
                  <a:pt x="7635" y="2608729"/>
                </a:cubicBezTo>
                <a:cubicBezTo>
                  <a:pt x="-13283" y="2767106"/>
                  <a:pt x="12118" y="2572870"/>
                  <a:pt x="43494" y="2339788"/>
                </a:cubicBezTo>
                <a:cubicBezTo>
                  <a:pt x="74870" y="2106706"/>
                  <a:pt x="155553" y="1446305"/>
                  <a:pt x="195894" y="1210235"/>
                </a:cubicBezTo>
                <a:cubicBezTo>
                  <a:pt x="236235" y="974165"/>
                  <a:pt x="275082" y="947271"/>
                  <a:pt x="285541" y="923365"/>
                </a:cubicBezTo>
                <a:cubicBezTo>
                  <a:pt x="296000" y="899459"/>
                  <a:pt x="239223" y="1092200"/>
                  <a:pt x="258647" y="1066800"/>
                </a:cubicBezTo>
                <a:cubicBezTo>
                  <a:pt x="278071" y="1041400"/>
                  <a:pt x="402082" y="770965"/>
                  <a:pt x="402082" y="770965"/>
                </a:cubicBezTo>
                <a:lnTo>
                  <a:pt x="760670" y="0"/>
                </a:ln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5" name="フリーフォーム 1154">
            <a:extLst>
              <a:ext uri="{FF2B5EF4-FFF2-40B4-BE49-F238E27FC236}">
                <a16:creationId xmlns:a16="http://schemas.microsoft.com/office/drawing/2014/main" id="{09D4980F-BFF0-6C26-84E9-10986993DFA9}"/>
              </a:ext>
            </a:extLst>
          </p:cNvPr>
          <p:cNvSpPr/>
          <p:nvPr/>
        </p:nvSpPr>
        <p:spPr>
          <a:xfrm>
            <a:off x="889095" y="1362635"/>
            <a:ext cx="2203729" cy="2985025"/>
          </a:xfrm>
          <a:custGeom>
            <a:avLst/>
            <a:gdLst>
              <a:gd name="connsiteX0" fmla="*/ 2203729 w 2203729"/>
              <a:gd name="connsiteY0" fmla="*/ 0 h 2985025"/>
              <a:gd name="connsiteX1" fmla="*/ 706623 w 2203729"/>
              <a:gd name="connsiteY1" fmla="*/ 1389530 h 2985025"/>
              <a:gd name="connsiteX2" fmla="*/ 43234 w 2203729"/>
              <a:gd name="connsiteY2" fmla="*/ 2895600 h 2985025"/>
              <a:gd name="connsiteX3" fmla="*/ 141846 w 2203729"/>
              <a:gd name="connsiteY3" fmla="*/ 2644589 h 2985025"/>
              <a:gd name="connsiteX4" fmla="*/ 769376 w 2203729"/>
              <a:gd name="connsiteY4" fmla="*/ 1264024 h 2985025"/>
              <a:gd name="connsiteX5" fmla="*/ 1083140 w 2203729"/>
              <a:gd name="connsiteY5" fmla="*/ 833718 h 2985025"/>
              <a:gd name="connsiteX6" fmla="*/ 867987 w 2203729"/>
              <a:gd name="connsiteY6" fmla="*/ 1192306 h 2985025"/>
              <a:gd name="connsiteX7" fmla="*/ 1432764 w 2203729"/>
              <a:gd name="connsiteY7" fmla="*/ 618565 h 2985025"/>
              <a:gd name="connsiteX8" fmla="*/ 1558270 w 2203729"/>
              <a:gd name="connsiteY8" fmla="*/ 519953 h 2985025"/>
              <a:gd name="connsiteX9" fmla="*/ 2203729 w 2203729"/>
              <a:gd name="connsiteY9" fmla="*/ 0 h 2985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203729" h="2985025">
                <a:moveTo>
                  <a:pt x="2203729" y="0"/>
                </a:moveTo>
                <a:cubicBezTo>
                  <a:pt x="1635217" y="453465"/>
                  <a:pt x="1066705" y="906930"/>
                  <a:pt x="706623" y="1389530"/>
                </a:cubicBezTo>
                <a:cubicBezTo>
                  <a:pt x="346541" y="1872130"/>
                  <a:pt x="137363" y="2686424"/>
                  <a:pt x="43234" y="2895600"/>
                </a:cubicBezTo>
                <a:cubicBezTo>
                  <a:pt x="-50895" y="3104776"/>
                  <a:pt x="20822" y="2916518"/>
                  <a:pt x="141846" y="2644589"/>
                </a:cubicBezTo>
                <a:cubicBezTo>
                  <a:pt x="262870" y="2372660"/>
                  <a:pt x="612494" y="1565836"/>
                  <a:pt x="769376" y="1264024"/>
                </a:cubicBezTo>
                <a:cubicBezTo>
                  <a:pt x="926258" y="962212"/>
                  <a:pt x="1066705" y="845671"/>
                  <a:pt x="1083140" y="833718"/>
                </a:cubicBezTo>
                <a:cubicBezTo>
                  <a:pt x="1099575" y="821765"/>
                  <a:pt x="809716" y="1228165"/>
                  <a:pt x="867987" y="1192306"/>
                </a:cubicBezTo>
                <a:cubicBezTo>
                  <a:pt x="926258" y="1156447"/>
                  <a:pt x="1317717" y="730624"/>
                  <a:pt x="1432764" y="618565"/>
                </a:cubicBezTo>
                <a:cubicBezTo>
                  <a:pt x="1547811" y="506506"/>
                  <a:pt x="1558270" y="519953"/>
                  <a:pt x="1558270" y="519953"/>
                </a:cubicBezTo>
                <a:lnTo>
                  <a:pt x="2203729" y="0"/>
                </a:ln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6" name="フリーフォーム 1155">
            <a:extLst>
              <a:ext uri="{FF2B5EF4-FFF2-40B4-BE49-F238E27FC236}">
                <a16:creationId xmlns:a16="http://schemas.microsoft.com/office/drawing/2014/main" id="{ABAABAB1-03F0-C4EE-8030-C0104A0E2954}"/>
              </a:ext>
            </a:extLst>
          </p:cNvPr>
          <p:cNvSpPr/>
          <p:nvPr/>
        </p:nvSpPr>
        <p:spPr>
          <a:xfrm>
            <a:off x="626199" y="4404466"/>
            <a:ext cx="560384" cy="2516727"/>
          </a:xfrm>
          <a:custGeom>
            <a:avLst/>
            <a:gdLst>
              <a:gd name="connsiteX0" fmla="*/ 82013 w 560384"/>
              <a:gd name="connsiteY0" fmla="*/ 6169 h 2516727"/>
              <a:gd name="connsiteX1" fmla="*/ 144766 w 560384"/>
              <a:gd name="connsiteY1" fmla="*/ 1108828 h 2516727"/>
              <a:gd name="connsiteX2" fmla="*/ 530248 w 560384"/>
              <a:gd name="connsiteY2" fmla="*/ 2435605 h 2516727"/>
              <a:gd name="connsiteX3" fmla="*/ 476460 w 560384"/>
              <a:gd name="connsiteY3" fmla="*/ 2184593 h 2516727"/>
              <a:gd name="connsiteX4" fmla="*/ 10295 w 560384"/>
              <a:gd name="connsiteY4" fmla="*/ 651628 h 2516727"/>
              <a:gd name="connsiteX5" fmla="*/ 153730 w 560384"/>
              <a:gd name="connsiteY5" fmla="*/ 992287 h 2516727"/>
              <a:gd name="connsiteX6" fmla="*/ 153730 w 560384"/>
              <a:gd name="connsiteY6" fmla="*/ 678522 h 2516727"/>
              <a:gd name="connsiteX7" fmla="*/ 82013 w 560384"/>
              <a:gd name="connsiteY7" fmla="*/ 6169 h 25167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60384" h="2516727">
                <a:moveTo>
                  <a:pt x="82013" y="6169"/>
                </a:moveTo>
                <a:cubicBezTo>
                  <a:pt x="80519" y="77887"/>
                  <a:pt x="70060" y="703922"/>
                  <a:pt x="144766" y="1108828"/>
                </a:cubicBezTo>
                <a:cubicBezTo>
                  <a:pt x="219472" y="1513734"/>
                  <a:pt x="474966" y="2256311"/>
                  <a:pt x="530248" y="2435605"/>
                </a:cubicBezTo>
                <a:cubicBezTo>
                  <a:pt x="585530" y="2614899"/>
                  <a:pt x="563119" y="2481923"/>
                  <a:pt x="476460" y="2184593"/>
                </a:cubicBezTo>
                <a:cubicBezTo>
                  <a:pt x="389801" y="1887264"/>
                  <a:pt x="64083" y="850346"/>
                  <a:pt x="10295" y="651628"/>
                </a:cubicBezTo>
                <a:cubicBezTo>
                  <a:pt x="-43493" y="452910"/>
                  <a:pt x="129824" y="987805"/>
                  <a:pt x="153730" y="992287"/>
                </a:cubicBezTo>
                <a:cubicBezTo>
                  <a:pt x="177636" y="996769"/>
                  <a:pt x="164189" y="848852"/>
                  <a:pt x="153730" y="678522"/>
                </a:cubicBezTo>
                <a:cubicBezTo>
                  <a:pt x="143271" y="508192"/>
                  <a:pt x="83507" y="-65549"/>
                  <a:pt x="82013" y="6169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7" name="フリーフォーム 1156">
            <a:extLst>
              <a:ext uri="{FF2B5EF4-FFF2-40B4-BE49-F238E27FC236}">
                <a16:creationId xmlns:a16="http://schemas.microsoft.com/office/drawing/2014/main" id="{EE9966AE-EA48-4F69-84A7-CD4E744902A7}"/>
              </a:ext>
            </a:extLst>
          </p:cNvPr>
          <p:cNvSpPr/>
          <p:nvPr/>
        </p:nvSpPr>
        <p:spPr>
          <a:xfrm>
            <a:off x="594842" y="6110525"/>
            <a:ext cx="2102402" cy="2130026"/>
          </a:xfrm>
          <a:custGeom>
            <a:avLst/>
            <a:gdLst>
              <a:gd name="connsiteX0" fmla="*/ 95440 w 2102402"/>
              <a:gd name="connsiteY0" fmla="*/ 84087 h 2130026"/>
              <a:gd name="connsiteX1" fmla="*/ 1216029 w 2102402"/>
              <a:gd name="connsiteY1" fmla="*/ 765404 h 2130026"/>
              <a:gd name="connsiteX2" fmla="*/ 2058711 w 2102402"/>
              <a:gd name="connsiteY2" fmla="*/ 2074251 h 2130026"/>
              <a:gd name="connsiteX3" fmla="*/ 1933205 w 2102402"/>
              <a:gd name="connsiteY3" fmla="*/ 1805310 h 2130026"/>
              <a:gd name="connsiteX4" fmla="*/ 1511864 w 2102402"/>
              <a:gd name="connsiteY4" fmla="*/ 1043310 h 2130026"/>
              <a:gd name="connsiteX5" fmla="*/ 965017 w 2102402"/>
              <a:gd name="connsiteY5" fmla="*/ 559216 h 2130026"/>
              <a:gd name="connsiteX6" fmla="*/ 1458076 w 2102402"/>
              <a:gd name="connsiteY6" fmla="*/ 971593 h 2130026"/>
              <a:gd name="connsiteX7" fmla="*/ 911229 w 2102402"/>
              <a:gd name="connsiteY7" fmla="*/ 451640 h 2130026"/>
              <a:gd name="connsiteX8" fmla="*/ 149229 w 2102402"/>
              <a:gd name="connsiteY8" fmla="*/ 48228 h 2130026"/>
              <a:gd name="connsiteX9" fmla="*/ 95440 w 2102402"/>
              <a:gd name="connsiteY9" fmla="*/ 84087 h 21300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02402" h="2130026">
                <a:moveTo>
                  <a:pt x="95440" y="84087"/>
                </a:moveTo>
                <a:cubicBezTo>
                  <a:pt x="273240" y="203616"/>
                  <a:pt x="888817" y="433710"/>
                  <a:pt x="1216029" y="765404"/>
                </a:cubicBezTo>
                <a:cubicBezTo>
                  <a:pt x="1543241" y="1097098"/>
                  <a:pt x="1939182" y="1900933"/>
                  <a:pt x="2058711" y="2074251"/>
                </a:cubicBezTo>
                <a:cubicBezTo>
                  <a:pt x="2178240" y="2247569"/>
                  <a:pt x="2024346" y="1977133"/>
                  <a:pt x="1933205" y="1805310"/>
                </a:cubicBezTo>
                <a:cubicBezTo>
                  <a:pt x="1842064" y="1633487"/>
                  <a:pt x="1673229" y="1250992"/>
                  <a:pt x="1511864" y="1043310"/>
                </a:cubicBezTo>
                <a:cubicBezTo>
                  <a:pt x="1350499" y="835628"/>
                  <a:pt x="973982" y="571169"/>
                  <a:pt x="965017" y="559216"/>
                </a:cubicBezTo>
                <a:cubicBezTo>
                  <a:pt x="956052" y="547263"/>
                  <a:pt x="1467041" y="989522"/>
                  <a:pt x="1458076" y="971593"/>
                </a:cubicBezTo>
                <a:cubicBezTo>
                  <a:pt x="1449111" y="953664"/>
                  <a:pt x="1129370" y="605534"/>
                  <a:pt x="911229" y="451640"/>
                </a:cubicBezTo>
                <a:cubicBezTo>
                  <a:pt x="693088" y="297746"/>
                  <a:pt x="279217" y="105005"/>
                  <a:pt x="149229" y="48228"/>
                </a:cubicBezTo>
                <a:cubicBezTo>
                  <a:pt x="19241" y="-8549"/>
                  <a:pt x="-82360" y="-35442"/>
                  <a:pt x="95440" y="84087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8" name="フリーフォーム 1157">
            <a:extLst>
              <a:ext uri="{FF2B5EF4-FFF2-40B4-BE49-F238E27FC236}">
                <a16:creationId xmlns:a16="http://schemas.microsoft.com/office/drawing/2014/main" id="{7DEA831B-717F-C9AA-FF40-5B94483F6288}"/>
              </a:ext>
            </a:extLst>
          </p:cNvPr>
          <p:cNvSpPr/>
          <p:nvPr/>
        </p:nvSpPr>
        <p:spPr>
          <a:xfrm>
            <a:off x="1402762" y="2958019"/>
            <a:ext cx="1645654" cy="3072790"/>
          </a:xfrm>
          <a:custGeom>
            <a:avLst/>
            <a:gdLst>
              <a:gd name="connsiteX0" fmla="*/ 1645238 w 1645654"/>
              <a:gd name="connsiteY0" fmla="*/ 334 h 3072790"/>
              <a:gd name="connsiteX1" fmla="*/ 1044603 w 1645654"/>
              <a:gd name="connsiteY1" fmla="*/ 1210569 h 3072790"/>
              <a:gd name="connsiteX2" fmla="*/ 1331473 w 1645654"/>
              <a:gd name="connsiteY2" fmla="*/ 1999463 h 3072790"/>
              <a:gd name="connsiteX3" fmla="*/ 1071497 w 1645654"/>
              <a:gd name="connsiteY3" fmla="*/ 1900852 h 3072790"/>
              <a:gd name="connsiteX4" fmla="*/ 945991 w 1645654"/>
              <a:gd name="connsiteY4" fmla="*/ 2124969 h 3072790"/>
              <a:gd name="connsiteX5" fmla="*/ 668085 w 1645654"/>
              <a:gd name="connsiteY5" fmla="*/ 2151863 h 3072790"/>
              <a:gd name="connsiteX6" fmla="*/ 354320 w 1645654"/>
              <a:gd name="connsiteY6" fmla="*/ 2277369 h 3072790"/>
              <a:gd name="connsiteX7" fmla="*/ 13662 w 1645654"/>
              <a:gd name="connsiteY7" fmla="*/ 3048334 h 3072790"/>
              <a:gd name="connsiteX8" fmla="*/ 94344 w 1645654"/>
              <a:gd name="connsiteY8" fmla="*/ 2815252 h 3072790"/>
              <a:gd name="connsiteX9" fmla="*/ 345356 w 1645654"/>
              <a:gd name="connsiteY9" fmla="*/ 2160828 h 3072790"/>
              <a:gd name="connsiteX10" fmla="*/ 677050 w 1645654"/>
              <a:gd name="connsiteY10" fmla="*/ 2304263 h 3072790"/>
              <a:gd name="connsiteX11" fmla="*/ 650156 w 1645654"/>
              <a:gd name="connsiteY11" fmla="*/ 2124969 h 3072790"/>
              <a:gd name="connsiteX12" fmla="*/ 1161144 w 1645654"/>
              <a:gd name="connsiteY12" fmla="*/ 2160828 h 3072790"/>
              <a:gd name="connsiteX13" fmla="*/ 1197003 w 1645654"/>
              <a:gd name="connsiteY13" fmla="*/ 1945675 h 3072790"/>
              <a:gd name="connsiteX14" fmla="*/ 1017709 w 1645654"/>
              <a:gd name="connsiteY14" fmla="*/ 1605016 h 3072790"/>
              <a:gd name="connsiteX15" fmla="*/ 1125285 w 1645654"/>
              <a:gd name="connsiteY15" fmla="*/ 843016 h 3072790"/>
              <a:gd name="connsiteX16" fmla="*/ 937026 w 1645654"/>
              <a:gd name="connsiteY16" fmla="*/ 1085063 h 3072790"/>
              <a:gd name="connsiteX17" fmla="*/ 1645238 w 1645654"/>
              <a:gd name="connsiteY17" fmla="*/ 334 h 30727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645654" h="3072790">
                <a:moveTo>
                  <a:pt x="1645238" y="334"/>
                </a:moveTo>
                <a:cubicBezTo>
                  <a:pt x="1663168" y="21252"/>
                  <a:pt x="1096897" y="877381"/>
                  <a:pt x="1044603" y="1210569"/>
                </a:cubicBezTo>
                <a:cubicBezTo>
                  <a:pt x="992309" y="1543757"/>
                  <a:pt x="1326991" y="1884416"/>
                  <a:pt x="1331473" y="1999463"/>
                </a:cubicBezTo>
                <a:cubicBezTo>
                  <a:pt x="1335955" y="2114510"/>
                  <a:pt x="1135744" y="1879934"/>
                  <a:pt x="1071497" y="1900852"/>
                </a:cubicBezTo>
                <a:cubicBezTo>
                  <a:pt x="1007250" y="1921770"/>
                  <a:pt x="1013226" y="2083134"/>
                  <a:pt x="945991" y="2124969"/>
                </a:cubicBezTo>
                <a:cubicBezTo>
                  <a:pt x="878756" y="2166804"/>
                  <a:pt x="766697" y="2126463"/>
                  <a:pt x="668085" y="2151863"/>
                </a:cubicBezTo>
                <a:cubicBezTo>
                  <a:pt x="569473" y="2177263"/>
                  <a:pt x="463390" y="2127957"/>
                  <a:pt x="354320" y="2277369"/>
                </a:cubicBezTo>
                <a:cubicBezTo>
                  <a:pt x="245250" y="2426781"/>
                  <a:pt x="56991" y="2958687"/>
                  <a:pt x="13662" y="3048334"/>
                </a:cubicBezTo>
                <a:cubicBezTo>
                  <a:pt x="-29667" y="3137981"/>
                  <a:pt x="39062" y="2963170"/>
                  <a:pt x="94344" y="2815252"/>
                </a:cubicBezTo>
                <a:cubicBezTo>
                  <a:pt x="149626" y="2667334"/>
                  <a:pt x="248238" y="2245993"/>
                  <a:pt x="345356" y="2160828"/>
                </a:cubicBezTo>
                <a:cubicBezTo>
                  <a:pt x="442474" y="2075663"/>
                  <a:pt x="626250" y="2310239"/>
                  <a:pt x="677050" y="2304263"/>
                </a:cubicBezTo>
                <a:cubicBezTo>
                  <a:pt x="727850" y="2298287"/>
                  <a:pt x="569474" y="2148875"/>
                  <a:pt x="650156" y="2124969"/>
                </a:cubicBezTo>
                <a:cubicBezTo>
                  <a:pt x="730838" y="2101063"/>
                  <a:pt x="1070003" y="2190710"/>
                  <a:pt x="1161144" y="2160828"/>
                </a:cubicBezTo>
                <a:cubicBezTo>
                  <a:pt x="1252285" y="2130946"/>
                  <a:pt x="1220909" y="2038310"/>
                  <a:pt x="1197003" y="1945675"/>
                </a:cubicBezTo>
                <a:cubicBezTo>
                  <a:pt x="1173097" y="1853040"/>
                  <a:pt x="1029662" y="1788792"/>
                  <a:pt x="1017709" y="1605016"/>
                </a:cubicBezTo>
                <a:cubicBezTo>
                  <a:pt x="1005756" y="1421240"/>
                  <a:pt x="1138732" y="929675"/>
                  <a:pt x="1125285" y="843016"/>
                </a:cubicBezTo>
                <a:cubicBezTo>
                  <a:pt x="1111838" y="756357"/>
                  <a:pt x="844391" y="1225510"/>
                  <a:pt x="937026" y="1085063"/>
                </a:cubicBezTo>
                <a:cubicBezTo>
                  <a:pt x="1029661" y="944616"/>
                  <a:pt x="1627308" y="-20584"/>
                  <a:pt x="1645238" y="334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9" name="フリーフォーム 1158">
            <a:extLst>
              <a:ext uri="{FF2B5EF4-FFF2-40B4-BE49-F238E27FC236}">
                <a16:creationId xmlns:a16="http://schemas.microsoft.com/office/drawing/2014/main" id="{E83957F4-FC13-511A-DDD8-3D2B8169FD09}"/>
              </a:ext>
            </a:extLst>
          </p:cNvPr>
          <p:cNvSpPr/>
          <p:nvPr/>
        </p:nvSpPr>
        <p:spPr>
          <a:xfrm>
            <a:off x="2563873" y="1788856"/>
            <a:ext cx="529159" cy="4344779"/>
          </a:xfrm>
          <a:custGeom>
            <a:avLst/>
            <a:gdLst>
              <a:gd name="connsiteX0" fmla="*/ 528951 w 529159"/>
              <a:gd name="connsiteY0" fmla="*/ 4085 h 4344779"/>
              <a:gd name="connsiteX1" fmla="*/ 268974 w 529159"/>
              <a:gd name="connsiteY1" fmla="*/ 1841850 h 4344779"/>
              <a:gd name="connsiteX2" fmla="*/ 233115 w 529159"/>
              <a:gd name="connsiteY2" fmla="*/ 3536179 h 4344779"/>
              <a:gd name="connsiteX3" fmla="*/ 107609 w 529159"/>
              <a:gd name="connsiteY3" fmla="*/ 3168626 h 4344779"/>
              <a:gd name="connsiteX4" fmla="*/ 403445 w 529159"/>
              <a:gd name="connsiteY4" fmla="*/ 4316109 h 4344779"/>
              <a:gd name="connsiteX5" fmla="*/ 251045 w 529159"/>
              <a:gd name="connsiteY5" fmla="*/ 3894768 h 4344779"/>
              <a:gd name="connsiteX6" fmla="*/ 33 w 529159"/>
              <a:gd name="connsiteY6" fmla="*/ 2774179 h 4344779"/>
              <a:gd name="connsiteX7" fmla="*/ 233115 w 529159"/>
              <a:gd name="connsiteY7" fmla="*/ 3581003 h 4344779"/>
              <a:gd name="connsiteX8" fmla="*/ 242080 w 529159"/>
              <a:gd name="connsiteY8" fmla="*/ 2738320 h 4344779"/>
              <a:gd name="connsiteX9" fmla="*/ 286903 w 529159"/>
              <a:gd name="connsiteY9" fmla="*/ 1124673 h 4344779"/>
              <a:gd name="connsiteX10" fmla="*/ 367586 w 529159"/>
              <a:gd name="connsiteY10" fmla="*/ 855732 h 4344779"/>
              <a:gd name="connsiteX11" fmla="*/ 313798 w 529159"/>
              <a:gd name="connsiteY11" fmla="*/ 1330862 h 4344779"/>
              <a:gd name="connsiteX12" fmla="*/ 528951 w 529159"/>
              <a:gd name="connsiteY12" fmla="*/ 4085 h 43447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29159" h="4344779">
                <a:moveTo>
                  <a:pt x="528951" y="4085"/>
                </a:moveTo>
                <a:cubicBezTo>
                  <a:pt x="521480" y="89250"/>
                  <a:pt x="318280" y="1253168"/>
                  <a:pt x="268974" y="1841850"/>
                </a:cubicBezTo>
                <a:cubicBezTo>
                  <a:pt x="219668" y="2430532"/>
                  <a:pt x="260009" y="3315050"/>
                  <a:pt x="233115" y="3536179"/>
                </a:cubicBezTo>
                <a:cubicBezTo>
                  <a:pt x="206221" y="3757308"/>
                  <a:pt x="79221" y="3038638"/>
                  <a:pt x="107609" y="3168626"/>
                </a:cubicBezTo>
                <a:cubicBezTo>
                  <a:pt x="135997" y="3298614"/>
                  <a:pt x="379539" y="4195085"/>
                  <a:pt x="403445" y="4316109"/>
                </a:cubicBezTo>
                <a:cubicBezTo>
                  <a:pt x="427351" y="4437133"/>
                  <a:pt x="318280" y="4151756"/>
                  <a:pt x="251045" y="3894768"/>
                </a:cubicBezTo>
                <a:cubicBezTo>
                  <a:pt x="183810" y="3637780"/>
                  <a:pt x="3021" y="2826473"/>
                  <a:pt x="33" y="2774179"/>
                </a:cubicBezTo>
                <a:cubicBezTo>
                  <a:pt x="-2955" y="2721885"/>
                  <a:pt x="192774" y="3586979"/>
                  <a:pt x="233115" y="3581003"/>
                </a:cubicBezTo>
                <a:cubicBezTo>
                  <a:pt x="273456" y="3575027"/>
                  <a:pt x="233115" y="3147708"/>
                  <a:pt x="242080" y="2738320"/>
                </a:cubicBezTo>
                <a:cubicBezTo>
                  <a:pt x="251045" y="2328932"/>
                  <a:pt x="265985" y="1438438"/>
                  <a:pt x="286903" y="1124673"/>
                </a:cubicBezTo>
                <a:cubicBezTo>
                  <a:pt x="307821" y="810908"/>
                  <a:pt x="363104" y="821367"/>
                  <a:pt x="367586" y="855732"/>
                </a:cubicBezTo>
                <a:cubicBezTo>
                  <a:pt x="372068" y="890097"/>
                  <a:pt x="286904" y="1469815"/>
                  <a:pt x="313798" y="1330862"/>
                </a:cubicBezTo>
                <a:cubicBezTo>
                  <a:pt x="340692" y="1191909"/>
                  <a:pt x="536422" y="-81080"/>
                  <a:pt x="528951" y="4085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0" name="フリーフォーム 1159">
            <a:extLst>
              <a:ext uri="{FF2B5EF4-FFF2-40B4-BE49-F238E27FC236}">
                <a16:creationId xmlns:a16="http://schemas.microsoft.com/office/drawing/2014/main" id="{25EB6EBB-BB44-708E-EFE4-924EE6502812}"/>
              </a:ext>
            </a:extLst>
          </p:cNvPr>
          <p:cNvSpPr/>
          <p:nvPr/>
        </p:nvSpPr>
        <p:spPr>
          <a:xfrm>
            <a:off x="3805390" y="836907"/>
            <a:ext cx="2092950" cy="3159120"/>
          </a:xfrm>
          <a:custGeom>
            <a:avLst/>
            <a:gdLst>
              <a:gd name="connsiteX0" fmla="*/ 31504 w 2092950"/>
              <a:gd name="connsiteY0" fmla="*/ 50599 h 3159120"/>
              <a:gd name="connsiteX1" fmla="*/ 1286563 w 2092950"/>
              <a:gd name="connsiteY1" fmla="*/ 1449093 h 3159120"/>
              <a:gd name="connsiteX2" fmla="*/ 2048563 w 2092950"/>
              <a:gd name="connsiteY2" fmla="*/ 3053775 h 3159120"/>
              <a:gd name="connsiteX3" fmla="*/ 1967881 w 2092950"/>
              <a:gd name="connsiteY3" fmla="*/ 2910340 h 3159120"/>
              <a:gd name="connsiteX4" fmla="*/ 1681010 w 2092950"/>
              <a:gd name="connsiteY4" fmla="*/ 2139375 h 3159120"/>
              <a:gd name="connsiteX5" fmla="*/ 1143128 w 2092950"/>
              <a:gd name="connsiteY5" fmla="*/ 1350481 h 3159120"/>
              <a:gd name="connsiteX6" fmla="*/ 721786 w 2092950"/>
              <a:gd name="connsiteY6" fmla="*/ 740881 h 3159120"/>
              <a:gd name="connsiteX7" fmla="*/ 408022 w 2092950"/>
              <a:gd name="connsiteY7" fmla="*/ 346434 h 3159120"/>
              <a:gd name="connsiteX8" fmla="*/ 31504 w 2092950"/>
              <a:gd name="connsiteY8" fmla="*/ 50599 h 31591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92950" h="3159120">
                <a:moveTo>
                  <a:pt x="31504" y="50599"/>
                </a:moveTo>
                <a:cubicBezTo>
                  <a:pt x="177928" y="234376"/>
                  <a:pt x="950386" y="948564"/>
                  <a:pt x="1286563" y="1449093"/>
                </a:cubicBezTo>
                <a:cubicBezTo>
                  <a:pt x="1622740" y="1949622"/>
                  <a:pt x="1935010" y="2810234"/>
                  <a:pt x="2048563" y="3053775"/>
                </a:cubicBezTo>
                <a:cubicBezTo>
                  <a:pt x="2162116" y="3297316"/>
                  <a:pt x="2029140" y="3062740"/>
                  <a:pt x="1967881" y="2910340"/>
                </a:cubicBezTo>
                <a:cubicBezTo>
                  <a:pt x="1906622" y="2757940"/>
                  <a:pt x="1818469" y="2399352"/>
                  <a:pt x="1681010" y="2139375"/>
                </a:cubicBezTo>
                <a:cubicBezTo>
                  <a:pt x="1543551" y="1879399"/>
                  <a:pt x="1302999" y="1583563"/>
                  <a:pt x="1143128" y="1350481"/>
                </a:cubicBezTo>
                <a:cubicBezTo>
                  <a:pt x="983257" y="1117399"/>
                  <a:pt x="844304" y="908222"/>
                  <a:pt x="721786" y="740881"/>
                </a:cubicBezTo>
                <a:cubicBezTo>
                  <a:pt x="599268" y="573540"/>
                  <a:pt x="526057" y="458493"/>
                  <a:pt x="408022" y="346434"/>
                </a:cubicBezTo>
                <a:cubicBezTo>
                  <a:pt x="289987" y="234375"/>
                  <a:pt x="-114920" y="-133178"/>
                  <a:pt x="31504" y="50599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1" name="フリーフォーム 1160">
            <a:extLst>
              <a:ext uri="{FF2B5EF4-FFF2-40B4-BE49-F238E27FC236}">
                <a16:creationId xmlns:a16="http://schemas.microsoft.com/office/drawing/2014/main" id="{1DA6B09F-123F-CFDD-F213-797C576D1152}"/>
              </a:ext>
            </a:extLst>
          </p:cNvPr>
          <p:cNvSpPr/>
          <p:nvPr/>
        </p:nvSpPr>
        <p:spPr>
          <a:xfrm>
            <a:off x="4767428" y="1429901"/>
            <a:ext cx="1284084" cy="2003321"/>
          </a:xfrm>
          <a:custGeom>
            <a:avLst/>
            <a:gdLst>
              <a:gd name="connsiteX0" fmla="*/ 1796 w 1284084"/>
              <a:gd name="connsiteY0" fmla="*/ 4452 h 2003321"/>
              <a:gd name="connsiteX1" fmla="*/ 1140313 w 1284084"/>
              <a:gd name="connsiteY1" fmla="*/ 1026428 h 2003321"/>
              <a:gd name="connsiteX2" fmla="*/ 1274784 w 1284084"/>
              <a:gd name="connsiteY2" fmla="*/ 1994617 h 2003321"/>
              <a:gd name="connsiteX3" fmla="*/ 1265819 w 1284084"/>
              <a:gd name="connsiteY3" fmla="*/ 1483628 h 2003321"/>
              <a:gd name="connsiteX4" fmla="*/ 1265819 w 1284084"/>
              <a:gd name="connsiteY4" fmla="*/ 1142970 h 2003321"/>
              <a:gd name="connsiteX5" fmla="*/ 1014807 w 1284084"/>
              <a:gd name="connsiteY5" fmla="*/ 972640 h 2003321"/>
              <a:gd name="connsiteX6" fmla="*/ 880337 w 1284084"/>
              <a:gd name="connsiteY6" fmla="*/ 667840 h 2003321"/>
              <a:gd name="connsiteX7" fmla="*/ 1796 w 1284084"/>
              <a:gd name="connsiteY7" fmla="*/ 4452 h 20033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84084" h="2003321">
                <a:moveTo>
                  <a:pt x="1796" y="4452"/>
                </a:moveTo>
                <a:cubicBezTo>
                  <a:pt x="45125" y="64217"/>
                  <a:pt x="928148" y="694734"/>
                  <a:pt x="1140313" y="1026428"/>
                </a:cubicBezTo>
                <a:cubicBezTo>
                  <a:pt x="1352478" y="1358122"/>
                  <a:pt x="1253866" y="1918417"/>
                  <a:pt x="1274784" y="1994617"/>
                </a:cubicBezTo>
                <a:cubicBezTo>
                  <a:pt x="1295702" y="2070817"/>
                  <a:pt x="1267313" y="1625569"/>
                  <a:pt x="1265819" y="1483628"/>
                </a:cubicBezTo>
                <a:cubicBezTo>
                  <a:pt x="1264325" y="1341687"/>
                  <a:pt x="1307654" y="1228135"/>
                  <a:pt x="1265819" y="1142970"/>
                </a:cubicBezTo>
                <a:cubicBezTo>
                  <a:pt x="1223984" y="1057805"/>
                  <a:pt x="1079054" y="1051828"/>
                  <a:pt x="1014807" y="972640"/>
                </a:cubicBezTo>
                <a:cubicBezTo>
                  <a:pt x="950560" y="893452"/>
                  <a:pt x="1049172" y="832193"/>
                  <a:pt x="880337" y="667840"/>
                </a:cubicBezTo>
                <a:cubicBezTo>
                  <a:pt x="711502" y="503487"/>
                  <a:pt x="-41533" y="-55313"/>
                  <a:pt x="1796" y="4452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2" name="フリーフォーム 1161">
            <a:extLst>
              <a:ext uri="{FF2B5EF4-FFF2-40B4-BE49-F238E27FC236}">
                <a16:creationId xmlns:a16="http://schemas.microsoft.com/office/drawing/2014/main" id="{8CF26C55-E5D9-6AD1-4347-B24B33DEAB8F}"/>
              </a:ext>
            </a:extLst>
          </p:cNvPr>
          <p:cNvSpPr/>
          <p:nvPr/>
        </p:nvSpPr>
        <p:spPr>
          <a:xfrm>
            <a:off x="5638753" y="1739150"/>
            <a:ext cx="863387" cy="1685517"/>
          </a:xfrm>
          <a:custGeom>
            <a:avLst/>
            <a:gdLst>
              <a:gd name="connsiteX0" fmla="*/ 47 w 863387"/>
              <a:gd name="connsiteY0" fmla="*/ 3 h 1685517"/>
              <a:gd name="connsiteX1" fmla="*/ 448282 w 863387"/>
              <a:gd name="connsiteY1" fmla="*/ 654426 h 1685517"/>
              <a:gd name="connsiteX2" fmla="*/ 851694 w 863387"/>
              <a:gd name="connsiteY2" fmla="*/ 1290921 h 1685517"/>
              <a:gd name="connsiteX3" fmla="*/ 753082 w 863387"/>
              <a:gd name="connsiteY3" fmla="*/ 1138521 h 1685517"/>
              <a:gd name="connsiteX4" fmla="*/ 735153 w 863387"/>
              <a:gd name="connsiteY4" fmla="*/ 1326779 h 1685517"/>
              <a:gd name="connsiteX5" fmla="*/ 771012 w 863387"/>
              <a:gd name="connsiteY5" fmla="*/ 1685368 h 1685517"/>
              <a:gd name="connsiteX6" fmla="*/ 744118 w 863387"/>
              <a:gd name="connsiteY6" fmla="*/ 1281956 h 1685517"/>
              <a:gd name="connsiteX7" fmla="*/ 672400 w 863387"/>
              <a:gd name="connsiteY7" fmla="*/ 986121 h 1685517"/>
              <a:gd name="connsiteX8" fmla="*/ 475176 w 863387"/>
              <a:gd name="connsiteY8" fmla="*/ 663391 h 1685517"/>
              <a:gd name="connsiteX9" fmla="*/ 47 w 863387"/>
              <a:gd name="connsiteY9" fmla="*/ 3 h 16855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63387" h="1685517">
                <a:moveTo>
                  <a:pt x="47" y="3"/>
                </a:moveTo>
                <a:cubicBezTo>
                  <a:pt x="-4435" y="-1491"/>
                  <a:pt x="306341" y="439273"/>
                  <a:pt x="448282" y="654426"/>
                </a:cubicBezTo>
                <a:cubicBezTo>
                  <a:pt x="590223" y="869579"/>
                  <a:pt x="800894" y="1210239"/>
                  <a:pt x="851694" y="1290921"/>
                </a:cubicBezTo>
                <a:cubicBezTo>
                  <a:pt x="902494" y="1371604"/>
                  <a:pt x="772505" y="1132545"/>
                  <a:pt x="753082" y="1138521"/>
                </a:cubicBezTo>
                <a:cubicBezTo>
                  <a:pt x="733659" y="1144497"/>
                  <a:pt x="732165" y="1235638"/>
                  <a:pt x="735153" y="1326779"/>
                </a:cubicBezTo>
                <a:cubicBezTo>
                  <a:pt x="738141" y="1417920"/>
                  <a:pt x="769518" y="1692839"/>
                  <a:pt x="771012" y="1685368"/>
                </a:cubicBezTo>
                <a:cubicBezTo>
                  <a:pt x="772506" y="1677897"/>
                  <a:pt x="760553" y="1398497"/>
                  <a:pt x="744118" y="1281956"/>
                </a:cubicBezTo>
                <a:cubicBezTo>
                  <a:pt x="727683" y="1165415"/>
                  <a:pt x="717224" y="1089215"/>
                  <a:pt x="672400" y="986121"/>
                </a:cubicBezTo>
                <a:cubicBezTo>
                  <a:pt x="627576" y="883027"/>
                  <a:pt x="579764" y="826250"/>
                  <a:pt x="475176" y="663391"/>
                </a:cubicBezTo>
                <a:cubicBezTo>
                  <a:pt x="370588" y="500532"/>
                  <a:pt x="4529" y="1497"/>
                  <a:pt x="47" y="3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3" name="フリーフォーム 1162">
            <a:extLst>
              <a:ext uri="{FF2B5EF4-FFF2-40B4-BE49-F238E27FC236}">
                <a16:creationId xmlns:a16="http://schemas.microsoft.com/office/drawing/2014/main" id="{66F840A3-0785-F3CB-A3FC-E345700F432F}"/>
              </a:ext>
            </a:extLst>
          </p:cNvPr>
          <p:cNvSpPr/>
          <p:nvPr/>
        </p:nvSpPr>
        <p:spPr>
          <a:xfrm>
            <a:off x="1434353" y="2554480"/>
            <a:ext cx="1640543" cy="2851238"/>
          </a:xfrm>
          <a:custGeom>
            <a:avLst/>
            <a:gdLst>
              <a:gd name="connsiteX0" fmla="*/ 1640541 w 1640543"/>
              <a:gd name="connsiteY0" fmla="*/ 461 h 2851238"/>
              <a:gd name="connsiteX1" fmla="*/ 896471 w 1640543"/>
              <a:gd name="connsiteY1" fmla="*/ 1067261 h 2851238"/>
              <a:gd name="connsiteX2" fmla="*/ 896471 w 1640543"/>
              <a:gd name="connsiteY2" fmla="*/ 1775473 h 2851238"/>
              <a:gd name="connsiteX3" fmla="*/ 833718 w 1640543"/>
              <a:gd name="connsiteY3" fmla="*/ 1461708 h 2851238"/>
              <a:gd name="connsiteX4" fmla="*/ 914400 w 1640543"/>
              <a:gd name="connsiteY4" fmla="*/ 959685 h 2851238"/>
              <a:gd name="connsiteX5" fmla="*/ 878541 w 1640543"/>
              <a:gd name="connsiteY5" fmla="*/ 1470673 h 2851238"/>
              <a:gd name="connsiteX6" fmla="*/ 726141 w 1640543"/>
              <a:gd name="connsiteY6" fmla="*/ 2080273 h 2851238"/>
              <a:gd name="connsiteX7" fmla="*/ 1030941 w 1640543"/>
              <a:gd name="connsiteY7" fmla="*/ 2277496 h 2851238"/>
              <a:gd name="connsiteX8" fmla="*/ 887506 w 1640543"/>
              <a:gd name="connsiteY8" fmla="*/ 2232673 h 2851238"/>
              <a:gd name="connsiteX9" fmla="*/ 322729 w 1640543"/>
              <a:gd name="connsiteY9" fmla="*/ 2429896 h 2851238"/>
              <a:gd name="connsiteX10" fmla="*/ 0 w 1640543"/>
              <a:gd name="connsiteY10" fmla="*/ 2851238 h 2851238"/>
              <a:gd name="connsiteX11" fmla="*/ 412376 w 1640543"/>
              <a:gd name="connsiteY11" fmla="*/ 2313355 h 2851238"/>
              <a:gd name="connsiteX12" fmla="*/ 645459 w 1640543"/>
              <a:gd name="connsiteY12" fmla="*/ 2196814 h 2851238"/>
              <a:gd name="connsiteX13" fmla="*/ 690282 w 1640543"/>
              <a:gd name="connsiteY13" fmla="*/ 2340249 h 2851238"/>
              <a:gd name="connsiteX14" fmla="*/ 815788 w 1640543"/>
              <a:gd name="connsiteY14" fmla="*/ 2286461 h 2851238"/>
              <a:gd name="connsiteX15" fmla="*/ 815788 w 1640543"/>
              <a:gd name="connsiteY15" fmla="*/ 2286461 h 2851238"/>
              <a:gd name="connsiteX16" fmla="*/ 824753 w 1640543"/>
              <a:gd name="connsiteY16" fmla="*/ 1596179 h 2851238"/>
              <a:gd name="connsiteX17" fmla="*/ 905435 w 1640543"/>
              <a:gd name="connsiteY17" fmla="*/ 941755 h 2851238"/>
              <a:gd name="connsiteX18" fmla="*/ 1640541 w 1640543"/>
              <a:gd name="connsiteY18" fmla="*/ 461 h 28512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640543" h="2851238">
                <a:moveTo>
                  <a:pt x="1640541" y="461"/>
                </a:moveTo>
                <a:cubicBezTo>
                  <a:pt x="1639047" y="21379"/>
                  <a:pt x="1020483" y="771426"/>
                  <a:pt x="896471" y="1067261"/>
                </a:cubicBezTo>
                <a:cubicBezTo>
                  <a:pt x="772459" y="1363096"/>
                  <a:pt x="906930" y="1709732"/>
                  <a:pt x="896471" y="1775473"/>
                </a:cubicBezTo>
                <a:cubicBezTo>
                  <a:pt x="886012" y="1841214"/>
                  <a:pt x="830730" y="1597673"/>
                  <a:pt x="833718" y="1461708"/>
                </a:cubicBezTo>
                <a:cubicBezTo>
                  <a:pt x="836706" y="1325743"/>
                  <a:pt x="906929" y="958191"/>
                  <a:pt x="914400" y="959685"/>
                </a:cubicBezTo>
                <a:cubicBezTo>
                  <a:pt x="921871" y="961179"/>
                  <a:pt x="909917" y="1283908"/>
                  <a:pt x="878541" y="1470673"/>
                </a:cubicBezTo>
                <a:cubicBezTo>
                  <a:pt x="847164" y="1657438"/>
                  <a:pt x="700741" y="1945803"/>
                  <a:pt x="726141" y="2080273"/>
                </a:cubicBezTo>
                <a:cubicBezTo>
                  <a:pt x="751541" y="2214743"/>
                  <a:pt x="1004047" y="2252096"/>
                  <a:pt x="1030941" y="2277496"/>
                </a:cubicBezTo>
                <a:cubicBezTo>
                  <a:pt x="1057835" y="2302896"/>
                  <a:pt x="1005541" y="2207273"/>
                  <a:pt x="887506" y="2232673"/>
                </a:cubicBezTo>
                <a:cubicBezTo>
                  <a:pt x="769471" y="2258073"/>
                  <a:pt x="470647" y="2326802"/>
                  <a:pt x="322729" y="2429896"/>
                </a:cubicBezTo>
                <a:cubicBezTo>
                  <a:pt x="174811" y="2532990"/>
                  <a:pt x="0" y="2851238"/>
                  <a:pt x="0" y="2851238"/>
                </a:cubicBezTo>
                <a:cubicBezTo>
                  <a:pt x="14941" y="2831815"/>
                  <a:pt x="304799" y="2422426"/>
                  <a:pt x="412376" y="2313355"/>
                </a:cubicBezTo>
                <a:cubicBezTo>
                  <a:pt x="519952" y="2204284"/>
                  <a:pt x="599141" y="2192332"/>
                  <a:pt x="645459" y="2196814"/>
                </a:cubicBezTo>
                <a:cubicBezTo>
                  <a:pt x="691777" y="2201296"/>
                  <a:pt x="661894" y="2325308"/>
                  <a:pt x="690282" y="2340249"/>
                </a:cubicBezTo>
                <a:cubicBezTo>
                  <a:pt x="718670" y="2355190"/>
                  <a:pt x="815788" y="2286461"/>
                  <a:pt x="815788" y="2286461"/>
                </a:cubicBezTo>
                <a:lnTo>
                  <a:pt x="815788" y="2286461"/>
                </a:lnTo>
                <a:cubicBezTo>
                  <a:pt x="817282" y="2171414"/>
                  <a:pt x="809812" y="1820297"/>
                  <a:pt x="824753" y="1596179"/>
                </a:cubicBezTo>
                <a:cubicBezTo>
                  <a:pt x="839694" y="1372061"/>
                  <a:pt x="766482" y="1207708"/>
                  <a:pt x="905435" y="941755"/>
                </a:cubicBezTo>
                <a:cubicBezTo>
                  <a:pt x="1044388" y="675802"/>
                  <a:pt x="1642035" y="-20457"/>
                  <a:pt x="1640541" y="461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4" name="フリーフォーム 1163">
            <a:extLst>
              <a:ext uri="{FF2B5EF4-FFF2-40B4-BE49-F238E27FC236}">
                <a16:creationId xmlns:a16="http://schemas.microsoft.com/office/drawing/2014/main" id="{C9F99D13-D23D-82C8-F9AA-97FC94C7AC50}"/>
              </a:ext>
            </a:extLst>
          </p:cNvPr>
          <p:cNvSpPr/>
          <p:nvPr/>
        </p:nvSpPr>
        <p:spPr>
          <a:xfrm>
            <a:off x="1277573" y="2983309"/>
            <a:ext cx="721556" cy="3096834"/>
          </a:xfrm>
          <a:custGeom>
            <a:avLst/>
            <a:gdLst>
              <a:gd name="connsiteX0" fmla="*/ 721556 w 721556"/>
              <a:gd name="connsiteY0" fmla="*/ 190197 h 3096834"/>
              <a:gd name="connsiteX1" fmla="*/ 228498 w 721556"/>
              <a:gd name="connsiteY1" fmla="*/ 1131491 h 3096834"/>
              <a:gd name="connsiteX2" fmla="*/ 4380 w 721556"/>
              <a:gd name="connsiteY2" fmla="*/ 2234150 h 3096834"/>
              <a:gd name="connsiteX3" fmla="*/ 94027 w 721556"/>
              <a:gd name="connsiteY3" fmla="*/ 1696267 h 3096834"/>
              <a:gd name="connsiteX4" fmla="*/ 264356 w 721556"/>
              <a:gd name="connsiteY4" fmla="*/ 817726 h 3096834"/>
              <a:gd name="connsiteX5" fmla="*/ 40239 w 721556"/>
              <a:gd name="connsiteY5" fmla="*/ 1490079 h 3096834"/>
              <a:gd name="connsiteX6" fmla="*/ 102992 w 721556"/>
              <a:gd name="connsiteY6" fmla="*/ 3014079 h 3096834"/>
              <a:gd name="connsiteX7" fmla="*/ 111956 w 721556"/>
              <a:gd name="connsiteY7" fmla="*/ 2754103 h 3096834"/>
              <a:gd name="connsiteX8" fmla="*/ 94027 w 721556"/>
              <a:gd name="connsiteY8" fmla="*/ 1570762 h 3096834"/>
              <a:gd name="connsiteX9" fmla="*/ 120921 w 721556"/>
              <a:gd name="connsiteY9" fmla="*/ 1938 h 3096834"/>
              <a:gd name="connsiteX10" fmla="*/ 111956 w 721556"/>
              <a:gd name="connsiteY10" fmla="*/ 1239067 h 3096834"/>
              <a:gd name="connsiteX11" fmla="*/ 228498 w 721556"/>
              <a:gd name="connsiteY11" fmla="*/ 889444 h 3096834"/>
              <a:gd name="connsiteX12" fmla="*/ 721556 w 721556"/>
              <a:gd name="connsiteY12" fmla="*/ 190197 h 30968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21556" h="3096834">
                <a:moveTo>
                  <a:pt x="721556" y="190197"/>
                </a:moveTo>
                <a:cubicBezTo>
                  <a:pt x="721556" y="230538"/>
                  <a:pt x="348027" y="790832"/>
                  <a:pt x="228498" y="1131491"/>
                </a:cubicBezTo>
                <a:cubicBezTo>
                  <a:pt x="108969" y="1472150"/>
                  <a:pt x="26792" y="2140021"/>
                  <a:pt x="4380" y="2234150"/>
                </a:cubicBezTo>
                <a:cubicBezTo>
                  <a:pt x="-18032" y="2328279"/>
                  <a:pt x="50698" y="1932338"/>
                  <a:pt x="94027" y="1696267"/>
                </a:cubicBezTo>
                <a:cubicBezTo>
                  <a:pt x="137356" y="1460196"/>
                  <a:pt x="273321" y="852091"/>
                  <a:pt x="264356" y="817726"/>
                </a:cubicBezTo>
                <a:cubicBezTo>
                  <a:pt x="255391" y="783361"/>
                  <a:pt x="67133" y="1124020"/>
                  <a:pt x="40239" y="1490079"/>
                </a:cubicBezTo>
                <a:cubicBezTo>
                  <a:pt x="13345" y="1856138"/>
                  <a:pt x="91039" y="2803408"/>
                  <a:pt x="102992" y="3014079"/>
                </a:cubicBezTo>
                <a:cubicBezTo>
                  <a:pt x="114945" y="3224750"/>
                  <a:pt x="113450" y="2994656"/>
                  <a:pt x="111956" y="2754103"/>
                </a:cubicBezTo>
                <a:cubicBezTo>
                  <a:pt x="110462" y="2513550"/>
                  <a:pt x="92533" y="2029456"/>
                  <a:pt x="94027" y="1570762"/>
                </a:cubicBezTo>
                <a:cubicBezTo>
                  <a:pt x="95521" y="1112068"/>
                  <a:pt x="117933" y="57221"/>
                  <a:pt x="120921" y="1938"/>
                </a:cubicBezTo>
                <a:cubicBezTo>
                  <a:pt x="123909" y="-53345"/>
                  <a:pt x="94026" y="1091149"/>
                  <a:pt x="111956" y="1239067"/>
                </a:cubicBezTo>
                <a:cubicBezTo>
                  <a:pt x="129886" y="1386985"/>
                  <a:pt x="126898" y="1062761"/>
                  <a:pt x="228498" y="889444"/>
                </a:cubicBezTo>
                <a:cubicBezTo>
                  <a:pt x="330098" y="716127"/>
                  <a:pt x="721556" y="149856"/>
                  <a:pt x="721556" y="190197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5" name="フリーフォーム 1164">
            <a:extLst>
              <a:ext uri="{FF2B5EF4-FFF2-40B4-BE49-F238E27FC236}">
                <a16:creationId xmlns:a16="http://schemas.microsoft.com/office/drawing/2014/main" id="{2F6BFF08-DF31-B2A4-BFD7-D594E6FB1308}"/>
              </a:ext>
            </a:extLst>
          </p:cNvPr>
          <p:cNvSpPr/>
          <p:nvPr/>
        </p:nvSpPr>
        <p:spPr>
          <a:xfrm>
            <a:off x="2043951" y="6409744"/>
            <a:ext cx="993786" cy="2311969"/>
          </a:xfrm>
          <a:custGeom>
            <a:avLst/>
            <a:gdLst>
              <a:gd name="connsiteX0" fmla="*/ 2 w 993786"/>
              <a:gd name="connsiteY0" fmla="*/ 21 h 2311969"/>
              <a:gd name="connsiteX1" fmla="*/ 753037 w 993786"/>
              <a:gd name="connsiteY1" fmla="*/ 878562 h 2311969"/>
              <a:gd name="connsiteX2" fmla="*/ 654425 w 993786"/>
              <a:gd name="connsiteY2" fmla="*/ 1228185 h 2311969"/>
              <a:gd name="connsiteX3" fmla="*/ 986120 w 993786"/>
              <a:gd name="connsiteY3" fmla="*/ 2277056 h 2311969"/>
              <a:gd name="connsiteX4" fmla="*/ 869578 w 993786"/>
              <a:gd name="connsiteY4" fmla="*/ 1990185 h 2311969"/>
              <a:gd name="connsiteX5" fmla="*/ 663390 w 993786"/>
              <a:gd name="connsiteY5" fmla="*/ 1281974 h 2311969"/>
              <a:gd name="connsiteX6" fmla="*/ 717178 w 993786"/>
              <a:gd name="connsiteY6" fmla="*/ 995103 h 2311969"/>
              <a:gd name="connsiteX7" fmla="*/ 744073 w 993786"/>
              <a:gd name="connsiteY7" fmla="*/ 851668 h 2311969"/>
              <a:gd name="connsiteX8" fmla="*/ 2 w 993786"/>
              <a:gd name="connsiteY8" fmla="*/ 21 h 23119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93786" h="2311969">
                <a:moveTo>
                  <a:pt x="2" y="21"/>
                </a:moveTo>
                <a:cubicBezTo>
                  <a:pt x="1496" y="4503"/>
                  <a:pt x="643966" y="673868"/>
                  <a:pt x="753037" y="878562"/>
                </a:cubicBezTo>
                <a:cubicBezTo>
                  <a:pt x="862108" y="1083256"/>
                  <a:pt x="615578" y="995103"/>
                  <a:pt x="654425" y="1228185"/>
                </a:cubicBezTo>
                <a:cubicBezTo>
                  <a:pt x="693272" y="1461267"/>
                  <a:pt x="950261" y="2150056"/>
                  <a:pt x="986120" y="2277056"/>
                </a:cubicBezTo>
                <a:cubicBezTo>
                  <a:pt x="1021979" y="2404056"/>
                  <a:pt x="923366" y="2156032"/>
                  <a:pt x="869578" y="1990185"/>
                </a:cubicBezTo>
                <a:cubicBezTo>
                  <a:pt x="815790" y="1824338"/>
                  <a:pt x="688790" y="1447821"/>
                  <a:pt x="663390" y="1281974"/>
                </a:cubicBezTo>
                <a:cubicBezTo>
                  <a:pt x="637990" y="1116127"/>
                  <a:pt x="717178" y="995103"/>
                  <a:pt x="717178" y="995103"/>
                </a:cubicBezTo>
                <a:cubicBezTo>
                  <a:pt x="730625" y="923385"/>
                  <a:pt x="856132" y="1020503"/>
                  <a:pt x="744073" y="851668"/>
                </a:cubicBezTo>
                <a:cubicBezTo>
                  <a:pt x="632014" y="682833"/>
                  <a:pt x="-1492" y="-4461"/>
                  <a:pt x="2" y="21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6" name="フリーフォーム 1165">
            <a:extLst>
              <a:ext uri="{FF2B5EF4-FFF2-40B4-BE49-F238E27FC236}">
                <a16:creationId xmlns:a16="http://schemas.microsoft.com/office/drawing/2014/main" id="{5E4D3D61-2077-8CDA-218A-3440B34A0F95}"/>
              </a:ext>
            </a:extLst>
          </p:cNvPr>
          <p:cNvSpPr/>
          <p:nvPr/>
        </p:nvSpPr>
        <p:spPr>
          <a:xfrm>
            <a:off x="481760" y="5360671"/>
            <a:ext cx="2427261" cy="3238786"/>
          </a:xfrm>
          <a:custGeom>
            <a:avLst/>
            <a:gdLst>
              <a:gd name="connsiteX0" fmla="*/ 163699 w 2427261"/>
              <a:gd name="connsiteY0" fmla="*/ 54011 h 3238786"/>
              <a:gd name="connsiteX1" fmla="*/ 226452 w 2427261"/>
              <a:gd name="connsiteY1" fmla="*/ 116764 h 3238786"/>
              <a:gd name="connsiteX2" fmla="*/ 450569 w 2427261"/>
              <a:gd name="connsiteY2" fmla="*/ 1031164 h 3238786"/>
              <a:gd name="connsiteX3" fmla="*/ 1427722 w 2427261"/>
              <a:gd name="connsiteY3" fmla="*/ 1882811 h 3238786"/>
              <a:gd name="connsiteX4" fmla="*/ 1275322 w 2427261"/>
              <a:gd name="connsiteY4" fmla="*/ 1766270 h 3238786"/>
              <a:gd name="connsiteX5" fmla="*/ 1840099 w 2427261"/>
              <a:gd name="connsiteY5" fmla="*/ 2492411 h 3238786"/>
              <a:gd name="connsiteX6" fmla="*/ 2413840 w 2427261"/>
              <a:gd name="connsiteY6" fmla="*/ 3227517 h 3238786"/>
              <a:gd name="connsiteX7" fmla="*/ 2189722 w 2427261"/>
              <a:gd name="connsiteY7" fmla="*/ 2886858 h 3238786"/>
              <a:gd name="connsiteX8" fmla="*/ 1571158 w 2427261"/>
              <a:gd name="connsiteY8" fmla="*/ 2205541 h 3238786"/>
              <a:gd name="connsiteX9" fmla="*/ 602969 w 2427261"/>
              <a:gd name="connsiteY9" fmla="*/ 1461470 h 3238786"/>
              <a:gd name="connsiteX10" fmla="*/ 1042240 w 2427261"/>
              <a:gd name="connsiteY10" fmla="*/ 1766270 h 3238786"/>
              <a:gd name="connsiteX11" fmla="*/ 1624946 w 2427261"/>
              <a:gd name="connsiteY11" fmla="*/ 2169682 h 3238786"/>
              <a:gd name="connsiteX12" fmla="*/ 1203605 w 2427261"/>
              <a:gd name="connsiteY12" fmla="*/ 1739376 h 3238786"/>
              <a:gd name="connsiteX13" fmla="*/ 540216 w 2427261"/>
              <a:gd name="connsiteY13" fmla="*/ 1138741 h 3238786"/>
              <a:gd name="connsiteX14" fmla="*/ 2334 w 2427261"/>
              <a:gd name="connsiteY14" fmla="*/ 565000 h 3238786"/>
              <a:gd name="connsiteX15" fmla="*/ 342993 w 2427261"/>
              <a:gd name="connsiteY15" fmla="*/ 941517 h 3238786"/>
              <a:gd name="connsiteX16" fmla="*/ 298169 w 2427261"/>
              <a:gd name="connsiteY16" fmla="*/ 385705 h 3238786"/>
              <a:gd name="connsiteX17" fmla="*/ 208522 w 2427261"/>
              <a:gd name="connsiteY17" fmla="*/ 18153 h 3238786"/>
              <a:gd name="connsiteX18" fmla="*/ 163699 w 2427261"/>
              <a:gd name="connsiteY18" fmla="*/ 54011 h 32387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2427261" h="3238786">
                <a:moveTo>
                  <a:pt x="163699" y="54011"/>
                </a:moveTo>
                <a:cubicBezTo>
                  <a:pt x="166687" y="70446"/>
                  <a:pt x="178640" y="-46095"/>
                  <a:pt x="226452" y="116764"/>
                </a:cubicBezTo>
                <a:cubicBezTo>
                  <a:pt x="274264" y="279623"/>
                  <a:pt x="250357" y="736823"/>
                  <a:pt x="450569" y="1031164"/>
                </a:cubicBezTo>
                <a:cubicBezTo>
                  <a:pt x="650781" y="1325505"/>
                  <a:pt x="1290263" y="1760293"/>
                  <a:pt x="1427722" y="1882811"/>
                </a:cubicBezTo>
                <a:cubicBezTo>
                  <a:pt x="1565181" y="2005329"/>
                  <a:pt x="1206593" y="1664670"/>
                  <a:pt x="1275322" y="1766270"/>
                </a:cubicBezTo>
                <a:cubicBezTo>
                  <a:pt x="1344051" y="1867870"/>
                  <a:pt x="1840099" y="2492411"/>
                  <a:pt x="1840099" y="2492411"/>
                </a:cubicBezTo>
                <a:cubicBezTo>
                  <a:pt x="2029852" y="2735952"/>
                  <a:pt x="2355570" y="3161776"/>
                  <a:pt x="2413840" y="3227517"/>
                </a:cubicBezTo>
                <a:cubicBezTo>
                  <a:pt x="2472111" y="3293258"/>
                  <a:pt x="2330169" y="3057187"/>
                  <a:pt x="2189722" y="2886858"/>
                </a:cubicBezTo>
                <a:cubicBezTo>
                  <a:pt x="2049275" y="2716529"/>
                  <a:pt x="1835617" y="2443106"/>
                  <a:pt x="1571158" y="2205541"/>
                </a:cubicBezTo>
                <a:cubicBezTo>
                  <a:pt x="1306699" y="1967976"/>
                  <a:pt x="691122" y="1534682"/>
                  <a:pt x="602969" y="1461470"/>
                </a:cubicBezTo>
                <a:cubicBezTo>
                  <a:pt x="514816" y="1388258"/>
                  <a:pt x="1042240" y="1766270"/>
                  <a:pt x="1042240" y="1766270"/>
                </a:cubicBezTo>
                <a:cubicBezTo>
                  <a:pt x="1212569" y="1884305"/>
                  <a:pt x="1598052" y="2174164"/>
                  <a:pt x="1624946" y="2169682"/>
                </a:cubicBezTo>
                <a:cubicBezTo>
                  <a:pt x="1651840" y="2165200"/>
                  <a:pt x="1384393" y="1911199"/>
                  <a:pt x="1203605" y="1739376"/>
                </a:cubicBezTo>
                <a:cubicBezTo>
                  <a:pt x="1022817" y="1567553"/>
                  <a:pt x="740428" y="1334470"/>
                  <a:pt x="540216" y="1138741"/>
                </a:cubicBezTo>
                <a:cubicBezTo>
                  <a:pt x="340004" y="943012"/>
                  <a:pt x="35204" y="597871"/>
                  <a:pt x="2334" y="565000"/>
                </a:cubicBezTo>
                <a:cubicBezTo>
                  <a:pt x="-30536" y="532129"/>
                  <a:pt x="293687" y="971400"/>
                  <a:pt x="342993" y="941517"/>
                </a:cubicBezTo>
                <a:cubicBezTo>
                  <a:pt x="392299" y="911635"/>
                  <a:pt x="320581" y="539599"/>
                  <a:pt x="298169" y="385705"/>
                </a:cubicBezTo>
                <a:cubicBezTo>
                  <a:pt x="275757" y="231811"/>
                  <a:pt x="227946" y="68953"/>
                  <a:pt x="208522" y="18153"/>
                </a:cubicBezTo>
                <a:cubicBezTo>
                  <a:pt x="189098" y="-32647"/>
                  <a:pt x="160711" y="37576"/>
                  <a:pt x="163699" y="54011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7" name="フリーフォーム 1166">
            <a:extLst>
              <a:ext uri="{FF2B5EF4-FFF2-40B4-BE49-F238E27FC236}">
                <a16:creationId xmlns:a16="http://schemas.microsoft.com/office/drawing/2014/main" id="{C6F90B6C-A38C-46CF-151A-00821B3E52ED}"/>
              </a:ext>
            </a:extLst>
          </p:cNvPr>
          <p:cNvSpPr/>
          <p:nvPr/>
        </p:nvSpPr>
        <p:spPr>
          <a:xfrm>
            <a:off x="3450954" y="1720691"/>
            <a:ext cx="1408690" cy="431977"/>
          </a:xfrm>
          <a:custGeom>
            <a:avLst/>
            <a:gdLst>
              <a:gd name="connsiteX0" fmla="*/ 458 w 1408690"/>
              <a:gd name="connsiteY0" fmla="*/ 377050 h 431977"/>
              <a:gd name="connsiteX1" fmla="*/ 672811 w 1408690"/>
              <a:gd name="connsiteY1" fmla="*/ 126038 h 431977"/>
              <a:gd name="connsiteX2" fmla="*/ 1389987 w 1408690"/>
              <a:gd name="connsiteY2" fmla="*/ 430838 h 431977"/>
              <a:gd name="connsiteX3" fmla="*/ 1147940 w 1408690"/>
              <a:gd name="connsiteY3" fmla="*/ 224650 h 431977"/>
              <a:gd name="connsiteX4" fmla="*/ 601093 w 1408690"/>
              <a:gd name="connsiteY4" fmla="*/ 90180 h 431977"/>
              <a:gd name="connsiteX5" fmla="*/ 870034 w 1408690"/>
              <a:gd name="connsiteY5" fmla="*/ 81215 h 431977"/>
              <a:gd name="connsiteX6" fmla="*/ 977611 w 1408690"/>
              <a:gd name="connsiteY6" fmla="*/ 533 h 431977"/>
              <a:gd name="connsiteX7" fmla="*/ 574199 w 1408690"/>
              <a:gd name="connsiteY7" fmla="*/ 126038 h 431977"/>
              <a:gd name="connsiteX8" fmla="*/ 458 w 1408690"/>
              <a:gd name="connsiteY8" fmla="*/ 377050 h 4319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08690" h="431977">
                <a:moveTo>
                  <a:pt x="458" y="377050"/>
                </a:moveTo>
                <a:cubicBezTo>
                  <a:pt x="16893" y="377050"/>
                  <a:pt x="441223" y="117073"/>
                  <a:pt x="672811" y="126038"/>
                </a:cubicBezTo>
                <a:cubicBezTo>
                  <a:pt x="904399" y="135003"/>
                  <a:pt x="1310799" y="414403"/>
                  <a:pt x="1389987" y="430838"/>
                </a:cubicBezTo>
                <a:cubicBezTo>
                  <a:pt x="1469175" y="447273"/>
                  <a:pt x="1279422" y="281426"/>
                  <a:pt x="1147940" y="224650"/>
                </a:cubicBezTo>
                <a:cubicBezTo>
                  <a:pt x="1016458" y="167874"/>
                  <a:pt x="647411" y="114086"/>
                  <a:pt x="601093" y="90180"/>
                </a:cubicBezTo>
                <a:cubicBezTo>
                  <a:pt x="554775" y="66274"/>
                  <a:pt x="807281" y="96156"/>
                  <a:pt x="870034" y="81215"/>
                </a:cubicBezTo>
                <a:cubicBezTo>
                  <a:pt x="932787" y="66274"/>
                  <a:pt x="1026917" y="-6937"/>
                  <a:pt x="977611" y="533"/>
                </a:cubicBezTo>
                <a:cubicBezTo>
                  <a:pt x="928305" y="8003"/>
                  <a:pt x="734070" y="66273"/>
                  <a:pt x="574199" y="126038"/>
                </a:cubicBezTo>
                <a:cubicBezTo>
                  <a:pt x="414328" y="185803"/>
                  <a:pt x="-15977" y="377050"/>
                  <a:pt x="458" y="377050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8" name="フリーフォーム 1167">
            <a:extLst>
              <a:ext uri="{FF2B5EF4-FFF2-40B4-BE49-F238E27FC236}">
                <a16:creationId xmlns:a16="http://schemas.microsoft.com/office/drawing/2014/main" id="{04766DF9-5AC4-68A5-10CE-8501EA7E7D60}"/>
              </a:ext>
            </a:extLst>
          </p:cNvPr>
          <p:cNvSpPr/>
          <p:nvPr/>
        </p:nvSpPr>
        <p:spPr>
          <a:xfrm>
            <a:off x="3207540" y="3055220"/>
            <a:ext cx="772876" cy="2648640"/>
          </a:xfrm>
          <a:custGeom>
            <a:avLst/>
            <a:gdLst>
              <a:gd name="connsiteX0" fmla="*/ 772789 w 772876"/>
              <a:gd name="connsiteY0" fmla="*/ 1745 h 2648640"/>
              <a:gd name="connsiteX1" fmla="*/ 342484 w 772876"/>
              <a:gd name="connsiteY1" fmla="*/ 584451 h 2648640"/>
              <a:gd name="connsiteX2" fmla="*/ 10789 w 772876"/>
              <a:gd name="connsiteY2" fmla="*/ 1498851 h 2648640"/>
              <a:gd name="connsiteX3" fmla="*/ 91472 w 772876"/>
              <a:gd name="connsiteY3" fmla="*/ 1265768 h 2648640"/>
              <a:gd name="connsiteX4" fmla="*/ 199048 w 772876"/>
              <a:gd name="connsiteY4" fmla="*/ 1696074 h 2648640"/>
              <a:gd name="connsiteX5" fmla="*/ 118366 w 772876"/>
              <a:gd name="connsiteY5" fmla="*/ 1991909 h 2648640"/>
              <a:gd name="connsiteX6" fmla="*/ 82507 w 772876"/>
              <a:gd name="connsiteY6" fmla="*/ 2484968 h 2648640"/>
              <a:gd name="connsiteX7" fmla="*/ 109401 w 772876"/>
              <a:gd name="connsiteY7" fmla="*/ 2126380 h 2648640"/>
              <a:gd name="connsiteX8" fmla="*/ 136295 w 772876"/>
              <a:gd name="connsiteY8" fmla="*/ 2646333 h 2648640"/>
              <a:gd name="connsiteX9" fmla="*/ 118366 w 772876"/>
              <a:gd name="connsiteY9" fmla="*/ 2269815 h 2648640"/>
              <a:gd name="connsiteX10" fmla="*/ 136295 w 772876"/>
              <a:gd name="connsiteY10" fmla="*/ 1229909 h 2648640"/>
              <a:gd name="connsiteX11" fmla="*/ 306625 w 772876"/>
              <a:gd name="connsiteY11" fmla="*/ 82427 h 2648640"/>
              <a:gd name="connsiteX12" fmla="*/ 199048 w 772876"/>
              <a:gd name="connsiteY12" fmla="*/ 736851 h 2648640"/>
              <a:gd name="connsiteX13" fmla="*/ 378342 w 772876"/>
              <a:gd name="connsiteY13" fmla="*/ 414121 h 2648640"/>
              <a:gd name="connsiteX14" fmla="*/ 772789 w 772876"/>
              <a:gd name="connsiteY14" fmla="*/ 1745 h 26486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772876" h="2648640">
                <a:moveTo>
                  <a:pt x="772789" y="1745"/>
                </a:moveTo>
                <a:cubicBezTo>
                  <a:pt x="766813" y="30133"/>
                  <a:pt x="469484" y="334933"/>
                  <a:pt x="342484" y="584451"/>
                </a:cubicBezTo>
                <a:cubicBezTo>
                  <a:pt x="215484" y="833969"/>
                  <a:pt x="52624" y="1385298"/>
                  <a:pt x="10789" y="1498851"/>
                </a:cubicBezTo>
                <a:cubicBezTo>
                  <a:pt x="-31046" y="1612404"/>
                  <a:pt x="60096" y="1232898"/>
                  <a:pt x="91472" y="1265768"/>
                </a:cubicBezTo>
                <a:cubicBezTo>
                  <a:pt x="122848" y="1298638"/>
                  <a:pt x="194566" y="1575051"/>
                  <a:pt x="199048" y="1696074"/>
                </a:cubicBezTo>
                <a:cubicBezTo>
                  <a:pt x="203530" y="1817097"/>
                  <a:pt x="137789" y="1860427"/>
                  <a:pt x="118366" y="1991909"/>
                </a:cubicBezTo>
                <a:cubicBezTo>
                  <a:pt x="98943" y="2123391"/>
                  <a:pt x="84001" y="2462556"/>
                  <a:pt x="82507" y="2484968"/>
                </a:cubicBezTo>
                <a:cubicBezTo>
                  <a:pt x="81013" y="2507380"/>
                  <a:pt x="100436" y="2099486"/>
                  <a:pt x="109401" y="2126380"/>
                </a:cubicBezTo>
                <a:cubicBezTo>
                  <a:pt x="118366" y="2153274"/>
                  <a:pt x="134801" y="2622427"/>
                  <a:pt x="136295" y="2646333"/>
                </a:cubicBezTo>
                <a:cubicBezTo>
                  <a:pt x="137789" y="2670239"/>
                  <a:pt x="118366" y="2505886"/>
                  <a:pt x="118366" y="2269815"/>
                </a:cubicBezTo>
                <a:cubicBezTo>
                  <a:pt x="118366" y="2033744"/>
                  <a:pt x="104919" y="1594473"/>
                  <a:pt x="136295" y="1229909"/>
                </a:cubicBezTo>
                <a:cubicBezTo>
                  <a:pt x="167671" y="865345"/>
                  <a:pt x="296166" y="164603"/>
                  <a:pt x="306625" y="82427"/>
                </a:cubicBezTo>
                <a:cubicBezTo>
                  <a:pt x="317084" y="251"/>
                  <a:pt x="187095" y="681569"/>
                  <a:pt x="199048" y="736851"/>
                </a:cubicBezTo>
                <a:cubicBezTo>
                  <a:pt x="211001" y="792133"/>
                  <a:pt x="281224" y="529168"/>
                  <a:pt x="378342" y="414121"/>
                </a:cubicBezTo>
                <a:cubicBezTo>
                  <a:pt x="475460" y="299074"/>
                  <a:pt x="778765" y="-26643"/>
                  <a:pt x="772789" y="1745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9" name="フリーフォーム 1168">
            <a:extLst>
              <a:ext uri="{FF2B5EF4-FFF2-40B4-BE49-F238E27FC236}">
                <a16:creationId xmlns:a16="http://schemas.microsoft.com/office/drawing/2014/main" id="{37D875DA-7452-DF49-9989-98A374AD4BAD}"/>
              </a:ext>
            </a:extLst>
          </p:cNvPr>
          <p:cNvSpPr/>
          <p:nvPr/>
        </p:nvSpPr>
        <p:spPr>
          <a:xfrm>
            <a:off x="2904230" y="3544010"/>
            <a:ext cx="421628" cy="2917133"/>
          </a:xfrm>
          <a:custGeom>
            <a:avLst/>
            <a:gdLst>
              <a:gd name="connsiteX0" fmla="*/ 358923 w 421628"/>
              <a:gd name="connsiteY0" fmla="*/ 6014 h 2917133"/>
              <a:gd name="connsiteX1" fmla="*/ 143770 w 421628"/>
              <a:gd name="connsiteY1" fmla="*/ 1673449 h 2917133"/>
              <a:gd name="connsiteX2" fmla="*/ 412711 w 421628"/>
              <a:gd name="connsiteY2" fmla="*/ 2847825 h 2917133"/>
              <a:gd name="connsiteX3" fmla="*/ 340994 w 421628"/>
              <a:gd name="connsiteY3" fmla="*/ 2686461 h 2917133"/>
              <a:gd name="connsiteX4" fmla="*/ 179629 w 421628"/>
              <a:gd name="connsiteY4" fmla="*/ 1906531 h 2917133"/>
              <a:gd name="connsiteX5" fmla="*/ 335 w 421628"/>
              <a:gd name="connsiteY5" fmla="*/ 167378 h 2917133"/>
              <a:gd name="connsiteX6" fmla="*/ 134805 w 421628"/>
              <a:gd name="connsiteY6" fmla="*/ 1476225 h 2917133"/>
              <a:gd name="connsiteX7" fmla="*/ 134805 w 421628"/>
              <a:gd name="connsiteY7" fmla="*/ 1126602 h 2917133"/>
              <a:gd name="connsiteX8" fmla="*/ 358923 w 421628"/>
              <a:gd name="connsiteY8" fmla="*/ 6014 h 2917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21628" h="2917133">
                <a:moveTo>
                  <a:pt x="358923" y="6014"/>
                </a:moveTo>
                <a:cubicBezTo>
                  <a:pt x="360417" y="97155"/>
                  <a:pt x="134805" y="1199814"/>
                  <a:pt x="143770" y="1673449"/>
                </a:cubicBezTo>
                <a:cubicBezTo>
                  <a:pt x="152735" y="2147084"/>
                  <a:pt x="379840" y="2678990"/>
                  <a:pt x="412711" y="2847825"/>
                </a:cubicBezTo>
                <a:cubicBezTo>
                  <a:pt x="445582" y="3016660"/>
                  <a:pt x="379841" y="2843343"/>
                  <a:pt x="340994" y="2686461"/>
                </a:cubicBezTo>
                <a:cubicBezTo>
                  <a:pt x="302147" y="2529579"/>
                  <a:pt x="236405" y="2326378"/>
                  <a:pt x="179629" y="1906531"/>
                </a:cubicBezTo>
                <a:cubicBezTo>
                  <a:pt x="122852" y="1486684"/>
                  <a:pt x="7806" y="239096"/>
                  <a:pt x="335" y="167378"/>
                </a:cubicBezTo>
                <a:cubicBezTo>
                  <a:pt x="-7136" y="95660"/>
                  <a:pt x="112393" y="1316354"/>
                  <a:pt x="134805" y="1476225"/>
                </a:cubicBezTo>
                <a:cubicBezTo>
                  <a:pt x="157217" y="1636096"/>
                  <a:pt x="97452" y="1367155"/>
                  <a:pt x="134805" y="1126602"/>
                </a:cubicBezTo>
                <a:cubicBezTo>
                  <a:pt x="172158" y="886049"/>
                  <a:pt x="357429" y="-85127"/>
                  <a:pt x="358923" y="6014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0" name="フリーフォーム 1169">
            <a:extLst>
              <a:ext uri="{FF2B5EF4-FFF2-40B4-BE49-F238E27FC236}">
                <a16:creationId xmlns:a16="http://schemas.microsoft.com/office/drawing/2014/main" id="{8B4AE55C-04C6-7120-FF4E-F2BA642E1A9C}"/>
              </a:ext>
            </a:extLst>
          </p:cNvPr>
          <p:cNvSpPr/>
          <p:nvPr/>
        </p:nvSpPr>
        <p:spPr>
          <a:xfrm>
            <a:off x="1931255" y="804830"/>
            <a:ext cx="2641421" cy="1340865"/>
          </a:xfrm>
          <a:custGeom>
            <a:avLst/>
            <a:gdLst>
              <a:gd name="connsiteX0" fmla="*/ 2622816 w 2641421"/>
              <a:gd name="connsiteY0" fmla="*/ 10958 h 1340865"/>
              <a:gd name="connsiteX1" fmla="*/ 829874 w 2641421"/>
              <a:gd name="connsiteY1" fmla="*/ 719170 h 1340865"/>
              <a:gd name="connsiteX2" fmla="*/ 14086 w 2641421"/>
              <a:gd name="connsiteY2" fmla="*/ 1328770 h 1340865"/>
              <a:gd name="connsiteX3" fmla="*/ 291992 w 2641421"/>
              <a:gd name="connsiteY3" fmla="*/ 1140511 h 1340865"/>
              <a:gd name="connsiteX4" fmla="*/ 1305004 w 2641421"/>
              <a:gd name="connsiteY4" fmla="*/ 441264 h 1340865"/>
              <a:gd name="connsiteX5" fmla="*/ 1080886 w 2641421"/>
              <a:gd name="connsiteY5" fmla="*/ 566770 h 1340865"/>
              <a:gd name="connsiteX6" fmla="*/ 1726345 w 2641421"/>
              <a:gd name="connsiteY6" fmla="*/ 306794 h 1340865"/>
              <a:gd name="connsiteX7" fmla="*/ 2622816 w 2641421"/>
              <a:gd name="connsiteY7" fmla="*/ 10958 h 13408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41421" h="1340865">
                <a:moveTo>
                  <a:pt x="2622816" y="10958"/>
                </a:moveTo>
                <a:cubicBezTo>
                  <a:pt x="2473404" y="79687"/>
                  <a:pt x="1264662" y="499535"/>
                  <a:pt x="829874" y="719170"/>
                </a:cubicBezTo>
                <a:cubicBezTo>
                  <a:pt x="395086" y="938805"/>
                  <a:pt x="103733" y="1258547"/>
                  <a:pt x="14086" y="1328770"/>
                </a:cubicBezTo>
                <a:cubicBezTo>
                  <a:pt x="-75561" y="1398993"/>
                  <a:pt x="291992" y="1140511"/>
                  <a:pt x="291992" y="1140511"/>
                </a:cubicBezTo>
                <a:lnTo>
                  <a:pt x="1305004" y="441264"/>
                </a:lnTo>
                <a:cubicBezTo>
                  <a:pt x="1436486" y="345641"/>
                  <a:pt x="1010662" y="589182"/>
                  <a:pt x="1080886" y="566770"/>
                </a:cubicBezTo>
                <a:cubicBezTo>
                  <a:pt x="1151109" y="544358"/>
                  <a:pt x="1472345" y="397935"/>
                  <a:pt x="1726345" y="306794"/>
                </a:cubicBezTo>
                <a:cubicBezTo>
                  <a:pt x="1980345" y="215653"/>
                  <a:pt x="2772228" y="-57771"/>
                  <a:pt x="2622816" y="10958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1" name="フリーフォーム 1170">
            <a:extLst>
              <a:ext uri="{FF2B5EF4-FFF2-40B4-BE49-F238E27FC236}">
                <a16:creationId xmlns:a16="http://schemas.microsoft.com/office/drawing/2014/main" id="{69C4437C-6473-D77F-B290-8CC1E17AC399}"/>
              </a:ext>
            </a:extLst>
          </p:cNvPr>
          <p:cNvSpPr/>
          <p:nvPr/>
        </p:nvSpPr>
        <p:spPr>
          <a:xfrm>
            <a:off x="814555" y="2510114"/>
            <a:ext cx="592904" cy="3019385"/>
          </a:xfrm>
          <a:custGeom>
            <a:avLst/>
            <a:gdLst>
              <a:gd name="connsiteX0" fmla="*/ 592904 w 592904"/>
              <a:gd name="connsiteY0" fmla="*/ 4 h 3019385"/>
              <a:gd name="connsiteX1" fmla="*/ 323963 w 592904"/>
              <a:gd name="connsiteY1" fmla="*/ 708215 h 3019385"/>
              <a:gd name="connsiteX2" fmla="*/ 10198 w 592904"/>
              <a:gd name="connsiteY2" fmla="*/ 1882592 h 3019385"/>
              <a:gd name="connsiteX3" fmla="*/ 72951 w 592904"/>
              <a:gd name="connsiteY3" fmla="*/ 1676404 h 3019385"/>
              <a:gd name="connsiteX4" fmla="*/ 37092 w 592904"/>
              <a:gd name="connsiteY4" fmla="*/ 2061886 h 3019385"/>
              <a:gd name="connsiteX5" fmla="*/ 108810 w 592904"/>
              <a:gd name="connsiteY5" fmla="*/ 2985251 h 3019385"/>
              <a:gd name="connsiteX6" fmla="*/ 72951 w 592904"/>
              <a:gd name="connsiteY6" fmla="*/ 2644592 h 3019385"/>
              <a:gd name="connsiteX7" fmla="*/ 243280 w 592904"/>
              <a:gd name="connsiteY7" fmla="*/ 1013015 h 3019385"/>
              <a:gd name="connsiteX8" fmla="*/ 189492 w 592904"/>
              <a:gd name="connsiteY8" fmla="*/ 1264027 h 3019385"/>
              <a:gd name="connsiteX9" fmla="*/ 332927 w 592904"/>
              <a:gd name="connsiteY9" fmla="*/ 475133 h 3019385"/>
              <a:gd name="connsiteX10" fmla="*/ 323963 w 592904"/>
              <a:gd name="connsiteY10" fmla="*/ 717180 h 3019385"/>
              <a:gd name="connsiteX11" fmla="*/ 592904 w 592904"/>
              <a:gd name="connsiteY11" fmla="*/ 4 h 30193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2904" h="3019385">
                <a:moveTo>
                  <a:pt x="592904" y="4"/>
                </a:moveTo>
                <a:cubicBezTo>
                  <a:pt x="592904" y="-1490"/>
                  <a:pt x="421081" y="394450"/>
                  <a:pt x="323963" y="708215"/>
                </a:cubicBezTo>
                <a:cubicBezTo>
                  <a:pt x="226845" y="1021980"/>
                  <a:pt x="52033" y="1721227"/>
                  <a:pt x="10198" y="1882592"/>
                </a:cubicBezTo>
                <a:cubicBezTo>
                  <a:pt x="-31637" y="2043957"/>
                  <a:pt x="68469" y="1646522"/>
                  <a:pt x="72951" y="1676404"/>
                </a:cubicBezTo>
                <a:cubicBezTo>
                  <a:pt x="77433" y="1706286"/>
                  <a:pt x="31116" y="1843745"/>
                  <a:pt x="37092" y="2061886"/>
                </a:cubicBezTo>
                <a:cubicBezTo>
                  <a:pt x="43068" y="2280027"/>
                  <a:pt x="102834" y="2888133"/>
                  <a:pt x="108810" y="2985251"/>
                </a:cubicBezTo>
                <a:cubicBezTo>
                  <a:pt x="114786" y="3082369"/>
                  <a:pt x="50539" y="2973298"/>
                  <a:pt x="72951" y="2644592"/>
                </a:cubicBezTo>
                <a:cubicBezTo>
                  <a:pt x="95363" y="2315886"/>
                  <a:pt x="223857" y="1243109"/>
                  <a:pt x="243280" y="1013015"/>
                </a:cubicBezTo>
                <a:cubicBezTo>
                  <a:pt x="262703" y="782921"/>
                  <a:pt x="174551" y="1353674"/>
                  <a:pt x="189492" y="1264027"/>
                </a:cubicBezTo>
                <a:cubicBezTo>
                  <a:pt x="204433" y="1174380"/>
                  <a:pt x="310515" y="566274"/>
                  <a:pt x="332927" y="475133"/>
                </a:cubicBezTo>
                <a:cubicBezTo>
                  <a:pt x="355339" y="383992"/>
                  <a:pt x="277645" y="796368"/>
                  <a:pt x="323963" y="717180"/>
                </a:cubicBezTo>
                <a:cubicBezTo>
                  <a:pt x="370281" y="637992"/>
                  <a:pt x="592904" y="1498"/>
                  <a:pt x="592904" y="4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2" name="フリーフォーム 1171">
            <a:extLst>
              <a:ext uri="{FF2B5EF4-FFF2-40B4-BE49-F238E27FC236}">
                <a16:creationId xmlns:a16="http://schemas.microsoft.com/office/drawing/2014/main" id="{0AB53484-632E-BA4D-D309-E3EE4E9534F8}"/>
              </a:ext>
            </a:extLst>
          </p:cNvPr>
          <p:cNvSpPr/>
          <p:nvPr/>
        </p:nvSpPr>
        <p:spPr>
          <a:xfrm>
            <a:off x="566105" y="3432294"/>
            <a:ext cx="393145" cy="2039818"/>
          </a:xfrm>
          <a:custGeom>
            <a:avLst/>
            <a:gdLst>
              <a:gd name="connsiteX0" fmla="*/ 393119 w 393145"/>
              <a:gd name="connsiteY0" fmla="*/ 1188 h 2039818"/>
              <a:gd name="connsiteX1" fmla="*/ 79354 w 393145"/>
              <a:gd name="connsiteY1" fmla="*/ 915588 h 2039818"/>
              <a:gd name="connsiteX2" fmla="*/ 16601 w 393145"/>
              <a:gd name="connsiteY2" fmla="*/ 2000318 h 2039818"/>
              <a:gd name="connsiteX3" fmla="*/ 7636 w 393145"/>
              <a:gd name="connsiteY3" fmla="*/ 1686553 h 2039818"/>
              <a:gd name="connsiteX4" fmla="*/ 115213 w 393145"/>
              <a:gd name="connsiteY4" fmla="*/ 583894 h 2039818"/>
              <a:gd name="connsiteX5" fmla="*/ 97283 w 393145"/>
              <a:gd name="connsiteY5" fmla="*/ 718365 h 2039818"/>
              <a:gd name="connsiteX6" fmla="*/ 393119 w 393145"/>
              <a:gd name="connsiteY6" fmla="*/ 1188 h 20398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93145" h="2039818">
                <a:moveTo>
                  <a:pt x="393119" y="1188"/>
                </a:moveTo>
                <a:cubicBezTo>
                  <a:pt x="390131" y="34058"/>
                  <a:pt x="142107" y="582400"/>
                  <a:pt x="79354" y="915588"/>
                </a:cubicBezTo>
                <a:cubicBezTo>
                  <a:pt x="16601" y="1248776"/>
                  <a:pt x="28554" y="1871824"/>
                  <a:pt x="16601" y="2000318"/>
                </a:cubicBezTo>
                <a:cubicBezTo>
                  <a:pt x="4648" y="2128812"/>
                  <a:pt x="-8799" y="1922624"/>
                  <a:pt x="7636" y="1686553"/>
                </a:cubicBezTo>
                <a:cubicBezTo>
                  <a:pt x="24071" y="1450482"/>
                  <a:pt x="100272" y="745259"/>
                  <a:pt x="115213" y="583894"/>
                </a:cubicBezTo>
                <a:cubicBezTo>
                  <a:pt x="130154" y="422529"/>
                  <a:pt x="47977" y="809506"/>
                  <a:pt x="97283" y="718365"/>
                </a:cubicBezTo>
                <a:cubicBezTo>
                  <a:pt x="146589" y="627224"/>
                  <a:pt x="396107" y="-31682"/>
                  <a:pt x="393119" y="1188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3" name="フリーフォーム 1172">
            <a:extLst>
              <a:ext uri="{FF2B5EF4-FFF2-40B4-BE49-F238E27FC236}">
                <a16:creationId xmlns:a16="http://schemas.microsoft.com/office/drawing/2014/main" id="{09377E5C-1197-DDA6-6947-F09D86EB61C1}"/>
              </a:ext>
            </a:extLst>
          </p:cNvPr>
          <p:cNvSpPr/>
          <p:nvPr/>
        </p:nvSpPr>
        <p:spPr>
          <a:xfrm>
            <a:off x="6060936" y="2107045"/>
            <a:ext cx="987644" cy="2616188"/>
          </a:xfrm>
          <a:custGeom>
            <a:avLst/>
            <a:gdLst>
              <a:gd name="connsiteX0" fmla="*/ 8170 w 987644"/>
              <a:gd name="connsiteY0" fmla="*/ 17590 h 2616188"/>
              <a:gd name="connsiteX1" fmla="*/ 698452 w 987644"/>
              <a:gd name="connsiteY1" fmla="*/ 967849 h 2616188"/>
              <a:gd name="connsiteX2" fmla="*/ 617770 w 987644"/>
              <a:gd name="connsiteY2" fmla="*/ 869237 h 2616188"/>
              <a:gd name="connsiteX3" fmla="*/ 806029 w 987644"/>
              <a:gd name="connsiteY3" fmla="*/ 1326437 h 2616188"/>
              <a:gd name="connsiteX4" fmla="*/ 904640 w 987644"/>
              <a:gd name="connsiteY4" fmla="*/ 1532626 h 2616188"/>
              <a:gd name="connsiteX5" fmla="*/ 877746 w 987644"/>
              <a:gd name="connsiteY5" fmla="*/ 2590461 h 2616188"/>
              <a:gd name="connsiteX6" fmla="*/ 877746 w 987644"/>
              <a:gd name="connsiteY6" fmla="*/ 2222908 h 2616188"/>
              <a:gd name="connsiteX7" fmla="*/ 976358 w 987644"/>
              <a:gd name="connsiteY7" fmla="*/ 1478837 h 2616188"/>
              <a:gd name="connsiteX8" fmla="*/ 967393 w 987644"/>
              <a:gd name="connsiteY8" fmla="*/ 1667096 h 2616188"/>
              <a:gd name="connsiteX9" fmla="*/ 814993 w 987644"/>
              <a:gd name="connsiteY9" fmla="*/ 1380226 h 2616188"/>
              <a:gd name="connsiteX10" fmla="*/ 456405 w 987644"/>
              <a:gd name="connsiteY10" fmla="*/ 725802 h 2616188"/>
              <a:gd name="connsiteX11" fmla="*/ 402617 w 987644"/>
              <a:gd name="connsiteY11" fmla="*/ 483755 h 2616188"/>
              <a:gd name="connsiteX12" fmla="*/ 250217 w 987644"/>
              <a:gd name="connsiteY12" fmla="*/ 89308 h 2616188"/>
              <a:gd name="connsiteX13" fmla="*/ 312970 w 987644"/>
              <a:gd name="connsiteY13" fmla="*/ 331355 h 2616188"/>
              <a:gd name="connsiteX14" fmla="*/ 8170 w 987644"/>
              <a:gd name="connsiteY14" fmla="*/ 17590 h 26161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987644" h="2616188">
                <a:moveTo>
                  <a:pt x="8170" y="17590"/>
                </a:moveTo>
                <a:cubicBezTo>
                  <a:pt x="72417" y="123672"/>
                  <a:pt x="596852" y="825908"/>
                  <a:pt x="698452" y="967849"/>
                </a:cubicBezTo>
                <a:cubicBezTo>
                  <a:pt x="800052" y="1109790"/>
                  <a:pt x="599840" y="809472"/>
                  <a:pt x="617770" y="869237"/>
                </a:cubicBezTo>
                <a:cubicBezTo>
                  <a:pt x="635700" y="929002"/>
                  <a:pt x="758217" y="1215872"/>
                  <a:pt x="806029" y="1326437"/>
                </a:cubicBezTo>
                <a:cubicBezTo>
                  <a:pt x="853841" y="1437002"/>
                  <a:pt x="892687" y="1321955"/>
                  <a:pt x="904640" y="1532626"/>
                </a:cubicBezTo>
                <a:cubicBezTo>
                  <a:pt x="916593" y="1743297"/>
                  <a:pt x="882228" y="2475414"/>
                  <a:pt x="877746" y="2590461"/>
                </a:cubicBezTo>
                <a:cubicBezTo>
                  <a:pt x="873264" y="2705508"/>
                  <a:pt x="861311" y="2408179"/>
                  <a:pt x="877746" y="2222908"/>
                </a:cubicBezTo>
                <a:cubicBezTo>
                  <a:pt x="894181" y="2037637"/>
                  <a:pt x="961417" y="1571472"/>
                  <a:pt x="976358" y="1478837"/>
                </a:cubicBezTo>
                <a:cubicBezTo>
                  <a:pt x="991299" y="1386202"/>
                  <a:pt x="994287" y="1683531"/>
                  <a:pt x="967393" y="1667096"/>
                </a:cubicBezTo>
                <a:cubicBezTo>
                  <a:pt x="940499" y="1650661"/>
                  <a:pt x="900158" y="1537108"/>
                  <a:pt x="814993" y="1380226"/>
                </a:cubicBezTo>
                <a:cubicBezTo>
                  <a:pt x="729828" y="1223344"/>
                  <a:pt x="525134" y="875214"/>
                  <a:pt x="456405" y="725802"/>
                </a:cubicBezTo>
                <a:cubicBezTo>
                  <a:pt x="387676" y="576390"/>
                  <a:pt x="436982" y="589837"/>
                  <a:pt x="402617" y="483755"/>
                </a:cubicBezTo>
                <a:cubicBezTo>
                  <a:pt x="368252" y="377673"/>
                  <a:pt x="265158" y="114708"/>
                  <a:pt x="250217" y="89308"/>
                </a:cubicBezTo>
                <a:cubicBezTo>
                  <a:pt x="235276" y="63908"/>
                  <a:pt x="347335" y="343308"/>
                  <a:pt x="312970" y="331355"/>
                </a:cubicBezTo>
                <a:cubicBezTo>
                  <a:pt x="278605" y="319402"/>
                  <a:pt x="-56077" y="-88492"/>
                  <a:pt x="8170" y="17590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4" name="フリーフォーム 1173">
            <a:extLst>
              <a:ext uri="{FF2B5EF4-FFF2-40B4-BE49-F238E27FC236}">
                <a16:creationId xmlns:a16="http://schemas.microsoft.com/office/drawing/2014/main" id="{2F543B22-5150-47AC-4457-E3BDB27FEFA3}"/>
              </a:ext>
            </a:extLst>
          </p:cNvPr>
          <p:cNvSpPr/>
          <p:nvPr/>
        </p:nvSpPr>
        <p:spPr>
          <a:xfrm>
            <a:off x="3698175" y="2499164"/>
            <a:ext cx="453973" cy="2204171"/>
          </a:xfrm>
          <a:custGeom>
            <a:avLst/>
            <a:gdLst>
              <a:gd name="connsiteX0" fmla="*/ 4249 w 453973"/>
              <a:gd name="connsiteY0" fmla="*/ 19918 h 2204171"/>
              <a:gd name="connsiteX1" fmla="*/ 425590 w 453973"/>
              <a:gd name="connsiteY1" fmla="*/ 1615636 h 2204171"/>
              <a:gd name="connsiteX2" fmla="*/ 416625 w 453973"/>
              <a:gd name="connsiteY2" fmla="*/ 2198342 h 2204171"/>
              <a:gd name="connsiteX3" fmla="*/ 425590 w 453973"/>
              <a:gd name="connsiteY3" fmla="*/ 1884577 h 2204171"/>
              <a:gd name="connsiteX4" fmla="*/ 398696 w 453973"/>
              <a:gd name="connsiteY4" fmla="*/ 1391518 h 2204171"/>
              <a:gd name="connsiteX5" fmla="*/ 300084 w 453973"/>
              <a:gd name="connsiteY5" fmla="*/ 701236 h 2204171"/>
              <a:gd name="connsiteX6" fmla="*/ 291119 w 453973"/>
              <a:gd name="connsiteY6" fmla="*/ 1122577 h 2204171"/>
              <a:gd name="connsiteX7" fmla="*/ 210437 w 453973"/>
              <a:gd name="connsiteY7" fmla="*/ 746060 h 2204171"/>
              <a:gd name="connsiteX8" fmla="*/ 4249 w 453973"/>
              <a:gd name="connsiteY8" fmla="*/ 19918 h 22041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53973" h="2204171">
                <a:moveTo>
                  <a:pt x="4249" y="19918"/>
                </a:moveTo>
                <a:cubicBezTo>
                  <a:pt x="40108" y="164847"/>
                  <a:pt x="356861" y="1252565"/>
                  <a:pt x="425590" y="1615636"/>
                </a:cubicBezTo>
                <a:cubicBezTo>
                  <a:pt x="494319" y="1978707"/>
                  <a:pt x="416625" y="2153519"/>
                  <a:pt x="416625" y="2198342"/>
                </a:cubicBezTo>
                <a:cubicBezTo>
                  <a:pt x="416625" y="2243165"/>
                  <a:pt x="428578" y="2019048"/>
                  <a:pt x="425590" y="1884577"/>
                </a:cubicBezTo>
                <a:cubicBezTo>
                  <a:pt x="422602" y="1750106"/>
                  <a:pt x="419614" y="1588741"/>
                  <a:pt x="398696" y="1391518"/>
                </a:cubicBezTo>
                <a:cubicBezTo>
                  <a:pt x="377778" y="1194295"/>
                  <a:pt x="318014" y="746060"/>
                  <a:pt x="300084" y="701236"/>
                </a:cubicBezTo>
                <a:cubicBezTo>
                  <a:pt x="282155" y="656413"/>
                  <a:pt x="306060" y="1115106"/>
                  <a:pt x="291119" y="1122577"/>
                </a:cubicBezTo>
                <a:cubicBezTo>
                  <a:pt x="276178" y="1130048"/>
                  <a:pt x="250778" y="929836"/>
                  <a:pt x="210437" y="746060"/>
                </a:cubicBezTo>
                <a:cubicBezTo>
                  <a:pt x="170096" y="562284"/>
                  <a:pt x="-31610" y="-125011"/>
                  <a:pt x="4249" y="19918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5" name="フリーフォーム 1174">
            <a:extLst>
              <a:ext uri="{FF2B5EF4-FFF2-40B4-BE49-F238E27FC236}">
                <a16:creationId xmlns:a16="http://schemas.microsoft.com/office/drawing/2014/main" id="{A441218A-818E-D755-712B-239C2519DCBB}"/>
              </a:ext>
            </a:extLst>
          </p:cNvPr>
          <p:cNvSpPr/>
          <p:nvPr/>
        </p:nvSpPr>
        <p:spPr>
          <a:xfrm>
            <a:off x="3656555" y="1003573"/>
            <a:ext cx="2071522" cy="2080010"/>
          </a:xfrm>
          <a:custGeom>
            <a:avLst/>
            <a:gdLst>
              <a:gd name="connsiteX0" fmla="*/ 1045 w 2071522"/>
              <a:gd name="connsiteY0" fmla="*/ 474 h 2080010"/>
              <a:gd name="connsiteX1" fmla="*/ 870621 w 2071522"/>
              <a:gd name="connsiteY1" fmla="*/ 385956 h 2080010"/>
              <a:gd name="connsiteX2" fmla="*/ 1525045 w 2071522"/>
              <a:gd name="connsiteY2" fmla="*/ 1183815 h 2080010"/>
              <a:gd name="connsiteX3" fmla="*/ 1345751 w 2071522"/>
              <a:gd name="connsiteY3" fmla="*/ 905909 h 2080010"/>
              <a:gd name="connsiteX4" fmla="*/ 2044998 w 2071522"/>
              <a:gd name="connsiteY4" fmla="*/ 2044427 h 2080010"/>
              <a:gd name="connsiteX5" fmla="*/ 1874669 w 2071522"/>
              <a:gd name="connsiteY5" fmla="*/ 1721698 h 2080010"/>
              <a:gd name="connsiteX6" fmla="*/ 1399539 w 2071522"/>
              <a:gd name="connsiteY6" fmla="*/ 1004521 h 2080010"/>
              <a:gd name="connsiteX7" fmla="*/ 942339 w 2071522"/>
              <a:gd name="connsiteY7" fmla="*/ 439745 h 2080010"/>
              <a:gd name="connsiteX8" fmla="*/ 637539 w 2071522"/>
              <a:gd name="connsiteY8" fmla="*/ 251486 h 2080010"/>
              <a:gd name="connsiteX9" fmla="*/ 691327 w 2071522"/>
              <a:gd name="connsiteY9" fmla="*/ 305274 h 2080010"/>
              <a:gd name="connsiteX10" fmla="*/ 1045 w 2071522"/>
              <a:gd name="connsiteY10" fmla="*/ 474 h 20800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071522" h="2080010">
                <a:moveTo>
                  <a:pt x="1045" y="474"/>
                </a:moveTo>
                <a:cubicBezTo>
                  <a:pt x="30927" y="13921"/>
                  <a:pt x="616621" y="188733"/>
                  <a:pt x="870621" y="385956"/>
                </a:cubicBezTo>
                <a:cubicBezTo>
                  <a:pt x="1124621" y="583179"/>
                  <a:pt x="1445857" y="1097156"/>
                  <a:pt x="1525045" y="1183815"/>
                </a:cubicBezTo>
                <a:cubicBezTo>
                  <a:pt x="1604233" y="1270474"/>
                  <a:pt x="1259092" y="762474"/>
                  <a:pt x="1345751" y="905909"/>
                </a:cubicBezTo>
                <a:cubicBezTo>
                  <a:pt x="1432410" y="1049344"/>
                  <a:pt x="1956845" y="1908462"/>
                  <a:pt x="2044998" y="2044427"/>
                </a:cubicBezTo>
                <a:cubicBezTo>
                  <a:pt x="2133151" y="2180392"/>
                  <a:pt x="1982245" y="1895016"/>
                  <a:pt x="1874669" y="1721698"/>
                </a:cubicBezTo>
                <a:cubicBezTo>
                  <a:pt x="1767093" y="1548380"/>
                  <a:pt x="1554927" y="1218180"/>
                  <a:pt x="1399539" y="1004521"/>
                </a:cubicBezTo>
                <a:cubicBezTo>
                  <a:pt x="1244151" y="790862"/>
                  <a:pt x="1069339" y="565251"/>
                  <a:pt x="942339" y="439745"/>
                </a:cubicBezTo>
                <a:cubicBezTo>
                  <a:pt x="815339" y="314239"/>
                  <a:pt x="637539" y="251486"/>
                  <a:pt x="637539" y="251486"/>
                </a:cubicBezTo>
                <a:cubicBezTo>
                  <a:pt x="595704" y="229074"/>
                  <a:pt x="791433" y="347109"/>
                  <a:pt x="691327" y="305274"/>
                </a:cubicBezTo>
                <a:cubicBezTo>
                  <a:pt x="591221" y="263439"/>
                  <a:pt x="-28837" y="-12973"/>
                  <a:pt x="1045" y="474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6" name="フリーフォーム 1175">
            <a:extLst>
              <a:ext uri="{FF2B5EF4-FFF2-40B4-BE49-F238E27FC236}">
                <a16:creationId xmlns:a16="http://schemas.microsoft.com/office/drawing/2014/main" id="{B9E916B4-70F7-1CD8-2AF2-36F2888410B7}"/>
              </a:ext>
            </a:extLst>
          </p:cNvPr>
          <p:cNvSpPr/>
          <p:nvPr/>
        </p:nvSpPr>
        <p:spPr>
          <a:xfrm>
            <a:off x="6194048" y="3387536"/>
            <a:ext cx="206774" cy="143225"/>
          </a:xfrm>
          <a:custGeom>
            <a:avLst/>
            <a:gdLst>
              <a:gd name="connsiteX0" fmla="*/ 206752 w 206774"/>
              <a:gd name="connsiteY0" fmla="*/ 189 h 143225"/>
              <a:gd name="connsiteX1" fmla="*/ 92452 w 206774"/>
              <a:gd name="connsiteY1" fmla="*/ 66864 h 143225"/>
              <a:gd name="connsiteX2" fmla="*/ 377 w 206774"/>
              <a:gd name="connsiteY2" fmla="*/ 143064 h 143225"/>
              <a:gd name="connsiteX3" fmla="*/ 60702 w 206774"/>
              <a:gd name="connsiteY3" fmla="*/ 85914 h 143225"/>
              <a:gd name="connsiteX4" fmla="*/ 82927 w 206774"/>
              <a:gd name="connsiteY4" fmla="*/ 47814 h 143225"/>
              <a:gd name="connsiteX5" fmla="*/ 206752 w 206774"/>
              <a:gd name="connsiteY5" fmla="*/ 189 h 1432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6774" h="143225">
                <a:moveTo>
                  <a:pt x="206752" y="189"/>
                </a:moveTo>
                <a:cubicBezTo>
                  <a:pt x="208339" y="3364"/>
                  <a:pt x="126848" y="43052"/>
                  <a:pt x="92452" y="66864"/>
                </a:cubicBezTo>
                <a:cubicBezTo>
                  <a:pt x="58056" y="90677"/>
                  <a:pt x="5669" y="139889"/>
                  <a:pt x="377" y="143064"/>
                </a:cubicBezTo>
                <a:cubicBezTo>
                  <a:pt x="-4915" y="146239"/>
                  <a:pt x="46944" y="101789"/>
                  <a:pt x="60702" y="85914"/>
                </a:cubicBezTo>
                <a:cubicBezTo>
                  <a:pt x="74460" y="70039"/>
                  <a:pt x="62819" y="61043"/>
                  <a:pt x="82927" y="47814"/>
                </a:cubicBezTo>
                <a:cubicBezTo>
                  <a:pt x="103035" y="34585"/>
                  <a:pt x="205165" y="-2986"/>
                  <a:pt x="206752" y="189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7" name="フリーフォーム 1176">
            <a:extLst>
              <a:ext uri="{FF2B5EF4-FFF2-40B4-BE49-F238E27FC236}">
                <a16:creationId xmlns:a16="http://schemas.microsoft.com/office/drawing/2014/main" id="{FB2BE4F0-E026-EAF8-F495-A9F5FDE35F44}"/>
              </a:ext>
            </a:extLst>
          </p:cNvPr>
          <p:cNvSpPr/>
          <p:nvPr/>
        </p:nvSpPr>
        <p:spPr>
          <a:xfrm>
            <a:off x="5845070" y="3158947"/>
            <a:ext cx="285975" cy="363645"/>
          </a:xfrm>
          <a:custGeom>
            <a:avLst/>
            <a:gdLst>
              <a:gd name="connsiteX0" fmla="*/ 105 w 285975"/>
              <a:gd name="connsiteY0" fmla="*/ 178 h 363645"/>
              <a:gd name="connsiteX1" fmla="*/ 38205 w 285975"/>
              <a:gd name="connsiteY1" fmla="*/ 155753 h 363645"/>
              <a:gd name="connsiteX2" fmla="*/ 139805 w 285975"/>
              <a:gd name="connsiteY2" fmla="*/ 282753 h 363645"/>
              <a:gd name="connsiteX3" fmla="*/ 117580 w 285975"/>
              <a:gd name="connsiteY3" fmla="*/ 257353 h 363645"/>
              <a:gd name="connsiteX4" fmla="*/ 282680 w 285975"/>
              <a:gd name="connsiteY4" fmla="*/ 362128 h 363645"/>
              <a:gd name="connsiteX5" fmla="*/ 212830 w 285975"/>
              <a:gd name="connsiteY5" fmla="*/ 311328 h 363645"/>
              <a:gd name="connsiteX6" fmla="*/ 35030 w 285975"/>
              <a:gd name="connsiteY6" fmla="*/ 200203 h 363645"/>
              <a:gd name="connsiteX7" fmla="*/ 95355 w 285975"/>
              <a:gd name="connsiteY7" fmla="*/ 251003 h 363645"/>
              <a:gd name="connsiteX8" fmla="*/ 47730 w 285975"/>
              <a:gd name="connsiteY8" fmla="*/ 187503 h 363645"/>
              <a:gd name="connsiteX9" fmla="*/ 105 w 285975"/>
              <a:gd name="connsiteY9" fmla="*/ 178 h 3636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85975" h="363645">
                <a:moveTo>
                  <a:pt x="105" y="178"/>
                </a:moveTo>
                <a:cubicBezTo>
                  <a:pt x="-1482" y="-5114"/>
                  <a:pt x="14922" y="108657"/>
                  <a:pt x="38205" y="155753"/>
                </a:cubicBezTo>
                <a:cubicBezTo>
                  <a:pt x="61488" y="202849"/>
                  <a:pt x="126576" y="265820"/>
                  <a:pt x="139805" y="282753"/>
                </a:cubicBezTo>
                <a:cubicBezTo>
                  <a:pt x="153034" y="299686"/>
                  <a:pt x="93768" y="244124"/>
                  <a:pt x="117580" y="257353"/>
                </a:cubicBezTo>
                <a:cubicBezTo>
                  <a:pt x="141392" y="270582"/>
                  <a:pt x="266805" y="353132"/>
                  <a:pt x="282680" y="362128"/>
                </a:cubicBezTo>
                <a:cubicBezTo>
                  <a:pt x="298555" y="371124"/>
                  <a:pt x="254105" y="338315"/>
                  <a:pt x="212830" y="311328"/>
                </a:cubicBezTo>
                <a:cubicBezTo>
                  <a:pt x="171555" y="284341"/>
                  <a:pt x="54609" y="210257"/>
                  <a:pt x="35030" y="200203"/>
                </a:cubicBezTo>
                <a:cubicBezTo>
                  <a:pt x="15451" y="190149"/>
                  <a:pt x="93238" y="253120"/>
                  <a:pt x="95355" y="251003"/>
                </a:cubicBezTo>
                <a:cubicBezTo>
                  <a:pt x="97472" y="248886"/>
                  <a:pt x="62547" y="222957"/>
                  <a:pt x="47730" y="187503"/>
                </a:cubicBezTo>
                <a:cubicBezTo>
                  <a:pt x="32913" y="152049"/>
                  <a:pt x="1692" y="5470"/>
                  <a:pt x="105" y="178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8" name="フリーフォーム 1177">
            <a:extLst>
              <a:ext uri="{FF2B5EF4-FFF2-40B4-BE49-F238E27FC236}">
                <a16:creationId xmlns:a16="http://schemas.microsoft.com/office/drawing/2014/main" id="{9BA21D06-FB14-434E-ED2F-3044F6C5AF9F}"/>
              </a:ext>
            </a:extLst>
          </p:cNvPr>
          <p:cNvSpPr/>
          <p:nvPr/>
        </p:nvSpPr>
        <p:spPr>
          <a:xfrm>
            <a:off x="6047492" y="3463911"/>
            <a:ext cx="172375" cy="229182"/>
          </a:xfrm>
          <a:custGeom>
            <a:avLst/>
            <a:gdLst>
              <a:gd name="connsiteX0" fmla="*/ 172333 w 172375"/>
              <a:gd name="connsiteY0" fmla="*/ 14 h 229182"/>
              <a:gd name="connsiteX1" fmla="*/ 67558 w 172375"/>
              <a:gd name="connsiteY1" fmla="*/ 66689 h 229182"/>
              <a:gd name="connsiteX2" fmla="*/ 883 w 172375"/>
              <a:gd name="connsiteY2" fmla="*/ 228614 h 229182"/>
              <a:gd name="connsiteX3" fmla="*/ 32633 w 172375"/>
              <a:gd name="connsiteY3" fmla="*/ 117489 h 229182"/>
              <a:gd name="connsiteX4" fmla="*/ 80258 w 172375"/>
              <a:gd name="connsiteY4" fmla="*/ 41289 h 229182"/>
              <a:gd name="connsiteX5" fmla="*/ 54858 w 172375"/>
              <a:gd name="connsiteY5" fmla="*/ 60339 h 229182"/>
              <a:gd name="connsiteX6" fmla="*/ 172333 w 172375"/>
              <a:gd name="connsiteY6" fmla="*/ 14 h 2291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2375" h="229182">
                <a:moveTo>
                  <a:pt x="172333" y="14"/>
                </a:moveTo>
                <a:cubicBezTo>
                  <a:pt x="174450" y="1072"/>
                  <a:pt x="96133" y="28589"/>
                  <a:pt x="67558" y="66689"/>
                </a:cubicBezTo>
                <a:cubicBezTo>
                  <a:pt x="38983" y="104789"/>
                  <a:pt x="6704" y="220147"/>
                  <a:pt x="883" y="228614"/>
                </a:cubicBezTo>
                <a:cubicBezTo>
                  <a:pt x="-4938" y="237081"/>
                  <a:pt x="19404" y="148710"/>
                  <a:pt x="32633" y="117489"/>
                </a:cubicBezTo>
                <a:cubicBezTo>
                  <a:pt x="45862" y="86268"/>
                  <a:pt x="76554" y="50814"/>
                  <a:pt x="80258" y="41289"/>
                </a:cubicBezTo>
                <a:cubicBezTo>
                  <a:pt x="83962" y="31764"/>
                  <a:pt x="43746" y="65101"/>
                  <a:pt x="54858" y="60339"/>
                </a:cubicBezTo>
                <a:cubicBezTo>
                  <a:pt x="65970" y="55577"/>
                  <a:pt x="170216" y="-1044"/>
                  <a:pt x="172333" y="14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9" name="月 1178">
            <a:extLst>
              <a:ext uri="{FF2B5EF4-FFF2-40B4-BE49-F238E27FC236}">
                <a16:creationId xmlns:a16="http://schemas.microsoft.com/office/drawing/2014/main" id="{8EEC743C-4115-AC7F-EA1E-9DAA97F5C64D}"/>
              </a:ext>
            </a:extLst>
          </p:cNvPr>
          <p:cNvSpPr/>
          <p:nvPr/>
        </p:nvSpPr>
        <p:spPr>
          <a:xfrm rot="11419684">
            <a:off x="6321177" y="3679008"/>
            <a:ext cx="79375" cy="146108"/>
          </a:xfrm>
          <a:prstGeom prst="moon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0" name="円/楕円 1179">
            <a:extLst>
              <a:ext uri="{FF2B5EF4-FFF2-40B4-BE49-F238E27FC236}">
                <a16:creationId xmlns:a16="http://schemas.microsoft.com/office/drawing/2014/main" id="{673D48E8-952C-3DA7-0865-814C68AD60E3}"/>
              </a:ext>
            </a:extLst>
          </p:cNvPr>
          <p:cNvSpPr/>
          <p:nvPr/>
        </p:nvSpPr>
        <p:spPr>
          <a:xfrm>
            <a:off x="6273641" y="3710433"/>
            <a:ext cx="62477" cy="62477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1" name="フリーフォーム 1180">
            <a:extLst>
              <a:ext uri="{FF2B5EF4-FFF2-40B4-BE49-F238E27FC236}">
                <a16:creationId xmlns:a16="http://schemas.microsoft.com/office/drawing/2014/main" id="{4162A73C-BE8B-964F-106C-5C8423F10635}"/>
              </a:ext>
            </a:extLst>
          </p:cNvPr>
          <p:cNvSpPr/>
          <p:nvPr/>
        </p:nvSpPr>
        <p:spPr>
          <a:xfrm>
            <a:off x="2770889" y="7835900"/>
            <a:ext cx="2101856" cy="190712"/>
          </a:xfrm>
          <a:custGeom>
            <a:avLst/>
            <a:gdLst>
              <a:gd name="connsiteX0" fmla="*/ 13586 w 2101856"/>
              <a:gd name="connsiteY0" fmla="*/ 190500 h 190712"/>
              <a:gd name="connsiteX1" fmla="*/ 918461 w 2101856"/>
              <a:gd name="connsiteY1" fmla="*/ 146050 h 190712"/>
              <a:gd name="connsiteX2" fmla="*/ 842261 w 2101856"/>
              <a:gd name="connsiteY2" fmla="*/ 142875 h 190712"/>
              <a:gd name="connsiteX3" fmla="*/ 1401061 w 2101856"/>
              <a:gd name="connsiteY3" fmla="*/ 114300 h 190712"/>
              <a:gd name="connsiteX4" fmla="*/ 1328036 w 2101856"/>
              <a:gd name="connsiteY4" fmla="*/ 95250 h 190712"/>
              <a:gd name="connsiteX5" fmla="*/ 1601086 w 2101856"/>
              <a:gd name="connsiteY5" fmla="*/ 57150 h 190712"/>
              <a:gd name="connsiteX6" fmla="*/ 2099561 w 2101856"/>
              <a:gd name="connsiteY6" fmla="*/ 0 h 190712"/>
              <a:gd name="connsiteX7" fmla="*/ 1763011 w 2101856"/>
              <a:gd name="connsiteY7" fmla="*/ 63500 h 190712"/>
              <a:gd name="connsiteX8" fmla="*/ 1220086 w 2101856"/>
              <a:gd name="connsiteY8" fmla="*/ 136525 h 190712"/>
              <a:gd name="connsiteX9" fmla="*/ 721611 w 2101856"/>
              <a:gd name="connsiteY9" fmla="*/ 107950 h 190712"/>
              <a:gd name="connsiteX10" fmla="*/ 1064511 w 2101856"/>
              <a:gd name="connsiteY10" fmla="*/ 104775 h 190712"/>
              <a:gd name="connsiteX11" fmla="*/ 705736 w 2101856"/>
              <a:gd name="connsiteY11" fmla="*/ 149225 h 190712"/>
              <a:gd name="connsiteX12" fmla="*/ 219961 w 2101856"/>
              <a:gd name="connsiteY12" fmla="*/ 114300 h 190712"/>
              <a:gd name="connsiteX13" fmla="*/ 366011 w 2101856"/>
              <a:gd name="connsiteY13" fmla="*/ 120650 h 190712"/>
              <a:gd name="connsiteX14" fmla="*/ 451736 w 2101856"/>
              <a:gd name="connsiteY14" fmla="*/ 146050 h 190712"/>
              <a:gd name="connsiteX15" fmla="*/ 381886 w 2101856"/>
              <a:gd name="connsiteY15" fmla="*/ 161925 h 190712"/>
              <a:gd name="connsiteX16" fmla="*/ 13586 w 2101856"/>
              <a:gd name="connsiteY16" fmla="*/ 190500 h 1907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101856" h="190712">
                <a:moveTo>
                  <a:pt x="13586" y="190500"/>
                </a:moveTo>
                <a:cubicBezTo>
                  <a:pt x="103015" y="187854"/>
                  <a:pt x="780349" y="153987"/>
                  <a:pt x="918461" y="146050"/>
                </a:cubicBezTo>
                <a:cubicBezTo>
                  <a:pt x="1056574" y="138112"/>
                  <a:pt x="761828" y="148167"/>
                  <a:pt x="842261" y="142875"/>
                </a:cubicBezTo>
                <a:cubicBezTo>
                  <a:pt x="922694" y="137583"/>
                  <a:pt x="1320099" y="122237"/>
                  <a:pt x="1401061" y="114300"/>
                </a:cubicBezTo>
                <a:cubicBezTo>
                  <a:pt x="1482023" y="106363"/>
                  <a:pt x="1294699" y="104775"/>
                  <a:pt x="1328036" y="95250"/>
                </a:cubicBezTo>
                <a:cubicBezTo>
                  <a:pt x="1361374" y="85725"/>
                  <a:pt x="1601086" y="57150"/>
                  <a:pt x="1601086" y="57150"/>
                </a:cubicBezTo>
                <a:lnTo>
                  <a:pt x="2099561" y="0"/>
                </a:lnTo>
                <a:cubicBezTo>
                  <a:pt x="2126548" y="1058"/>
                  <a:pt x="1909590" y="40746"/>
                  <a:pt x="1763011" y="63500"/>
                </a:cubicBezTo>
                <a:cubicBezTo>
                  <a:pt x="1616432" y="86254"/>
                  <a:pt x="1393653" y="129117"/>
                  <a:pt x="1220086" y="136525"/>
                </a:cubicBezTo>
                <a:cubicBezTo>
                  <a:pt x="1046519" y="143933"/>
                  <a:pt x="747540" y="113242"/>
                  <a:pt x="721611" y="107950"/>
                </a:cubicBezTo>
                <a:cubicBezTo>
                  <a:pt x="695682" y="102658"/>
                  <a:pt x="1067157" y="97896"/>
                  <a:pt x="1064511" y="104775"/>
                </a:cubicBezTo>
                <a:cubicBezTo>
                  <a:pt x="1061865" y="111654"/>
                  <a:pt x="846494" y="147638"/>
                  <a:pt x="705736" y="149225"/>
                </a:cubicBezTo>
                <a:cubicBezTo>
                  <a:pt x="564978" y="150812"/>
                  <a:pt x="276582" y="119062"/>
                  <a:pt x="219961" y="114300"/>
                </a:cubicBezTo>
                <a:cubicBezTo>
                  <a:pt x="163340" y="109537"/>
                  <a:pt x="327382" y="115358"/>
                  <a:pt x="366011" y="120650"/>
                </a:cubicBezTo>
                <a:cubicBezTo>
                  <a:pt x="404640" y="125942"/>
                  <a:pt x="449090" y="139171"/>
                  <a:pt x="451736" y="146050"/>
                </a:cubicBezTo>
                <a:cubicBezTo>
                  <a:pt x="454382" y="152929"/>
                  <a:pt x="461261" y="153458"/>
                  <a:pt x="381886" y="161925"/>
                </a:cubicBezTo>
                <a:cubicBezTo>
                  <a:pt x="302511" y="170392"/>
                  <a:pt x="-75843" y="193146"/>
                  <a:pt x="13586" y="190500"/>
                </a:cubicBezTo>
                <a:close/>
              </a:path>
            </a:pathLst>
          </a:cu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2" name="フリーフォーム 1181">
            <a:extLst>
              <a:ext uri="{FF2B5EF4-FFF2-40B4-BE49-F238E27FC236}">
                <a16:creationId xmlns:a16="http://schemas.microsoft.com/office/drawing/2014/main" id="{CD4C1091-91C2-B725-D9C2-A045917458C0}"/>
              </a:ext>
            </a:extLst>
          </p:cNvPr>
          <p:cNvSpPr/>
          <p:nvPr/>
        </p:nvSpPr>
        <p:spPr>
          <a:xfrm>
            <a:off x="5168238" y="7750149"/>
            <a:ext cx="781824" cy="622420"/>
          </a:xfrm>
          <a:custGeom>
            <a:avLst/>
            <a:gdLst>
              <a:gd name="connsiteX0" fmla="*/ 781712 w 781824"/>
              <a:gd name="connsiteY0" fmla="*/ 26 h 622420"/>
              <a:gd name="connsiteX1" fmla="*/ 553112 w 781824"/>
              <a:gd name="connsiteY1" fmla="*/ 133376 h 622420"/>
              <a:gd name="connsiteX2" fmla="*/ 340387 w 781824"/>
              <a:gd name="connsiteY2" fmla="*/ 187351 h 622420"/>
              <a:gd name="connsiteX3" fmla="*/ 441987 w 781824"/>
              <a:gd name="connsiteY3" fmla="*/ 174651 h 622420"/>
              <a:gd name="connsiteX4" fmla="*/ 381662 w 781824"/>
              <a:gd name="connsiteY4" fmla="*/ 298476 h 622420"/>
              <a:gd name="connsiteX5" fmla="*/ 422937 w 781824"/>
              <a:gd name="connsiteY5" fmla="*/ 269901 h 622420"/>
              <a:gd name="connsiteX6" fmla="*/ 337212 w 781824"/>
              <a:gd name="connsiteY6" fmla="*/ 371501 h 622420"/>
              <a:gd name="connsiteX7" fmla="*/ 334037 w 781824"/>
              <a:gd name="connsiteY7" fmla="*/ 406426 h 622420"/>
              <a:gd name="connsiteX8" fmla="*/ 229262 w 781824"/>
              <a:gd name="connsiteY8" fmla="*/ 562001 h 622420"/>
              <a:gd name="connsiteX9" fmla="*/ 662 w 781824"/>
              <a:gd name="connsiteY9" fmla="*/ 622326 h 622420"/>
              <a:gd name="connsiteX10" fmla="*/ 162587 w 781824"/>
              <a:gd name="connsiteY10" fmla="*/ 574701 h 622420"/>
              <a:gd name="connsiteX11" fmla="*/ 248312 w 781824"/>
              <a:gd name="connsiteY11" fmla="*/ 527076 h 622420"/>
              <a:gd name="connsiteX12" fmla="*/ 327687 w 781824"/>
              <a:gd name="connsiteY12" fmla="*/ 384201 h 622420"/>
              <a:gd name="connsiteX13" fmla="*/ 441987 w 781824"/>
              <a:gd name="connsiteY13" fmla="*/ 209576 h 622420"/>
              <a:gd name="connsiteX14" fmla="*/ 673762 w 781824"/>
              <a:gd name="connsiteY14" fmla="*/ 25426 h 622420"/>
              <a:gd name="connsiteX15" fmla="*/ 584862 w 781824"/>
              <a:gd name="connsiteY15" fmla="*/ 120676 h 622420"/>
              <a:gd name="connsiteX16" fmla="*/ 781712 w 781824"/>
              <a:gd name="connsiteY16" fmla="*/ 26 h 622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781824" h="622420">
                <a:moveTo>
                  <a:pt x="781712" y="26"/>
                </a:moveTo>
                <a:cubicBezTo>
                  <a:pt x="776420" y="2143"/>
                  <a:pt x="626666" y="102155"/>
                  <a:pt x="553112" y="133376"/>
                </a:cubicBezTo>
                <a:cubicBezTo>
                  <a:pt x="479558" y="164597"/>
                  <a:pt x="358908" y="180472"/>
                  <a:pt x="340387" y="187351"/>
                </a:cubicBezTo>
                <a:cubicBezTo>
                  <a:pt x="321866" y="194230"/>
                  <a:pt x="435108" y="156130"/>
                  <a:pt x="441987" y="174651"/>
                </a:cubicBezTo>
                <a:cubicBezTo>
                  <a:pt x="448866" y="193172"/>
                  <a:pt x="384837" y="282601"/>
                  <a:pt x="381662" y="298476"/>
                </a:cubicBezTo>
                <a:cubicBezTo>
                  <a:pt x="378487" y="314351"/>
                  <a:pt x="430345" y="257730"/>
                  <a:pt x="422937" y="269901"/>
                </a:cubicBezTo>
                <a:cubicBezTo>
                  <a:pt x="415529" y="282072"/>
                  <a:pt x="352029" y="348747"/>
                  <a:pt x="337212" y="371501"/>
                </a:cubicBezTo>
                <a:cubicBezTo>
                  <a:pt x="322395" y="394255"/>
                  <a:pt x="352029" y="374676"/>
                  <a:pt x="334037" y="406426"/>
                </a:cubicBezTo>
                <a:cubicBezTo>
                  <a:pt x="316045" y="438176"/>
                  <a:pt x="284824" y="526018"/>
                  <a:pt x="229262" y="562001"/>
                </a:cubicBezTo>
                <a:cubicBezTo>
                  <a:pt x="173699" y="597984"/>
                  <a:pt x="11774" y="620209"/>
                  <a:pt x="662" y="622326"/>
                </a:cubicBezTo>
                <a:cubicBezTo>
                  <a:pt x="-10450" y="624443"/>
                  <a:pt x="121312" y="590576"/>
                  <a:pt x="162587" y="574701"/>
                </a:cubicBezTo>
                <a:cubicBezTo>
                  <a:pt x="203862" y="558826"/>
                  <a:pt x="220795" y="558826"/>
                  <a:pt x="248312" y="527076"/>
                </a:cubicBezTo>
                <a:cubicBezTo>
                  <a:pt x="275829" y="495326"/>
                  <a:pt x="295408" y="437117"/>
                  <a:pt x="327687" y="384201"/>
                </a:cubicBezTo>
                <a:cubicBezTo>
                  <a:pt x="359966" y="331285"/>
                  <a:pt x="384308" y="269372"/>
                  <a:pt x="441987" y="209576"/>
                </a:cubicBezTo>
                <a:cubicBezTo>
                  <a:pt x="499666" y="149780"/>
                  <a:pt x="649950" y="40243"/>
                  <a:pt x="673762" y="25426"/>
                </a:cubicBezTo>
                <a:cubicBezTo>
                  <a:pt x="697574" y="10609"/>
                  <a:pt x="565812" y="120147"/>
                  <a:pt x="584862" y="120676"/>
                </a:cubicBezTo>
                <a:cubicBezTo>
                  <a:pt x="603912" y="121205"/>
                  <a:pt x="787004" y="-2091"/>
                  <a:pt x="781712" y="26"/>
                </a:cubicBezTo>
                <a:close/>
              </a:path>
            </a:pathLst>
          </a:cu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3" name="フリーフォーム 1182">
            <a:extLst>
              <a:ext uri="{FF2B5EF4-FFF2-40B4-BE49-F238E27FC236}">
                <a16:creationId xmlns:a16="http://schemas.microsoft.com/office/drawing/2014/main" id="{7D5A5CB7-D7B9-2372-50D3-A660A446778D}"/>
              </a:ext>
            </a:extLst>
          </p:cNvPr>
          <p:cNvSpPr/>
          <p:nvPr/>
        </p:nvSpPr>
        <p:spPr>
          <a:xfrm>
            <a:off x="5415107" y="7669868"/>
            <a:ext cx="548409" cy="248856"/>
          </a:xfrm>
          <a:custGeom>
            <a:avLst/>
            <a:gdLst>
              <a:gd name="connsiteX0" fmla="*/ 544368 w 548409"/>
              <a:gd name="connsiteY0" fmla="*/ 45382 h 248856"/>
              <a:gd name="connsiteX1" fmla="*/ 176068 w 548409"/>
              <a:gd name="connsiteY1" fmla="*/ 140632 h 248856"/>
              <a:gd name="connsiteX2" fmla="*/ 1443 w 548409"/>
              <a:gd name="connsiteY2" fmla="*/ 248582 h 248856"/>
              <a:gd name="connsiteX3" fmla="*/ 112568 w 548409"/>
              <a:gd name="connsiteY3" fmla="*/ 166032 h 248856"/>
              <a:gd name="connsiteX4" fmla="*/ 439593 w 548409"/>
              <a:gd name="connsiteY4" fmla="*/ 932 h 248856"/>
              <a:gd name="connsiteX5" fmla="*/ 252268 w 548409"/>
              <a:gd name="connsiteY5" fmla="*/ 99357 h 248856"/>
              <a:gd name="connsiteX6" fmla="*/ 210993 w 548409"/>
              <a:gd name="connsiteY6" fmla="*/ 108882 h 248856"/>
              <a:gd name="connsiteX7" fmla="*/ 363393 w 548409"/>
              <a:gd name="connsiteY7" fmla="*/ 80307 h 248856"/>
              <a:gd name="connsiteX8" fmla="*/ 544368 w 548409"/>
              <a:gd name="connsiteY8" fmla="*/ 45382 h 2488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48409" h="248856">
                <a:moveTo>
                  <a:pt x="544368" y="45382"/>
                </a:moveTo>
                <a:cubicBezTo>
                  <a:pt x="513147" y="55436"/>
                  <a:pt x="266556" y="106765"/>
                  <a:pt x="176068" y="140632"/>
                </a:cubicBezTo>
                <a:cubicBezTo>
                  <a:pt x="85580" y="174499"/>
                  <a:pt x="12026" y="244349"/>
                  <a:pt x="1443" y="248582"/>
                </a:cubicBezTo>
                <a:cubicBezTo>
                  <a:pt x="-9140" y="252815"/>
                  <a:pt x="39543" y="207307"/>
                  <a:pt x="112568" y="166032"/>
                </a:cubicBezTo>
                <a:cubicBezTo>
                  <a:pt x="185593" y="124757"/>
                  <a:pt x="416310" y="12044"/>
                  <a:pt x="439593" y="932"/>
                </a:cubicBezTo>
                <a:cubicBezTo>
                  <a:pt x="462876" y="-10180"/>
                  <a:pt x="290368" y="81365"/>
                  <a:pt x="252268" y="99357"/>
                </a:cubicBezTo>
                <a:cubicBezTo>
                  <a:pt x="214168" y="117349"/>
                  <a:pt x="192472" y="112057"/>
                  <a:pt x="210993" y="108882"/>
                </a:cubicBezTo>
                <a:cubicBezTo>
                  <a:pt x="229514" y="105707"/>
                  <a:pt x="309418" y="88774"/>
                  <a:pt x="363393" y="80307"/>
                </a:cubicBezTo>
                <a:cubicBezTo>
                  <a:pt x="417368" y="71840"/>
                  <a:pt x="575589" y="35328"/>
                  <a:pt x="544368" y="45382"/>
                </a:cubicBezTo>
                <a:close/>
              </a:path>
            </a:pathLst>
          </a:cu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4" name="フリーフォーム 1183">
            <a:extLst>
              <a:ext uri="{FF2B5EF4-FFF2-40B4-BE49-F238E27FC236}">
                <a16:creationId xmlns:a16="http://schemas.microsoft.com/office/drawing/2014/main" id="{489BEF1E-7FEF-A981-E094-6F6AD7BC6B0C}"/>
              </a:ext>
            </a:extLst>
          </p:cNvPr>
          <p:cNvSpPr/>
          <p:nvPr/>
        </p:nvSpPr>
        <p:spPr>
          <a:xfrm>
            <a:off x="4730744" y="7787823"/>
            <a:ext cx="882982" cy="145094"/>
          </a:xfrm>
          <a:custGeom>
            <a:avLst/>
            <a:gdLst>
              <a:gd name="connsiteX0" fmla="*/ 6 w 882982"/>
              <a:gd name="connsiteY0" fmla="*/ 3627 h 145094"/>
              <a:gd name="connsiteX1" fmla="*/ 187331 w 882982"/>
              <a:gd name="connsiteY1" fmla="*/ 117927 h 145094"/>
              <a:gd name="connsiteX2" fmla="*/ 361956 w 882982"/>
              <a:gd name="connsiteY2" fmla="*/ 117927 h 145094"/>
              <a:gd name="connsiteX3" fmla="*/ 314331 w 882982"/>
              <a:gd name="connsiteY3" fmla="*/ 105227 h 145094"/>
              <a:gd name="connsiteX4" fmla="*/ 590556 w 882982"/>
              <a:gd name="connsiteY4" fmla="*/ 105227 h 145094"/>
              <a:gd name="connsiteX5" fmla="*/ 663581 w 882982"/>
              <a:gd name="connsiteY5" fmla="*/ 105227 h 145094"/>
              <a:gd name="connsiteX6" fmla="*/ 882656 w 882982"/>
              <a:gd name="connsiteY6" fmla="*/ 452 h 145094"/>
              <a:gd name="connsiteX7" fmla="*/ 704856 w 882982"/>
              <a:gd name="connsiteY7" fmla="*/ 70302 h 145094"/>
              <a:gd name="connsiteX8" fmla="*/ 393706 w 882982"/>
              <a:gd name="connsiteY8" fmla="*/ 143327 h 145094"/>
              <a:gd name="connsiteX9" fmla="*/ 295281 w 882982"/>
              <a:gd name="connsiteY9" fmla="*/ 117927 h 145094"/>
              <a:gd name="connsiteX10" fmla="*/ 152406 w 882982"/>
              <a:gd name="connsiteY10" fmla="*/ 67127 h 145094"/>
              <a:gd name="connsiteX11" fmla="*/ 244481 w 882982"/>
              <a:gd name="connsiteY11" fmla="*/ 111577 h 145094"/>
              <a:gd name="connsiteX12" fmla="*/ 142881 w 882982"/>
              <a:gd name="connsiteY12" fmla="*/ 92527 h 145094"/>
              <a:gd name="connsiteX13" fmla="*/ 193681 w 882982"/>
              <a:gd name="connsiteY13" fmla="*/ 124277 h 145094"/>
              <a:gd name="connsiteX14" fmla="*/ 6 w 882982"/>
              <a:gd name="connsiteY14" fmla="*/ 3627 h 1450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882982" h="145094">
                <a:moveTo>
                  <a:pt x="6" y="3627"/>
                </a:moveTo>
                <a:cubicBezTo>
                  <a:pt x="-1052" y="2569"/>
                  <a:pt x="127006" y="98877"/>
                  <a:pt x="187331" y="117927"/>
                </a:cubicBezTo>
                <a:cubicBezTo>
                  <a:pt x="247656" y="136977"/>
                  <a:pt x="340789" y="120044"/>
                  <a:pt x="361956" y="117927"/>
                </a:cubicBezTo>
                <a:cubicBezTo>
                  <a:pt x="383123" y="115810"/>
                  <a:pt x="276231" y="107344"/>
                  <a:pt x="314331" y="105227"/>
                </a:cubicBezTo>
                <a:cubicBezTo>
                  <a:pt x="352431" y="103110"/>
                  <a:pt x="590556" y="105227"/>
                  <a:pt x="590556" y="105227"/>
                </a:cubicBezTo>
                <a:cubicBezTo>
                  <a:pt x="648764" y="105227"/>
                  <a:pt x="614898" y="122689"/>
                  <a:pt x="663581" y="105227"/>
                </a:cubicBezTo>
                <a:cubicBezTo>
                  <a:pt x="712264" y="87765"/>
                  <a:pt x="875777" y="6273"/>
                  <a:pt x="882656" y="452"/>
                </a:cubicBezTo>
                <a:cubicBezTo>
                  <a:pt x="889535" y="-5369"/>
                  <a:pt x="786348" y="46490"/>
                  <a:pt x="704856" y="70302"/>
                </a:cubicBezTo>
                <a:cubicBezTo>
                  <a:pt x="623364" y="94115"/>
                  <a:pt x="461969" y="135390"/>
                  <a:pt x="393706" y="143327"/>
                </a:cubicBezTo>
                <a:cubicBezTo>
                  <a:pt x="325444" y="151265"/>
                  <a:pt x="335498" y="130627"/>
                  <a:pt x="295281" y="117927"/>
                </a:cubicBezTo>
                <a:cubicBezTo>
                  <a:pt x="255064" y="105227"/>
                  <a:pt x="160873" y="68185"/>
                  <a:pt x="152406" y="67127"/>
                </a:cubicBezTo>
                <a:cubicBezTo>
                  <a:pt x="143939" y="66069"/>
                  <a:pt x="246068" y="107344"/>
                  <a:pt x="244481" y="111577"/>
                </a:cubicBezTo>
                <a:cubicBezTo>
                  <a:pt x="242894" y="115810"/>
                  <a:pt x="151348" y="90410"/>
                  <a:pt x="142881" y="92527"/>
                </a:cubicBezTo>
                <a:cubicBezTo>
                  <a:pt x="134414" y="94644"/>
                  <a:pt x="214848" y="134331"/>
                  <a:pt x="193681" y="124277"/>
                </a:cubicBezTo>
                <a:cubicBezTo>
                  <a:pt x="172514" y="114223"/>
                  <a:pt x="1064" y="4685"/>
                  <a:pt x="6" y="3627"/>
                </a:cubicBezTo>
                <a:close/>
              </a:path>
            </a:pathLst>
          </a:cu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5" name="フリーフォーム 1184">
            <a:extLst>
              <a:ext uri="{FF2B5EF4-FFF2-40B4-BE49-F238E27FC236}">
                <a16:creationId xmlns:a16="http://schemas.microsoft.com/office/drawing/2014/main" id="{15C9BC15-4360-6503-0A97-203DD36DA610}"/>
              </a:ext>
            </a:extLst>
          </p:cNvPr>
          <p:cNvSpPr/>
          <p:nvPr/>
        </p:nvSpPr>
        <p:spPr>
          <a:xfrm>
            <a:off x="2722719" y="7959650"/>
            <a:ext cx="158200" cy="372169"/>
          </a:xfrm>
          <a:custGeom>
            <a:avLst/>
            <a:gdLst>
              <a:gd name="connsiteX0" fmla="*/ 106206 w 158200"/>
              <a:gd name="connsiteY0" fmla="*/ 75 h 372169"/>
              <a:gd name="connsiteX1" fmla="*/ 157006 w 158200"/>
              <a:gd name="connsiteY1" fmla="*/ 98500 h 372169"/>
              <a:gd name="connsiteX2" fmla="*/ 45881 w 158200"/>
              <a:gd name="connsiteY2" fmla="*/ 203275 h 372169"/>
              <a:gd name="connsiteX3" fmla="*/ 7781 w 158200"/>
              <a:gd name="connsiteY3" fmla="*/ 368375 h 372169"/>
              <a:gd name="connsiteX4" fmla="*/ 7781 w 158200"/>
              <a:gd name="connsiteY4" fmla="*/ 298525 h 372169"/>
              <a:gd name="connsiteX5" fmla="*/ 90331 w 158200"/>
              <a:gd name="connsiteY5" fmla="*/ 69925 h 372169"/>
              <a:gd name="connsiteX6" fmla="*/ 90331 w 158200"/>
              <a:gd name="connsiteY6" fmla="*/ 184225 h 372169"/>
              <a:gd name="connsiteX7" fmla="*/ 131606 w 158200"/>
              <a:gd name="connsiteY7" fmla="*/ 114375 h 372169"/>
              <a:gd name="connsiteX8" fmla="*/ 106206 w 158200"/>
              <a:gd name="connsiteY8" fmla="*/ 75 h 3721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8200" h="372169">
                <a:moveTo>
                  <a:pt x="106206" y="75"/>
                </a:moveTo>
                <a:cubicBezTo>
                  <a:pt x="110439" y="-2571"/>
                  <a:pt x="167060" y="64633"/>
                  <a:pt x="157006" y="98500"/>
                </a:cubicBezTo>
                <a:cubicBezTo>
                  <a:pt x="146952" y="132367"/>
                  <a:pt x="70752" y="158296"/>
                  <a:pt x="45881" y="203275"/>
                </a:cubicBezTo>
                <a:cubicBezTo>
                  <a:pt x="21010" y="248254"/>
                  <a:pt x="14131" y="352500"/>
                  <a:pt x="7781" y="368375"/>
                </a:cubicBezTo>
                <a:cubicBezTo>
                  <a:pt x="1431" y="384250"/>
                  <a:pt x="-5977" y="348267"/>
                  <a:pt x="7781" y="298525"/>
                </a:cubicBezTo>
                <a:cubicBezTo>
                  <a:pt x="21539" y="248783"/>
                  <a:pt x="76573" y="88975"/>
                  <a:pt x="90331" y="69925"/>
                </a:cubicBezTo>
                <a:cubicBezTo>
                  <a:pt x="104089" y="50875"/>
                  <a:pt x="83452" y="176817"/>
                  <a:pt x="90331" y="184225"/>
                </a:cubicBezTo>
                <a:cubicBezTo>
                  <a:pt x="97210" y="191633"/>
                  <a:pt x="127373" y="139246"/>
                  <a:pt x="131606" y="114375"/>
                </a:cubicBezTo>
                <a:cubicBezTo>
                  <a:pt x="135839" y="89504"/>
                  <a:pt x="101973" y="2721"/>
                  <a:pt x="106206" y="75"/>
                </a:cubicBezTo>
                <a:close/>
              </a:path>
            </a:pathLst>
          </a:cu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6" name="フリーフォーム 1185">
            <a:extLst>
              <a:ext uri="{FF2B5EF4-FFF2-40B4-BE49-F238E27FC236}">
                <a16:creationId xmlns:a16="http://schemas.microsoft.com/office/drawing/2014/main" id="{4E6735EB-61B2-928A-A015-0FB44C2C9E9B}"/>
              </a:ext>
            </a:extLst>
          </p:cNvPr>
          <p:cNvSpPr/>
          <p:nvPr/>
        </p:nvSpPr>
        <p:spPr>
          <a:xfrm>
            <a:off x="2708260" y="7972424"/>
            <a:ext cx="317721" cy="409647"/>
          </a:xfrm>
          <a:custGeom>
            <a:avLst/>
            <a:gdLst>
              <a:gd name="connsiteX0" fmla="*/ 317515 w 317721"/>
              <a:gd name="connsiteY0" fmla="*/ 1 h 409647"/>
              <a:gd name="connsiteX1" fmla="*/ 158765 w 317721"/>
              <a:gd name="connsiteY1" fmla="*/ 168276 h 409647"/>
              <a:gd name="connsiteX2" fmla="*/ 177815 w 317721"/>
              <a:gd name="connsiteY2" fmla="*/ 209551 h 409647"/>
              <a:gd name="connsiteX3" fmla="*/ 53990 w 317721"/>
              <a:gd name="connsiteY3" fmla="*/ 234951 h 409647"/>
              <a:gd name="connsiteX4" fmla="*/ 15 w 317721"/>
              <a:gd name="connsiteY4" fmla="*/ 409576 h 409647"/>
              <a:gd name="connsiteX5" fmla="*/ 50815 w 317721"/>
              <a:gd name="connsiteY5" fmla="*/ 254001 h 409647"/>
              <a:gd name="connsiteX6" fmla="*/ 231790 w 317721"/>
              <a:gd name="connsiteY6" fmla="*/ 73026 h 409647"/>
              <a:gd name="connsiteX7" fmla="*/ 120665 w 317721"/>
              <a:gd name="connsiteY7" fmla="*/ 165101 h 409647"/>
              <a:gd name="connsiteX8" fmla="*/ 317515 w 317721"/>
              <a:gd name="connsiteY8" fmla="*/ 1 h 4096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17721" h="409647">
                <a:moveTo>
                  <a:pt x="317515" y="1"/>
                </a:moveTo>
                <a:cubicBezTo>
                  <a:pt x="323865" y="530"/>
                  <a:pt x="182048" y="133351"/>
                  <a:pt x="158765" y="168276"/>
                </a:cubicBezTo>
                <a:cubicBezTo>
                  <a:pt x="135482" y="203201"/>
                  <a:pt x="195277" y="198439"/>
                  <a:pt x="177815" y="209551"/>
                </a:cubicBezTo>
                <a:cubicBezTo>
                  <a:pt x="160353" y="220663"/>
                  <a:pt x="83623" y="201614"/>
                  <a:pt x="53990" y="234951"/>
                </a:cubicBezTo>
                <a:cubicBezTo>
                  <a:pt x="24357" y="268288"/>
                  <a:pt x="544" y="406401"/>
                  <a:pt x="15" y="409576"/>
                </a:cubicBezTo>
                <a:cubicBezTo>
                  <a:pt x="-514" y="412751"/>
                  <a:pt x="12186" y="310093"/>
                  <a:pt x="50815" y="254001"/>
                </a:cubicBezTo>
                <a:cubicBezTo>
                  <a:pt x="89444" y="197909"/>
                  <a:pt x="220148" y="87842"/>
                  <a:pt x="231790" y="73026"/>
                </a:cubicBezTo>
                <a:cubicBezTo>
                  <a:pt x="243432" y="58210"/>
                  <a:pt x="107965" y="173568"/>
                  <a:pt x="120665" y="165101"/>
                </a:cubicBezTo>
                <a:cubicBezTo>
                  <a:pt x="133365" y="156634"/>
                  <a:pt x="311165" y="-528"/>
                  <a:pt x="317515" y="1"/>
                </a:cubicBezTo>
                <a:close/>
              </a:path>
            </a:pathLst>
          </a:cu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7" name="フリーフォーム 1186">
            <a:extLst>
              <a:ext uri="{FF2B5EF4-FFF2-40B4-BE49-F238E27FC236}">
                <a16:creationId xmlns:a16="http://schemas.microsoft.com/office/drawing/2014/main" id="{A676BA61-55C0-2213-C128-F16AA9C7879D}"/>
              </a:ext>
            </a:extLst>
          </p:cNvPr>
          <p:cNvSpPr/>
          <p:nvPr/>
        </p:nvSpPr>
        <p:spPr>
          <a:xfrm>
            <a:off x="2825479" y="7924800"/>
            <a:ext cx="2126026" cy="280917"/>
          </a:xfrm>
          <a:custGeom>
            <a:avLst/>
            <a:gdLst>
              <a:gd name="connsiteX0" fmla="*/ 271 w 2126026"/>
              <a:gd name="connsiteY0" fmla="*/ 222250 h 280917"/>
              <a:gd name="connsiteX1" fmla="*/ 352696 w 2126026"/>
              <a:gd name="connsiteY1" fmla="*/ 257175 h 280917"/>
              <a:gd name="connsiteX2" fmla="*/ 514621 w 2126026"/>
              <a:gd name="connsiteY2" fmla="*/ 190500 h 280917"/>
              <a:gd name="connsiteX3" fmla="*/ 457471 w 2126026"/>
              <a:gd name="connsiteY3" fmla="*/ 196850 h 280917"/>
              <a:gd name="connsiteX4" fmla="*/ 670196 w 2126026"/>
              <a:gd name="connsiteY4" fmla="*/ 158750 h 280917"/>
              <a:gd name="connsiteX5" fmla="*/ 759096 w 2126026"/>
              <a:gd name="connsiteY5" fmla="*/ 133350 h 280917"/>
              <a:gd name="connsiteX6" fmla="*/ 784496 w 2126026"/>
              <a:gd name="connsiteY6" fmla="*/ 149225 h 280917"/>
              <a:gd name="connsiteX7" fmla="*/ 927371 w 2126026"/>
              <a:gd name="connsiteY7" fmla="*/ 123825 h 280917"/>
              <a:gd name="connsiteX8" fmla="*/ 867046 w 2126026"/>
              <a:gd name="connsiteY8" fmla="*/ 117475 h 280917"/>
              <a:gd name="connsiteX9" fmla="*/ 1168671 w 2126026"/>
              <a:gd name="connsiteY9" fmla="*/ 69850 h 280917"/>
              <a:gd name="connsiteX10" fmla="*/ 1079771 w 2126026"/>
              <a:gd name="connsiteY10" fmla="*/ 82550 h 280917"/>
              <a:gd name="connsiteX11" fmla="*/ 1460771 w 2126026"/>
              <a:gd name="connsiteY11" fmla="*/ 53975 h 280917"/>
              <a:gd name="connsiteX12" fmla="*/ 2117996 w 2126026"/>
              <a:gd name="connsiteY12" fmla="*/ 0 h 280917"/>
              <a:gd name="connsiteX13" fmla="*/ 1832246 w 2126026"/>
              <a:gd name="connsiteY13" fmla="*/ 53975 h 280917"/>
              <a:gd name="connsiteX14" fmla="*/ 1924321 w 2126026"/>
              <a:gd name="connsiteY14" fmla="*/ 15875 h 280917"/>
              <a:gd name="connsiteX15" fmla="*/ 1581421 w 2126026"/>
              <a:gd name="connsiteY15" fmla="*/ 47625 h 280917"/>
              <a:gd name="connsiteX16" fmla="*/ 768621 w 2126026"/>
              <a:gd name="connsiteY16" fmla="*/ 123825 h 280917"/>
              <a:gd name="connsiteX17" fmla="*/ 692421 w 2126026"/>
              <a:gd name="connsiteY17" fmla="*/ 130175 h 280917"/>
              <a:gd name="connsiteX18" fmla="*/ 778146 w 2126026"/>
              <a:gd name="connsiteY18" fmla="*/ 127000 h 280917"/>
              <a:gd name="connsiteX19" fmla="*/ 486046 w 2126026"/>
              <a:gd name="connsiteY19" fmla="*/ 212725 h 280917"/>
              <a:gd name="connsiteX20" fmla="*/ 374921 w 2126026"/>
              <a:gd name="connsiteY20" fmla="*/ 279400 h 280917"/>
              <a:gd name="connsiteX21" fmla="*/ 295546 w 2126026"/>
              <a:gd name="connsiteY21" fmla="*/ 257175 h 280917"/>
              <a:gd name="connsiteX22" fmla="*/ 271 w 2126026"/>
              <a:gd name="connsiteY22" fmla="*/ 222250 h 2809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2126026" h="280917">
                <a:moveTo>
                  <a:pt x="271" y="222250"/>
                </a:moveTo>
                <a:cubicBezTo>
                  <a:pt x="9796" y="222250"/>
                  <a:pt x="266971" y="262467"/>
                  <a:pt x="352696" y="257175"/>
                </a:cubicBezTo>
                <a:cubicBezTo>
                  <a:pt x="438421" y="251883"/>
                  <a:pt x="497159" y="200554"/>
                  <a:pt x="514621" y="190500"/>
                </a:cubicBezTo>
                <a:cubicBezTo>
                  <a:pt x="532083" y="180446"/>
                  <a:pt x="431542" y="202142"/>
                  <a:pt x="457471" y="196850"/>
                </a:cubicBezTo>
                <a:cubicBezTo>
                  <a:pt x="483400" y="191558"/>
                  <a:pt x="619925" y="169333"/>
                  <a:pt x="670196" y="158750"/>
                </a:cubicBezTo>
                <a:cubicBezTo>
                  <a:pt x="720467" y="148167"/>
                  <a:pt x="740046" y="134937"/>
                  <a:pt x="759096" y="133350"/>
                </a:cubicBezTo>
                <a:cubicBezTo>
                  <a:pt x="778146" y="131763"/>
                  <a:pt x="756450" y="150812"/>
                  <a:pt x="784496" y="149225"/>
                </a:cubicBezTo>
                <a:cubicBezTo>
                  <a:pt x="812542" y="147638"/>
                  <a:pt x="913613" y="129117"/>
                  <a:pt x="927371" y="123825"/>
                </a:cubicBezTo>
                <a:cubicBezTo>
                  <a:pt x="941129" y="118533"/>
                  <a:pt x="826829" y="126471"/>
                  <a:pt x="867046" y="117475"/>
                </a:cubicBezTo>
                <a:cubicBezTo>
                  <a:pt x="907263" y="108479"/>
                  <a:pt x="1133217" y="75671"/>
                  <a:pt x="1168671" y="69850"/>
                </a:cubicBezTo>
                <a:cubicBezTo>
                  <a:pt x="1204125" y="64029"/>
                  <a:pt x="1031088" y="85196"/>
                  <a:pt x="1079771" y="82550"/>
                </a:cubicBezTo>
                <a:cubicBezTo>
                  <a:pt x="1128454" y="79904"/>
                  <a:pt x="1460771" y="53975"/>
                  <a:pt x="1460771" y="53975"/>
                </a:cubicBezTo>
                <a:lnTo>
                  <a:pt x="2117996" y="0"/>
                </a:lnTo>
                <a:cubicBezTo>
                  <a:pt x="2179908" y="0"/>
                  <a:pt x="1864525" y="51329"/>
                  <a:pt x="1832246" y="53975"/>
                </a:cubicBezTo>
                <a:cubicBezTo>
                  <a:pt x="1799967" y="56621"/>
                  <a:pt x="1966125" y="16933"/>
                  <a:pt x="1924321" y="15875"/>
                </a:cubicBezTo>
                <a:cubicBezTo>
                  <a:pt x="1882517" y="14817"/>
                  <a:pt x="1581421" y="47625"/>
                  <a:pt x="1581421" y="47625"/>
                </a:cubicBezTo>
                <a:lnTo>
                  <a:pt x="768621" y="123825"/>
                </a:lnTo>
                <a:lnTo>
                  <a:pt x="692421" y="130175"/>
                </a:lnTo>
                <a:cubicBezTo>
                  <a:pt x="694008" y="130704"/>
                  <a:pt x="812542" y="113242"/>
                  <a:pt x="778146" y="127000"/>
                </a:cubicBezTo>
                <a:cubicBezTo>
                  <a:pt x="743750" y="140758"/>
                  <a:pt x="553250" y="187325"/>
                  <a:pt x="486046" y="212725"/>
                </a:cubicBezTo>
                <a:cubicBezTo>
                  <a:pt x="418842" y="238125"/>
                  <a:pt x="406671" y="271992"/>
                  <a:pt x="374921" y="279400"/>
                </a:cubicBezTo>
                <a:cubicBezTo>
                  <a:pt x="343171" y="286808"/>
                  <a:pt x="356929" y="265112"/>
                  <a:pt x="295546" y="257175"/>
                </a:cubicBezTo>
                <a:cubicBezTo>
                  <a:pt x="234163" y="249238"/>
                  <a:pt x="-9254" y="222250"/>
                  <a:pt x="271" y="222250"/>
                </a:cubicBezTo>
                <a:close/>
              </a:path>
            </a:pathLst>
          </a:cu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8" name="フリーフォーム 1187">
            <a:extLst>
              <a:ext uri="{FF2B5EF4-FFF2-40B4-BE49-F238E27FC236}">
                <a16:creationId xmlns:a16="http://schemas.microsoft.com/office/drawing/2014/main" id="{44F4B373-0649-5F27-F55E-C2CB53DF664F}"/>
              </a:ext>
            </a:extLst>
          </p:cNvPr>
          <p:cNvSpPr/>
          <p:nvPr/>
        </p:nvSpPr>
        <p:spPr>
          <a:xfrm>
            <a:off x="2642154" y="8162874"/>
            <a:ext cx="552415" cy="178084"/>
          </a:xfrm>
          <a:custGeom>
            <a:avLst/>
            <a:gdLst>
              <a:gd name="connsiteX0" fmla="*/ 2621 w 552415"/>
              <a:gd name="connsiteY0" fmla="*/ 177851 h 178084"/>
              <a:gd name="connsiteX1" fmla="*/ 288371 w 552415"/>
              <a:gd name="connsiteY1" fmla="*/ 66726 h 178084"/>
              <a:gd name="connsiteX2" fmla="*/ 551896 w 552415"/>
              <a:gd name="connsiteY2" fmla="*/ 60376 h 178084"/>
              <a:gd name="connsiteX3" fmla="*/ 351871 w 552415"/>
              <a:gd name="connsiteY3" fmla="*/ 50851 h 178084"/>
              <a:gd name="connsiteX4" fmla="*/ 212171 w 552415"/>
              <a:gd name="connsiteY4" fmla="*/ 51 h 178084"/>
              <a:gd name="connsiteX5" fmla="*/ 339171 w 552415"/>
              <a:gd name="connsiteY5" fmla="*/ 41326 h 178084"/>
              <a:gd name="connsiteX6" fmla="*/ 304246 w 552415"/>
              <a:gd name="connsiteY6" fmla="*/ 44501 h 178084"/>
              <a:gd name="connsiteX7" fmla="*/ 75646 w 552415"/>
              <a:gd name="connsiteY7" fmla="*/ 92126 h 178084"/>
              <a:gd name="connsiteX8" fmla="*/ 142321 w 552415"/>
              <a:gd name="connsiteY8" fmla="*/ 95301 h 178084"/>
              <a:gd name="connsiteX9" fmla="*/ 2621 w 552415"/>
              <a:gd name="connsiteY9" fmla="*/ 177851 h 1780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52415" h="178084">
                <a:moveTo>
                  <a:pt x="2621" y="177851"/>
                </a:moveTo>
                <a:cubicBezTo>
                  <a:pt x="26963" y="173089"/>
                  <a:pt x="196825" y="86305"/>
                  <a:pt x="288371" y="66726"/>
                </a:cubicBezTo>
                <a:cubicBezTo>
                  <a:pt x="379917" y="47147"/>
                  <a:pt x="541313" y="63022"/>
                  <a:pt x="551896" y="60376"/>
                </a:cubicBezTo>
                <a:cubicBezTo>
                  <a:pt x="562479" y="57730"/>
                  <a:pt x="408492" y="60905"/>
                  <a:pt x="351871" y="50851"/>
                </a:cubicBezTo>
                <a:cubicBezTo>
                  <a:pt x="295250" y="40797"/>
                  <a:pt x="214288" y="1639"/>
                  <a:pt x="212171" y="51"/>
                </a:cubicBezTo>
                <a:cubicBezTo>
                  <a:pt x="210054" y="-1537"/>
                  <a:pt x="323825" y="33918"/>
                  <a:pt x="339171" y="41326"/>
                </a:cubicBezTo>
                <a:cubicBezTo>
                  <a:pt x="354517" y="48734"/>
                  <a:pt x="348167" y="36034"/>
                  <a:pt x="304246" y="44501"/>
                </a:cubicBezTo>
                <a:cubicBezTo>
                  <a:pt x="260325" y="52968"/>
                  <a:pt x="102634" y="83659"/>
                  <a:pt x="75646" y="92126"/>
                </a:cubicBezTo>
                <a:cubicBezTo>
                  <a:pt x="48658" y="100593"/>
                  <a:pt x="153433" y="77310"/>
                  <a:pt x="142321" y="95301"/>
                </a:cubicBezTo>
                <a:cubicBezTo>
                  <a:pt x="131209" y="113292"/>
                  <a:pt x="-21721" y="182613"/>
                  <a:pt x="2621" y="177851"/>
                </a:cubicBezTo>
                <a:close/>
              </a:path>
            </a:pathLst>
          </a:cu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9" name="フリーフォーム 1188">
            <a:extLst>
              <a:ext uri="{FF2B5EF4-FFF2-40B4-BE49-F238E27FC236}">
                <a16:creationId xmlns:a16="http://schemas.microsoft.com/office/drawing/2014/main" id="{408454F9-3E3F-D6BF-BCDB-47F1155AD095}"/>
              </a:ext>
            </a:extLst>
          </p:cNvPr>
          <p:cNvSpPr/>
          <p:nvPr/>
        </p:nvSpPr>
        <p:spPr>
          <a:xfrm>
            <a:off x="4343370" y="7991456"/>
            <a:ext cx="438366" cy="235138"/>
          </a:xfrm>
          <a:custGeom>
            <a:avLst/>
            <a:gdLst>
              <a:gd name="connsiteX0" fmla="*/ 438180 w 438366"/>
              <a:gd name="connsiteY0" fmla="*/ 19 h 235138"/>
              <a:gd name="connsiteX1" fmla="*/ 92105 w 438366"/>
              <a:gd name="connsiteY1" fmla="*/ 79394 h 235138"/>
              <a:gd name="connsiteX2" fmla="*/ 30 w 438366"/>
              <a:gd name="connsiteY2" fmla="*/ 234969 h 235138"/>
              <a:gd name="connsiteX3" fmla="*/ 82580 w 438366"/>
              <a:gd name="connsiteY3" fmla="*/ 107969 h 235138"/>
              <a:gd name="connsiteX4" fmla="*/ 139730 w 438366"/>
              <a:gd name="connsiteY4" fmla="*/ 25419 h 235138"/>
              <a:gd name="connsiteX5" fmla="*/ 41305 w 438366"/>
              <a:gd name="connsiteY5" fmla="*/ 85744 h 235138"/>
              <a:gd name="connsiteX6" fmla="*/ 438180 w 438366"/>
              <a:gd name="connsiteY6" fmla="*/ 19 h 235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8366" h="235138">
                <a:moveTo>
                  <a:pt x="438180" y="19"/>
                </a:moveTo>
                <a:cubicBezTo>
                  <a:pt x="446647" y="-1039"/>
                  <a:pt x="165130" y="40236"/>
                  <a:pt x="92105" y="79394"/>
                </a:cubicBezTo>
                <a:cubicBezTo>
                  <a:pt x="19080" y="118552"/>
                  <a:pt x="1617" y="230207"/>
                  <a:pt x="30" y="234969"/>
                </a:cubicBezTo>
                <a:cubicBezTo>
                  <a:pt x="-1557" y="239731"/>
                  <a:pt x="59297" y="142894"/>
                  <a:pt x="82580" y="107969"/>
                </a:cubicBezTo>
                <a:cubicBezTo>
                  <a:pt x="105863" y="73044"/>
                  <a:pt x="146609" y="29123"/>
                  <a:pt x="139730" y="25419"/>
                </a:cubicBezTo>
                <a:cubicBezTo>
                  <a:pt x="132851" y="21715"/>
                  <a:pt x="-3674" y="90506"/>
                  <a:pt x="41305" y="85744"/>
                </a:cubicBezTo>
                <a:cubicBezTo>
                  <a:pt x="86284" y="80982"/>
                  <a:pt x="429713" y="1077"/>
                  <a:pt x="438180" y="19"/>
                </a:cubicBezTo>
                <a:close/>
              </a:path>
            </a:pathLst>
          </a:cu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0" name="フリーフォーム 1189">
            <a:extLst>
              <a:ext uri="{FF2B5EF4-FFF2-40B4-BE49-F238E27FC236}">
                <a16:creationId xmlns:a16="http://schemas.microsoft.com/office/drawing/2014/main" id="{3845630E-DCF5-781A-27F3-F79AEFBFBE95}"/>
              </a:ext>
            </a:extLst>
          </p:cNvPr>
          <p:cNvSpPr/>
          <p:nvPr/>
        </p:nvSpPr>
        <p:spPr>
          <a:xfrm>
            <a:off x="2235199" y="8058150"/>
            <a:ext cx="222695" cy="575710"/>
          </a:xfrm>
          <a:custGeom>
            <a:avLst/>
            <a:gdLst>
              <a:gd name="connsiteX0" fmla="*/ 1 w 222695"/>
              <a:gd name="connsiteY0" fmla="*/ 0 h 575710"/>
              <a:gd name="connsiteX1" fmla="*/ 177801 w 222695"/>
              <a:gd name="connsiteY1" fmla="*/ 149225 h 575710"/>
              <a:gd name="connsiteX2" fmla="*/ 203201 w 222695"/>
              <a:gd name="connsiteY2" fmla="*/ 247650 h 575710"/>
              <a:gd name="connsiteX3" fmla="*/ 107951 w 222695"/>
              <a:gd name="connsiteY3" fmla="*/ 320675 h 575710"/>
              <a:gd name="connsiteX4" fmla="*/ 38101 w 222695"/>
              <a:gd name="connsiteY4" fmla="*/ 571500 h 575710"/>
              <a:gd name="connsiteX5" fmla="*/ 53976 w 222695"/>
              <a:gd name="connsiteY5" fmla="*/ 460375 h 575710"/>
              <a:gd name="connsiteX6" fmla="*/ 158751 w 222695"/>
              <a:gd name="connsiteY6" fmla="*/ 234950 h 575710"/>
              <a:gd name="connsiteX7" fmla="*/ 222251 w 222695"/>
              <a:gd name="connsiteY7" fmla="*/ 219075 h 575710"/>
              <a:gd name="connsiteX8" fmla="*/ 187326 w 222695"/>
              <a:gd name="connsiteY8" fmla="*/ 155575 h 575710"/>
              <a:gd name="connsiteX9" fmla="*/ 193676 w 222695"/>
              <a:gd name="connsiteY9" fmla="*/ 85725 h 575710"/>
              <a:gd name="connsiteX10" fmla="*/ 193676 w 222695"/>
              <a:gd name="connsiteY10" fmla="*/ 111125 h 575710"/>
              <a:gd name="connsiteX11" fmla="*/ 127001 w 222695"/>
              <a:gd name="connsiteY11" fmla="*/ 79375 h 575710"/>
              <a:gd name="connsiteX12" fmla="*/ 180976 w 222695"/>
              <a:gd name="connsiteY12" fmla="*/ 149225 h 575710"/>
              <a:gd name="connsiteX13" fmla="*/ 1 w 222695"/>
              <a:gd name="connsiteY13" fmla="*/ 0 h 5757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22695" h="575710">
                <a:moveTo>
                  <a:pt x="1" y="0"/>
                </a:moveTo>
                <a:cubicBezTo>
                  <a:pt x="-528" y="0"/>
                  <a:pt x="143934" y="107950"/>
                  <a:pt x="177801" y="149225"/>
                </a:cubicBezTo>
                <a:cubicBezTo>
                  <a:pt x="211668" y="190500"/>
                  <a:pt x="214843" y="219075"/>
                  <a:pt x="203201" y="247650"/>
                </a:cubicBezTo>
                <a:cubicBezTo>
                  <a:pt x="191559" y="276225"/>
                  <a:pt x="135468" y="266700"/>
                  <a:pt x="107951" y="320675"/>
                </a:cubicBezTo>
                <a:cubicBezTo>
                  <a:pt x="80434" y="374650"/>
                  <a:pt x="47097" y="548217"/>
                  <a:pt x="38101" y="571500"/>
                </a:cubicBezTo>
                <a:cubicBezTo>
                  <a:pt x="29105" y="594783"/>
                  <a:pt x="33868" y="516467"/>
                  <a:pt x="53976" y="460375"/>
                </a:cubicBezTo>
                <a:cubicBezTo>
                  <a:pt x="74084" y="404283"/>
                  <a:pt x="130705" y="275167"/>
                  <a:pt x="158751" y="234950"/>
                </a:cubicBezTo>
                <a:cubicBezTo>
                  <a:pt x="186797" y="194733"/>
                  <a:pt x="217489" y="232304"/>
                  <a:pt x="222251" y="219075"/>
                </a:cubicBezTo>
                <a:cubicBezTo>
                  <a:pt x="227013" y="205846"/>
                  <a:pt x="192089" y="177800"/>
                  <a:pt x="187326" y="155575"/>
                </a:cubicBezTo>
                <a:cubicBezTo>
                  <a:pt x="182564" y="133350"/>
                  <a:pt x="192618" y="93133"/>
                  <a:pt x="193676" y="85725"/>
                </a:cubicBezTo>
                <a:cubicBezTo>
                  <a:pt x="194734" y="78317"/>
                  <a:pt x="204788" y="112183"/>
                  <a:pt x="193676" y="111125"/>
                </a:cubicBezTo>
                <a:cubicBezTo>
                  <a:pt x="182564" y="110067"/>
                  <a:pt x="129118" y="73025"/>
                  <a:pt x="127001" y="79375"/>
                </a:cubicBezTo>
                <a:cubicBezTo>
                  <a:pt x="124884" y="85725"/>
                  <a:pt x="201613" y="161925"/>
                  <a:pt x="180976" y="149225"/>
                </a:cubicBezTo>
                <a:cubicBezTo>
                  <a:pt x="160339" y="136525"/>
                  <a:pt x="530" y="0"/>
                  <a:pt x="1" y="0"/>
                </a:cubicBezTo>
                <a:close/>
              </a:path>
            </a:pathLst>
          </a:cu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1" name="フリーフォーム 1190">
            <a:extLst>
              <a:ext uri="{FF2B5EF4-FFF2-40B4-BE49-F238E27FC236}">
                <a16:creationId xmlns:a16="http://schemas.microsoft.com/office/drawing/2014/main" id="{95AD160B-B803-A56B-EFB3-E9E8DB2AFC84}"/>
              </a:ext>
            </a:extLst>
          </p:cNvPr>
          <p:cNvSpPr/>
          <p:nvPr/>
        </p:nvSpPr>
        <p:spPr>
          <a:xfrm>
            <a:off x="2215951" y="7974811"/>
            <a:ext cx="368760" cy="776993"/>
          </a:xfrm>
          <a:custGeom>
            <a:avLst/>
            <a:gdLst>
              <a:gd name="connsiteX0" fmla="*/ 89099 w 368760"/>
              <a:gd name="connsiteY0" fmla="*/ 181764 h 776993"/>
              <a:gd name="connsiteX1" fmla="*/ 346274 w 368760"/>
              <a:gd name="connsiteY1" fmla="*/ 423064 h 776993"/>
              <a:gd name="connsiteX2" fmla="*/ 339924 w 368760"/>
              <a:gd name="connsiteY2" fmla="*/ 480214 h 776993"/>
              <a:gd name="connsiteX3" fmla="*/ 276424 w 368760"/>
              <a:gd name="connsiteY3" fmla="*/ 534189 h 776993"/>
              <a:gd name="connsiteX4" fmla="*/ 244674 w 368760"/>
              <a:gd name="connsiteY4" fmla="*/ 772314 h 776993"/>
              <a:gd name="connsiteX5" fmla="*/ 251024 w 368760"/>
              <a:gd name="connsiteY5" fmla="*/ 677064 h 776993"/>
              <a:gd name="connsiteX6" fmla="*/ 292299 w 368760"/>
              <a:gd name="connsiteY6" fmla="*/ 492914 h 776993"/>
              <a:gd name="connsiteX7" fmla="*/ 333574 w 368760"/>
              <a:gd name="connsiteY7" fmla="*/ 442114 h 776993"/>
              <a:gd name="connsiteX8" fmla="*/ 298649 w 368760"/>
              <a:gd name="connsiteY8" fmla="*/ 375439 h 776993"/>
              <a:gd name="connsiteX9" fmla="*/ 111324 w 368760"/>
              <a:gd name="connsiteY9" fmla="*/ 553239 h 776993"/>
              <a:gd name="connsiteX10" fmla="*/ 270074 w 368760"/>
              <a:gd name="connsiteY10" fmla="*/ 381789 h 776993"/>
              <a:gd name="connsiteX11" fmla="*/ 247849 w 368760"/>
              <a:gd name="connsiteY11" fmla="*/ 261139 h 776993"/>
              <a:gd name="connsiteX12" fmla="*/ 98624 w 368760"/>
              <a:gd name="connsiteY12" fmla="*/ 67464 h 776993"/>
              <a:gd name="connsiteX13" fmla="*/ 3374 w 368760"/>
              <a:gd name="connsiteY13" fmla="*/ 7139 h 776993"/>
              <a:gd name="connsiteX14" fmla="*/ 219274 w 368760"/>
              <a:gd name="connsiteY14" fmla="*/ 213514 h 776993"/>
              <a:gd name="connsiteX15" fmla="*/ 368499 w 368760"/>
              <a:gd name="connsiteY15" fmla="*/ 442114 h 776993"/>
              <a:gd name="connsiteX16" fmla="*/ 251024 w 368760"/>
              <a:gd name="connsiteY16" fmla="*/ 346864 h 776993"/>
              <a:gd name="connsiteX17" fmla="*/ 89099 w 368760"/>
              <a:gd name="connsiteY17" fmla="*/ 181764 h 7769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368760" h="776993">
                <a:moveTo>
                  <a:pt x="89099" y="181764"/>
                </a:moveTo>
                <a:cubicBezTo>
                  <a:pt x="104974" y="194464"/>
                  <a:pt x="304470" y="373322"/>
                  <a:pt x="346274" y="423064"/>
                </a:cubicBezTo>
                <a:cubicBezTo>
                  <a:pt x="388078" y="472806"/>
                  <a:pt x="351566" y="461693"/>
                  <a:pt x="339924" y="480214"/>
                </a:cubicBezTo>
                <a:cubicBezTo>
                  <a:pt x="328282" y="498735"/>
                  <a:pt x="292299" y="485506"/>
                  <a:pt x="276424" y="534189"/>
                </a:cubicBezTo>
                <a:cubicBezTo>
                  <a:pt x="260549" y="582872"/>
                  <a:pt x="248907" y="748502"/>
                  <a:pt x="244674" y="772314"/>
                </a:cubicBezTo>
                <a:cubicBezTo>
                  <a:pt x="240441" y="796126"/>
                  <a:pt x="243087" y="723631"/>
                  <a:pt x="251024" y="677064"/>
                </a:cubicBezTo>
                <a:cubicBezTo>
                  <a:pt x="258961" y="630497"/>
                  <a:pt x="278541" y="532072"/>
                  <a:pt x="292299" y="492914"/>
                </a:cubicBezTo>
                <a:cubicBezTo>
                  <a:pt x="306057" y="453756"/>
                  <a:pt x="332516" y="461693"/>
                  <a:pt x="333574" y="442114"/>
                </a:cubicBezTo>
                <a:cubicBezTo>
                  <a:pt x="334632" y="422535"/>
                  <a:pt x="335691" y="356918"/>
                  <a:pt x="298649" y="375439"/>
                </a:cubicBezTo>
                <a:cubicBezTo>
                  <a:pt x="261607" y="393960"/>
                  <a:pt x="116086" y="552181"/>
                  <a:pt x="111324" y="553239"/>
                </a:cubicBezTo>
                <a:cubicBezTo>
                  <a:pt x="106562" y="554297"/>
                  <a:pt x="247320" y="430472"/>
                  <a:pt x="270074" y="381789"/>
                </a:cubicBezTo>
                <a:cubicBezTo>
                  <a:pt x="292828" y="333106"/>
                  <a:pt x="276424" y="313526"/>
                  <a:pt x="247849" y="261139"/>
                </a:cubicBezTo>
                <a:cubicBezTo>
                  <a:pt x="219274" y="208752"/>
                  <a:pt x="139370" y="109797"/>
                  <a:pt x="98624" y="67464"/>
                </a:cubicBezTo>
                <a:cubicBezTo>
                  <a:pt x="57878" y="25131"/>
                  <a:pt x="-16734" y="-17203"/>
                  <a:pt x="3374" y="7139"/>
                </a:cubicBezTo>
                <a:cubicBezTo>
                  <a:pt x="23482" y="31481"/>
                  <a:pt x="158420" y="141018"/>
                  <a:pt x="219274" y="213514"/>
                </a:cubicBezTo>
                <a:cubicBezTo>
                  <a:pt x="280128" y="286010"/>
                  <a:pt x="363207" y="419889"/>
                  <a:pt x="368499" y="442114"/>
                </a:cubicBezTo>
                <a:cubicBezTo>
                  <a:pt x="373791" y="464339"/>
                  <a:pt x="297591" y="385493"/>
                  <a:pt x="251024" y="346864"/>
                </a:cubicBezTo>
                <a:cubicBezTo>
                  <a:pt x="204457" y="308235"/>
                  <a:pt x="73224" y="169064"/>
                  <a:pt x="89099" y="181764"/>
                </a:cubicBezTo>
                <a:close/>
              </a:path>
            </a:pathLst>
          </a:cu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2" name="フリーフォーム 1191">
            <a:extLst>
              <a:ext uri="{FF2B5EF4-FFF2-40B4-BE49-F238E27FC236}">
                <a16:creationId xmlns:a16="http://schemas.microsoft.com/office/drawing/2014/main" id="{357CACEF-1D1F-9377-082A-9149DC40B522}"/>
              </a:ext>
            </a:extLst>
          </p:cNvPr>
          <p:cNvSpPr/>
          <p:nvPr/>
        </p:nvSpPr>
        <p:spPr>
          <a:xfrm>
            <a:off x="2343441" y="7987994"/>
            <a:ext cx="2257464" cy="419406"/>
          </a:xfrm>
          <a:custGeom>
            <a:avLst/>
            <a:gdLst>
              <a:gd name="connsiteX0" fmla="*/ 2884 w 2257464"/>
              <a:gd name="connsiteY0" fmla="*/ 419406 h 419406"/>
              <a:gd name="connsiteX1" fmla="*/ 460084 w 2257464"/>
              <a:gd name="connsiteY1" fmla="*/ 349556 h 419406"/>
              <a:gd name="connsiteX2" fmla="*/ 352134 w 2257464"/>
              <a:gd name="connsiteY2" fmla="*/ 416231 h 419406"/>
              <a:gd name="connsiteX3" fmla="*/ 587084 w 2257464"/>
              <a:gd name="connsiteY3" fmla="*/ 349556 h 419406"/>
              <a:gd name="connsiteX4" fmla="*/ 434684 w 2257464"/>
              <a:gd name="connsiteY4" fmla="*/ 330506 h 419406"/>
              <a:gd name="connsiteX5" fmla="*/ 876009 w 2257464"/>
              <a:gd name="connsiteY5" fmla="*/ 327331 h 419406"/>
              <a:gd name="connsiteX6" fmla="*/ 974434 w 2257464"/>
              <a:gd name="connsiteY6" fmla="*/ 286056 h 419406"/>
              <a:gd name="connsiteX7" fmla="*/ 910934 w 2257464"/>
              <a:gd name="connsiteY7" fmla="*/ 282881 h 419406"/>
              <a:gd name="connsiteX8" fmla="*/ 1460209 w 2257464"/>
              <a:gd name="connsiteY8" fmla="*/ 101906 h 419406"/>
              <a:gd name="connsiteX9" fmla="*/ 1422109 w 2257464"/>
              <a:gd name="connsiteY9" fmla="*/ 140006 h 419406"/>
              <a:gd name="connsiteX10" fmla="*/ 1834859 w 2257464"/>
              <a:gd name="connsiteY10" fmla="*/ 174931 h 419406"/>
              <a:gd name="connsiteX11" fmla="*/ 2028534 w 2257464"/>
              <a:gd name="connsiteY11" fmla="*/ 162231 h 419406"/>
              <a:gd name="connsiteX12" fmla="*/ 1952334 w 2257464"/>
              <a:gd name="connsiteY12" fmla="*/ 162231 h 419406"/>
              <a:gd name="connsiteX13" fmla="*/ 2009484 w 2257464"/>
              <a:gd name="connsiteY13" fmla="*/ 101906 h 419406"/>
              <a:gd name="connsiteX14" fmla="*/ 2257134 w 2257464"/>
              <a:gd name="connsiteY14" fmla="*/ 306 h 419406"/>
              <a:gd name="connsiteX15" fmla="*/ 2060284 w 2257464"/>
              <a:gd name="connsiteY15" fmla="*/ 73331 h 419406"/>
              <a:gd name="connsiteX16" fmla="*/ 1965034 w 2257464"/>
              <a:gd name="connsiteY16" fmla="*/ 155881 h 419406"/>
              <a:gd name="connsiteX17" fmla="*/ 1942809 w 2257464"/>
              <a:gd name="connsiteY17" fmla="*/ 184456 h 419406"/>
              <a:gd name="connsiteX18" fmla="*/ 1349084 w 2257464"/>
              <a:gd name="connsiteY18" fmla="*/ 155881 h 419406"/>
              <a:gd name="connsiteX19" fmla="*/ 1104609 w 2257464"/>
              <a:gd name="connsiteY19" fmla="*/ 108256 h 419406"/>
              <a:gd name="connsiteX20" fmla="*/ 1326859 w 2257464"/>
              <a:gd name="connsiteY20" fmla="*/ 162231 h 419406"/>
              <a:gd name="connsiteX21" fmla="*/ 961734 w 2257464"/>
              <a:gd name="connsiteY21" fmla="*/ 279706 h 419406"/>
              <a:gd name="connsiteX22" fmla="*/ 542634 w 2257464"/>
              <a:gd name="connsiteY22" fmla="*/ 273356 h 419406"/>
              <a:gd name="connsiteX23" fmla="*/ 971259 w 2257464"/>
              <a:gd name="connsiteY23" fmla="*/ 301931 h 419406"/>
              <a:gd name="connsiteX24" fmla="*/ 688684 w 2257464"/>
              <a:gd name="connsiteY24" fmla="*/ 324156 h 419406"/>
              <a:gd name="connsiteX25" fmla="*/ 498184 w 2257464"/>
              <a:gd name="connsiteY25" fmla="*/ 343206 h 419406"/>
              <a:gd name="connsiteX26" fmla="*/ 517234 w 2257464"/>
              <a:gd name="connsiteY26" fmla="*/ 384481 h 419406"/>
              <a:gd name="connsiteX27" fmla="*/ 383884 w 2257464"/>
              <a:gd name="connsiteY27" fmla="*/ 406706 h 419406"/>
              <a:gd name="connsiteX28" fmla="*/ 228309 w 2257464"/>
              <a:gd name="connsiteY28" fmla="*/ 355906 h 419406"/>
              <a:gd name="connsiteX29" fmla="*/ 123534 w 2257464"/>
              <a:gd name="connsiteY29" fmla="*/ 181281 h 419406"/>
              <a:gd name="connsiteX30" fmla="*/ 260059 w 2257464"/>
              <a:gd name="connsiteY30" fmla="*/ 349556 h 419406"/>
              <a:gd name="connsiteX31" fmla="*/ 2884 w 2257464"/>
              <a:gd name="connsiteY31" fmla="*/ 419406 h 4194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2257464" h="419406">
                <a:moveTo>
                  <a:pt x="2884" y="419406"/>
                </a:moveTo>
                <a:cubicBezTo>
                  <a:pt x="36221" y="419406"/>
                  <a:pt x="401876" y="350085"/>
                  <a:pt x="460084" y="349556"/>
                </a:cubicBezTo>
                <a:cubicBezTo>
                  <a:pt x="518292" y="349027"/>
                  <a:pt x="330967" y="416231"/>
                  <a:pt x="352134" y="416231"/>
                </a:cubicBezTo>
                <a:cubicBezTo>
                  <a:pt x="373301" y="416231"/>
                  <a:pt x="573326" y="363844"/>
                  <a:pt x="587084" y="349556"/>
                </a:cubicBezTo>
                <a:cubicBezTo>
                  <a:pt x="600842" y="335268"/>
                  <a:pt x="386530" y="334210"/>
                  <a:pt x="434684" y="330506"/>
                </a:cubicBezTo>
                <a:cubicBezTo>
                  <a:pt x="482838" y="326802"/>
                  <a:pt x="786051" y="334739"/>
                  <a:pt x="876009" y="327331"/>
                </a:cubicBezTo>
                <a:cubicBezTo>
                  <a:pt x="965967" y="319923"/>
                  <a:pt x="968613" y="293464"/>
                  <a:pt x="974434" y="286056"/>
                </a:cubicBezTo>
                <a:cubicBezTo>
                  <a:pt x="980255" y="278648"/>
                  <a:pt x="829972" y="313573"/>
                  <a:pt x="910934" y="282881"/>
                </a:cubicBezTo>
                <a:cubicBezTo>
                  <a:pt x="991896" y="252189"/>
                  <a:pt x="1375013" y="125718"/>
                  <a:pt x="1460209" y="101906"/>
                </a:cubicBezTo>
                <a:cubicBezTo>
                  <a:pt x="1545405" y="78094"/>
                  <a:pt x="1359667" y="127835"/>
                  <a:pt x="1422109" y="140006"/>
                </a:cubicBezTo>
                <a:cubicBezTo>
                  <a:pt x="1484551" y="152177"/>
                  <a:pt x="1733788" y="171227"/>
                  <a:pt x="1834859" y="174931"/>
                </a:cubicBezTo>
                <a:cubicBezTo>
                  <a:pt x="1935930" y="178635"/>
                  <a:pt x="2008955" y="164348"/>
                  <a:pt x="2028534" y="162231"/>
                </a:cubicBezTo>
                <a:cubicBezTo>
                  <a:pt x="2048113" y="160114"/>
                  <a:pt x="1955509" y="172285"/>
                  <a:pt x="1952334" y="162231"/>
                </a:cubicBezTo>
                <a:cubicBezTo>
                  <a:pt x="1949159" y="152177"/>
                  <a:pt x="1958684" y="128893"/>
                  <a:pt x="2009484" y="101906"/>
                </a:cubicBezTo>
                <a:cubicBezTo>
                  <a:pt x="2060284" y="74919"/>
                  <a:pt x="2248667" y="5069"/>
                  <a:pt x="2257134" y="306"/>
                </a:cubicBezTo>
                <a:cubicBezTo>
                  <a:pt x="2265601" y="-4457"/>
                  <a:pt x="2108967" y="47402"/>
                  <a:pt x="2060284" y="73331"/>
                </a:cubicBezTo>
                <a:cubicBezTo>
                  <a:pt x="2011601" y="99260"/>
                  <a:pt x="1984613" y="137360"/>
                  <a:pt x="1965034" y="155881"/>
                </a:cubicBezTo>
                <a:cubicBezTo>
                  <a:pt x="1945455" y="174402"/>
                  <a:pt x="2045467" y="184456"/>
                  <a:pt x="1942809" y="184456"/>
                </a:cubicBezTo>
                <a:cubicBezTo>
                  <a:pt x="1840151" y="184456"/>
                  <a:pt x="1488784" y="168581"/>
                  <a:pt x="1349084" y="155881"/>
                </a:cubicBezTo>
                <a:cubicBezTo>
                  <a:pt x="1209384" y="143181"/>
                  <a:pt x="1108313" y="107198"/>
                  <a:pt x="1104609" y="108256"/>
                </a:cubicBezTo>
                <a:cubicBezTo>
                  <a:pt x="1100905" y="109314"/>
                  <a:pt x="1350671" y="133656"/>
                  <a:pt x="1326859" y="162231"/>
                </a:cubicBezTo>
                <a:cubicBezTo>
                  <a:pt x="1303047" y="190806"/>
                  <a:pt x="1092438" y="261185"/>
                  <a:pt x="961734" y="279706"/>
                </a:cubicBezTo>
                <a:cubicBezTo>
                  <a:pt x="831030" y="298227"/>
                  <a:pt x="541047" y="269652"/>
                  <a:pt x="542634" y="273356"/>
                </a:cubicBezTo>
                <a:cubicBezTo>
                  <a:pt x="544221" y="277060"/>
                  <a:pt x="946917" y="293464"/>
                  <a:pt x="971259" y="301931"/>
                </a:cubicBezTo>
                <a:cubicBezTo>
                  <a:pt x="995601" y="310398"/>
                  <a:pt x="767530" y="317277"/>
                  <a:pt x="688684" y="324156"/>
                </a:cubicBezTo>
                <a:cubicBezTo>
                  <a:pt x="609838" y="331035"/>
                  <a:pt x="526759" y="333152"/>
                  <a:pt x="498184" y="343206"/>
                </a:cubicBezTo>
                <a:cubicBezTo>
                  <a:pt x="469609" y="353260"/>
                  <a:pt x="536284" y="373898"/>
                  <a:pt x="517234" y="384481"/>
                </a:cubicBezTo>
                <a:cubicBezTo>
                  <a:pt x="498184" y="395064"/>
                  <a:pt x="432038" y="411468"/>
                  <a:pt x="383884" y="406706"/>
                </a:cubicBezTo>
                <a:cubicBezTo>
                  <a:pt x="335730" y="401944"/>
                  <a:pt x="271701" y="393477"/>
                  <a:pt x="228309" y="355906"/>
                </a:cubicBezTo>
                <a:cubicBezTo>
                  <a:pt x="184917" y="318335"/>
                  <a:pt x="118243" y="182339"/>
                  <a:pt x="123534" y="181281"/>
                </a:cubicBezTo>
                <a:cubicBezTo>
                  <a:pt x="128825" y="180223"/>
                  <a:pt x="284401" y="309339"/>
                  <a:pt x="260059" y="349556"/>
                </a:cubicBezTo>
                <a:cubicBezTo>
                  <a:pt x="235717" y="389773"/>
                  <a:pt x="-30453" y="419406"/>
                  <a:pt x="2884" y="419406"/>
                </a:cubicBezTo>
                <a:close/>
              </a:path>
            </a:pathLst>
          </a:cu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3" name="フリーフォーム 1192">
            <a:extLst>
              <a:ext uri="{FF2B5EF4-FFF2-40B4-BE49-F238E27FC236}">
                <a16:creationId xmlns:a16="http://schemas.microsoft.com/office/drawing/2014/main" id="{A1B72002-A3DC-9C4B-80C7-96ADADA211ED}"/>
              </a:ext>
            </a:extLst>
          </p:cNvPr>
          <p:cNvSpPr/>
          <p:nvPr/>
        </p:nvSpPr>
        <p:spPr>
          <a:xfrm>
            <a:off x="4358153" y="7896776"/>
            <a:ext cx="1249372" cy="501173"/>
          </a:xfrm>
          <a:custGeom>
            <a:avLst/>
            <a:gdLst>
              <a:gd name="connsiteX0" fmla="*/ 39222 w 1249372"/>
              <a:gd name="connsiteY0" fmla="*/ 18499 h 501173"/>
              <a:gd name="connsiteX1" fmla="*/ 867897 w 1249372"/>
              <a:gd name="connsiteY1" fmla="*/ 91524 h 501173"/>
              <a:gd name="connsiteX2" fmla="*/ 1242547 w 1249372"/>
              <a:gd name="connsiteY2" fmla="*/ 8974 h 501173"/>
              <a:gd name="connsiteX3" fmla="*/ 1106022 w 1249372"/>
              <a:gd name="connsiteY3" fmla="*/ 62949 h 501173"/>
              <a:gd name="connsiteX4" fmla="*/ 1055222 w 1249372"/>
              <a:gd name="connsiteY4" fmla="*/ 304249 h 501173"/>
              <a:gd name="connsiteX5" fmla="*/ 1074272 w 1249372"/>
              <a:gd name="connsiteY5" fmla="*/ 215349 h 501173"/>
              <a:gd name="connsiteX6" fmla="*/ 998072 w 1249372"/>
              <a:gd name="connsiteY6" fmla="*/ 374099 h 501173"/>
              <a:gd name="connsiteX7" fmla="*/ 683747 w 1249372"/>
              <a:gd name="connsiteY7" fmla="*/ 497924 h 501173"/>
              <a:gd name="connsiteX8" fmla="*/ 788522 w 1249372"/>
              <a:gd name="connsiteY8" fmla="*/ 453474 h 501173"/>
              <a:gd name="connsiteX9" fmla="*/ 1029822 w 1249372"/>
              <a:gd name="connsiteY9" fmla="*/ 329649 h 501173"/>
              <a:gd name="connsiteX10" fmla="*/ 1055222 w 1249372"/>
              <a:gd name="connsiteY10" fmla="*/ 193124 h 501173"/>
              <a:gd name="connsiteX11" fmla="*/ 1175872 w 1249372"/>
              <a:gd name="connsiteY11" fmla="*/ 5799 h 501173"/>
              <a:gd name="connsiteX12" fmla="*/ 1036172 w 1249372"/>
              <a:gd name="connsiteY12" fmla="*/ 47074 h 501173"/>
              <a:gd name="connsiteX13" fmla="*/ 778997 w 1249372"/>
              <a:gd name="connsiteY13" fmla="*/ 40724 h 501173"/>
              <a:gd name="connsiteX14" fmla="*/ 1144122 w 1249372"/>
              <a:gd name="connsiteY14" fmla="*/ 8974 h 501173"/>
              <a:gd name="connsiteX15" fmla="*/ 442447 w 1249372"/>
              <a:gd name="connsiteY15" fmla="*/ 66124 h 501173"/>
              <a:gd name="connsiteX16" fmla="*/ 163047 w 1249372"/>
              <a:gd name="connsiteY16" fmla="*/ 43899 h 501173"/>
              <a:gd name="connsiteX17" fmla="*/ 39222 w 1249372"/>
              <a:gd name="connsiteY17" fmla="*/ 18499 h 5011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249372" h="501173">
                <a:moveTo>
                  <a:pt x="39222" y="18499"/>
                </a:moveTo>
                <a:cubicBezTo>
                  <a:pt x="156697" y="26436"/>
                  <a:pt x="667343" y="93111"/>
                  <a:pt x="867897" y="91524"/>
                </a:cubicBezTo>
                <a:cubicBezTo>
                  <a:pt x="1068451" y="89937"/>
                  <a:pt x="1202860" y="13736"/>
                  <a:pt x="1242547" y="8974"/>
                </a:cubicBezTo>
                <a:cubicBezTo>
                  <a:pt x="1282235" y="4211"/>
                  <a:pt x="1137243" y="13736"/>
                  <a:pt x="1106022" y="62949"/>
                </a:cubicBezTo>
                <a:cubicBezTo>
                  <a:pt x="1074801" y="112162"/>
                  <a:pt x="1060514" y="278849"/>
                  <a:pt x="1055222" y="304249"/>
                </a:cubicBezTo>
                <a:cubicBezTo>
                  <a:pt x="1049930" y="329649"/>
                  <a:pt x="1083797" y="203707"/>
                  <a:pt x="1074272" y="215349"/>
                </a:cubicBezTo>
                <a:cubicBezTo>
                  <a:pt x="1064747" y="226991"/>
                  <a:pt x="1063160" y="327003"/>
                  <a:pt x="998072" y="374099"/>
                </a:cubicBezTo>
                <a:cubicBezTo>
                  <a:pt x="932984" y="421195"/>
                  <a:pt x="718672" y="484695"/>
                  <a:pt x="683747" y="497924"/>
                </a:cubicBezTo>
                <a:cubicBezTo>
                  <a:pt x="648822" y="511153"/>
                  <a:pt x="730843" y="481520"/>
                  <a:pt x="788522" y="453474"/>
                </a:cubicBezTo>
                <a:cubicBezTo>
                  <a:pt x="846201" y="425428"/>
                  <a:pt x="985372" y="373041"/>
                  <a:pt x="1029822" y="329649"/>
                </a:cubicBezTo>
                <a:cubicBezTo>
                  <a:pt x="1074272" y="286257"/>
                  <a:pt x="1030880" y="247099"/>
                  <a:pt x="1055222" y="193124"/>
                </a:cubicBezTo>
                <a:cubicBezTo>
                  <a:pt x="1079564" y="139149"/>
                  <a:pt x="1179047" y="30141"/>
                  <a:pt x="1175872" y="5799"/>
                </a:cubicBezTo>
                <a:cubicBezTo>
                  <a:pt x="1172697" y="-18543"/>
                  <a:pt x="1102318" y="41253"/>
                  <a:pt x="1036172" y="47074"/>
                </a:cubicBezTo>
                <a:cubicBezTo>
                  <a:pt x="970026" y="52895"/>
                  <a:pt x="761005" y="47074"/>
                  <a:pt x="778997" y="40724"/>
                </a:cubicBezTo>
                <a:cubicBezTo>
                  <a:pt x="796989" y="34374"/>
                  <a:pt x="1144122" y="8974"/>
                  <a:pt x="1144122" y="8974"/>
                </a:cubicBezTo>
                <a:cubicBezTo>
                  <a:pt x="1088030" y="13207"/>
                  <a:pt x="605959" y="60303"/>
                  <a:pt x="442447" y="66124"/>
                </a:cubicBezTo>
                <a:cubicBezTo>
                  <a:pt x="278935" y="71945"/>
                  <a:pt x="226547" y="50249"/>
                  <a:pt x="163047" y="43899"/>
                </a:cubicBezTo>
                <a:cubicBezTo>
                  <a:pt x="99547" y="37549"/>
                  <a:pt x="-78253" y="10562"/>
                  <a:pt x="39222" y="18499"/>
                </a:cubicBezTo>
                <a:close/>
              </a:path>
            </a:pathLst>
          </a:cu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4" name="フリーフォーム 1193">
            <a:extLst>
              <a:ext uri="{FF2B5EF4-FFF2-40B4-BE49-F238E27FC236}">
                <a16:creationId xmlns:a16="http://schemas.microsoft.com/office/drawing/2014/main" id="{8A4D6C6B-6162-349F-E441-1E54BFA2B0B8}"/>
              </a:ext>
            </a:extLst>
          </p:cNvPr>
          <p:cNvSpPr/>
          <p:nvPr/>
        </p:nvSpPr>
        <p:spPr>
          <a:xfrm>
            <a:off x="5378225" y="8292971"/>
            <a:ext cx="352706" cy="983122"/>
          </a:xfrm>
          <a:custGeom>
            <a:avLst/>
            <a:gdLst>
              <a:gd name="connsiteX0" fmla="*/ 352650 w 352706"/>
              <a:gd name="connsiteY0" fmla="*/ 129 h 983122"/>
              <a:gd name="connsiteX1" fmla="*/ 254225 w 352706"/>
              <a:gd name="connsiteY1" fmla="*/ 143004 h 983122"/>
              <a:gd name="connsiteX2" fmla="*/ 295500 w 352706"/>
              <a:gd name="connsiteY2" fmla="*/ 279529 h 983122"/>
              <a:gd name="connsiteX3" fmla="*/ 244700 w 352706"/>
              <a:gd name="connsiteY3" fmla="*/ 222379 h 983122"/>
              <a:gd name="connsiteX4" fmla="*/ 330425 w 352706"/>
              <a:gd name="connsiteY4" fmla="*/ 336679 h 983122"/>
              <a:gd name="connsiteX5" fmla="*/ 257400 w 352706"/>
              <a:gd name="connsiteY5" fmla="*/ 492254 h 983122"/>
              <a:gd name="connsiteX6" fmla="*/ 289150 w 352706"/>
              <a:gd name="connsiteY6" fmla="*/ 409704 h 983122"/>
              <a:gd name="connsiteX7" fmla="*/ 178025 w 352706"/>
              <a:gd name="connsiteY7" fmla="*/ 574804 h 983122"/>
              <a:gd name="connsiteX8" fmla="*/ 12925 w 352706"/>
              <a:gd name="connsiteY8" fmla="*/ 962154 h 983122"/>
              <a:gd name="connsiteX9" fmla="*/ 35150 w 352706"/>
              <a:gd name="connsiteY9" fmla="*/ 882779 h 983122"/>
              <a:gd name="connsiteX10" fmla="*/ 228825 w 352706"/>
              <a:gd name="connsiteY10" fmla="*/ 473204 h 983122"/>
              <a:gd name="connsiteX11" fmla="*/ 263750 w 352706"/>
              <a:gd name="connsiteY11" fmla="*/ 412879 h 983122"/>
              <a:gd name="connsiteX12" fmla="*/ 254225 w 352706"/>
              <a:gd name="connsiteY12" fmla="*/ 266829 h 983122"/>
              <a:gd name="connsiteX13" fmla="*/ 324075 w 352706"/>
              <a:gd name="connsiteY13" fmla="*/ 416054 h 983122"/>
              <a:gd name="connsiteX14" fmla="*/ 263750 w 352706"/>
              <a:gd name="connsiteY14" fmla="*/ 250954 h 983122"/>
              <a:gd name="connsiteX15" fmla="*/ 238350 w 352706"/>
              <a:gd name="connsiteY15" fmla="*/ 168404 h 983122"/>
              <a:gd name="connsiteX16" fmla="*/ 352650 w 352706"/>
              <a:gd name="connsiteY16" fmla="*/ 129 h 9831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352706" h="983122">
                <a:moveTo>
                  <a:pt x="352650" y="129"/>
                </a:moveTo>
                <a:cubicBezTo>
                  <a:pt x="355296" y="-4104"/>
                  <a:pt x="263750" y="96437"/>
                  <a:pt x="254225" y="143004"/>
                </a:cubicBezTo>
                <a:cubicBezTo>
                  <a:pt x="244700" y="189571"/>
                  <a:pt x="297087" y="266300"/>
                  <a:pt x="295500" y="279529"/>
                </a:cubicBezTo>
                <a:cubicBezTo>
                  <a:pt x="293913" y="292758"/>
                  <a:pt x="238879" y="212854"/>
                  <a:pt x="244700" y="222379"/>
                </a:cubicBezTo>
                <a:cubicBezTo>
                  <a:pt x="250521" y="231904"/>
                  <a:pt x="328308" y="291700"/>
                  <a:pt x="330425" y="336679"/>
                </a:cubicBezTo>
                <a:cubicBezTo>
                  <a:pt x="332542" y="381658"/>
                  <a:pt x="264279" y="480083"/>
                  <a:pt x="257400" y="492254"/>
                </a:cubicBezTo>
                <a:cubicBezTo>
                  <a:pt x="250521" y="504425"/>
                  <a:pt x="302379" y="395946"/>
                  <a:pt x="289150" y="409704"/>
                </a:cubicBezTo>
                <a:cubicBezTo>
                  <a:pt x="275921" y="423462"/>
                  <a:pt x="224062" y="482729"/>
                  <a:pt x="178025" y="574804"/>
                </a:cubicBezTo>
                <a:cubicBezTo>
                  <a:pt x="131988" y="666879"/>
                  <a:pt x="36737" y="910825"/>
                  <a:pt x="12925" y="962154"/>
                </a:cubicBezTo>
                <a:cubicBezTo>
                  <a:pt x="-10887" y="1013483"/>
                  <a:pt x="-833" y="964271"/>
                  <a:pt x="35150" y="882779"/>
                </a:cubicBezTo>
                <a:cubicBezTo>
                  <a:pt x="71133" y="801287"/>
                  <a:pt x="190725" y="551521"/>
                  <a:pt x="228825" y="473204"/>
                </a:cubicBezTo>
                <a:cubicBezTo>
                  <a:pt x="266925" y="394887"/>
                  <a:pt x="259517" y="447275"/>
                  <a:pt x="263750" y="412879"/>
                </a:cubicBezTo>
                <a:cubicBezTo>
                  <a:pt x="267983" y="378483"/>
                  <a:pt x="244171" y="266300"/>
                  <a:pt x="254225" y="266829"/>
                </a:cubicBezTo>
                <a:cubicBezTo>
                  <a:pt x="264279" y="267358"/>
                  <a:pt x="322487" y="418700"/>
                  <a:pt x="324075" y="416054"/>
                </a:cubicBezTo>
                <a:cubicBezTo>
                  <a:pt x="325662" y="413408"/>
                  <a:pt x="278037" y="292229"/>
                  <a:pt x="263750" y="250954"/>
                </a:cubicBezTo>
                <a:cubicBezTo>
                  <a:pt x="249462" y="209679"/>
                  <a:pt x="229354" y="212325"/>
                  <a:pt x="238350" y="168404"/>
                </a:cubicBezTo>
                <a:cubicBezTo>
                  <a:pt x="247346" y="124483"/>
                  <a:pt x="350004" y="4362"/>
                  <a:pt x="352650" y="129"/>
                </a:cubicBezTo>
                <a:close/>
              </a:path>
            </a:pathLst>
          </a:cu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5" name="フリーフォーム 1194">
            <a:extLst>
              <a:ext uri="{FF2B5EF4-FFF2-40B4-BE49-F238E27FC236}">
                <a16:creationId xmlns:a16="http://schemas.microsoft.com/office/drawing/2014/main" id="{066E680F-B7EB-C52C-FA84-5DBC06E4CFEE}"/>
              </a:ext>
            </a:extLst>
          </p:cNvPr>
          <p:cNvSpPr/>
          <p:nvPr/>
        </p:nvSpPr>
        <p:spPr>
          <a:xfrm>
            <a:off x="2650379" y="8314661"/>
            <a:ext cx="1761193" cy="150074"/>
          </a:xfrm>
          <a:custGeom>
            <a:avLst/>
            <a:gdLst>
              <a:gd name="connsiteX0" fmla="*/ 746 w 1761193"/>
              <a:gd name="connsiteY0" fmla="*/ 149889 h 150074"/>
              <a:gd name="connsiteX1" fmla="*/ 502396 w 1761193"/>
              <a:gd name="connsiteY1" fmla="*/ 3839 h 150074"/>
              <a:gd name="connsiteX2" fmla="*/ 553196 w 1761193"/>
              <a:gd name="connsiteY2" fmla="*/ 45114 h 150074"/>
              <a:gd name="connsiteX3" fmla="*/ 867521 w 1761193"/>
              <a:gd name="connsiteY3" fmla="*/ 73689 h 150074"/>
              <a:gd name="connsiteX4" fmla="*/ 1750171 w 1761193"/>
              <a:gd name="connsiteY4" fmla="*/ 67339 h 150074"/>
              <a:gd name="connsiteX5" fmla="*/ 1312021 w 1761193"/>
              <a:gd name="connsiteY5" fmla="*/ 83214 h 150074"/>
              <a:gd name="connsiteX6" fmla="*/ 575421 w 1761193"/>
              <a:gd name="connsiteY6" fmla="*/ 57814 h 150074"/>
              <a:gd name="connsiteX7" fmla="*/ 432546 w 1761193"/>
              <a:gd name="connsiteY7" fmla="*/ 10189 h 150074"/>
              <a:gd name="connsiteX8" fmla="*/ 172196 w 1761193"/>
              <a:gd name="connsiteY8" fmla="*/ 86389 h 150074"/>
              <a:gd name="connsiteX9" fmla="*/ 384921 w 1761193"/>
              <a:gd name="connsiteY9" fmla="*/ 35589 h 150074"/>
              <a:gd name="connsiteX10" fmla="*/ 746 w 1761193"/>
              <a:gd name="connsiteY10" fmla="*/ 149889 h 1500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761193" h="150074">
                <a:moveTo>
                  <a:pt x="746" y="149889"/>
                </a:moveTo>
                <a:cubicBezTo>
                  <a:pt x="20325" y="144597"/>
                  <a:pt x="410321" y="21301"/>
                  <a:pt x="502396" y="3839"/>
                </a:cubicBezTo>
                <a:cubicBezTo>
                  <a:pt x="594471" y="-13623"/>
                  <a:pt x="492342" y="33472"/>
                  <a:pt x="553196" y="45114"/>
                </a:cubicBezTo>
                <a:cubicBezTo>
                  <a:pt x="614050" y="56756"/>
                  <a:pt x="668025" y="69985"/>
                  <a:pt x="867521" y="73689"/>
                </a:cubicBezTo>
                <a:cubicBezTo>
                  <a:pt x="1067017" y="77393"/>
                  <a:pt x="1676088" y="65751"/>
                  <a:pt x="1750171" y="67339"/>
                </a:cubicBezTo>
                <a:cubicBezTo>
                  <a:pt x="1824254" y="68926"/>
                  <a:pt x="1507813" y="84801"/>
                  <a:pt x="1312021" y="83214"/>
                </a:cubicBezTo>
                <a:cubicBezTo>
                  <a:pt x="1116229" y="81626"/>
                  <a:pt x="722000" y="69985"/>
                  <a:pt x="575421" y="57814"/>
                </a:cubicBezTo>
                <a:cubicBezTo>
                  <a:pt x="428842" y="45643"/>
                  <a:pt x="499750" y="5426"/>
                  <a:pt x="432546" y="10189"/>
                </a:cubicBezTo>
                <a:cubicBezTo>
                  <a:pt x="365342" y="14951"/>
                  <a:pt x="180133" y="82156"/>
                  <a:pt x="172196" y="86389"/>
                </a:cubicBezTo>
                <a:cubicBezTo>
                  <a:pt x="164259" y="90622"/>
                  <a:pt x="416671" y="25535"/>
                  <a:pt x="384921" y="35589"/>
                </a:cubicBezTo>
                <a:cubicBezTo>
                  <a:pt x="353171" y="45643"/>
                  <a:pt x="-18833" y="155181"/>
                  <a:pt x="746" y="149889"/>
                </a:cubicBezTo>
                <a:close/>
              </a:path>
            </a:pathLst>
          </a:cu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6" name="フリーフォーム 1195">
            <a:extLst>
              <a:ext uri="{FF2B5EF4-FFF2-40B4-BE49-F238E27FC236}">
                <a16:creationId xmlns:a16="http://schemas.microsoft.com/office/drawing/2014/main" id="{478E82A7-7CF6-EB7F-DF16-4480DA64BB04}"/>
              </a:ext>
            </a:extLst>
          </p:cNvPr>
          <p:cNvSpPr/>
          <p:nvPr/>
        </p:nvSpPr>
        <p:spPr>
          <a:xfrm>
            <a:off x="3667125" y="8387534"/>
            <a:ext cx="1847849" cy="107590"/>
          </a:xfrm>
          <a:custGeom>
            <a:avLst/>
            <a:gdLst>
              <a:gd name="connsiteX0" fmla="*/ 0 w 1847849"/>
              <a:gd name="connsiteY0" fmla="*/ 38916 h 107590"/>
              <a:gd name="connsiteX1" fmla="*/ 1127125 w 1847849"/>
              <a:gd name="connsiteY1" fmla="*/ 80191 h 107590"/>
              <a:gd name="connsiteX2" fmla="*/ 1762125 w 1847849"/>
              <a:gd name="connsiteY2" fmla="*/ 102416 h 107590"/>
              <a:gd name="connsiteX3" fmla="*/ 1841500 w 1847849"/>
              <a:gd name="connsiteY3" fmla="*/ 102416 h 107590"/>
              <a:gd name="connsiteX4" fmla="*/ 1587500 w 1847849"/>
              <a:gd name="connsiteY4" fmla="*/ 102416 h 107590"/>
              <a:gd name="connsiteX5" fmla="*/ 1028700 w 1847849"/>
              <a:gd name="connsiteY5" fmla="*/ 32566 h 107590"/>
              <a:gd name="connsiteX6" fmla="*/ 1460500 w 1847849"/>
              <a:gd name="connsiteY6" fmla="*/ 89716 h 107590"/>
              <a:gd name="connsiteX7" fmla="*/ 1069975 w 1847849"/>
              <a:gd name="connsiteY7" fmla="*/ 73841 h 107590"/>
              <a:gd name="connsiteX8" fmla="*/ 704850 w 1847849"/>
              <a:gd name="connsiteY8" fmla="*/ 29391 h 107590"/>
              <a:gd name="connsiteX9" fmla="*/ 498475 w 1847849"/>
              <a:gd name="connsiteY9" fmla="*/ 816 h 107590"/>
              <a:gd name="connsiteX10" fmla="*/ 701675 w 1847849"/>
              <a:gd name="connsiteY10" fmla="*/ 61141 h 107590"/>
              <a:gd name="connsiteX11" fmla="*/ 346075 w 1847849"/>
              <a:gd name="connsiteY11" fmla="*/ 51616 h 107590"/>
              <a:gd name="connsiteX12" fmla="*/ 0 w 1847849"/>
              <a:gd name="connsiteY12" fmla="*/ 38916 h 1075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847849" h="107590">
                <a:moveTo>
                  <a:pt x="0" y="38916"/>
                </a:moveTo>
                <a:lnTo>
                  <a:pt x="1127125" y="80191"/>
                </a:lnTo>
                <a:lnTo>
                  <a:pt x="1762125" y="102416"/>
                </a:lnTo>
                <a:cubicBezTo>
                  <a:pt x="1881187" y="106120"/>
                  <a:pt x="1841500" y="102416"/>
                  <a:pt x="1841500" y="102416"/>
                </a:cubicBezTo>
                <a:cubicBezTo>
                  <a:pt x="1812396" y="102416"/>
                  <a:pt x="1722967" y="114058"/>
                  <a:pt x="1587500" y="102416"/>
                </a:cubicBezTo>
                <a:cubicBezTo>
                  <a:pt x="1452033" y="90774"/>
                  <a:pt x="1049867" y="34683"/>
                  <a:pt x="1028700" y="32566"/>
                </a:cubicBezTo>
                <a:cubicBezTo>
                  <a:pt x="1007533" y="30449"/>
                  <a:pt x="1453621" y="82837"/>
                  <a:pt x="1460500" y="89716"/>
                </a:cubicBezTo>
                <a:cubicBezTo>
                  <a:pt x="1467379" y="96595"/>
                  <a:pt x="1195917" y="83895"/>
                  <a:pt x="1069975" y="73841"/>
                </a:cubicBezTo>
                <a:cubicBezTo>
                  <a:pt x="944033" y="63787"/>
                  <a:pt x="800100" y="41562"/>
                  <a:pt x="704850" y="29391"/>
                </a:cubicBezTo>
                <a:cubicBezTo>
                  <a:pt x="609600" y="17220"/>
                  <a:pt x="499004" y="-4476"/>
                  <a:pt x="498475" y="816"/>
                </a:cubicBezTo>
                <a:cubicBezTo>
                  <a:pt x="497946" y="6108"/>
                  <a:pt x="727075" y="52674"/>
                  <a:pt x="701675" y="61141"/>
                </a:cubicBezTo>
                <a:cubicBezTo>
                  <a:pt x="676275" y="69608"/>
                  <a:pt x="346075" y="51616"/>
                  <a:pt x="346075" y="51616"/>
                </a:cubicBezTo>
                <a:lnTo>
                  <a:pt x="0" y="38916"/>
                </a:lnTo>
                <a:close/>
              </a:path>
            </a:pathLst>
          </a:cu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7" name="フリーフォーム 1196">
            <a:extLst>
              <a:ext uri="{FF2B5EF4-FFF2-40B4-BE49-F238E27FC236}">
                <a16:creationId xmlns:a16="http://schemas.microsoft.com/office/drawing/2014/main" id="{3450A255-6309-F20E-C196-233FD64F1A89}"/>
              </a:ext>
            </a:extLst>
          </p:cNvPr>
          <p:cNvSpPr/>
          <p:nvPr/>
        </p:nvSpPr>
        <p:spPr>
          <a:xfrm>
            <a:off x="2317750" y="8340688"/>
            <a:ext cx="2196867" cy="349287"/>
          </a:xfrm>
          <a:custGeom>
            <a:avLst/>
            <a:gdLst>
              <a:gd name="connsiteX0" fmla="*/ 0 w 2196867"/>
              <a:gd name="connsiteY0" fmla="*/ 349287 h 349287"/>
              <a:gd name="connsiteX1" fmla="*/ 434975 w 2196867"/>
              <a:gd name="connsiteY1" fmla="*/ 177837 h 349287"/>
              <a:gd name="connsiteX2" fmla="*/ 736600 w 2196867"/>
              <a:gd name="connsiteY2" fmla="*/ 54012 h 349287"/>
              <a:gd name="connsiteX3" fmla="*/ 615950 w 2196867"/>
              <a:gd name="connsiteY3" fmla="*/ 92112 h 349287"/>
              <a:gd name="connsiteX4" fmla="*/ 923925 w 2196867"/>
              <a:gd name="connsiteY4" fmla="*/ 85762 h 349287"/>
              <a:gd name="connsiteX5" fmla="*/ 1301750 w 2196867"/>
              <a:gd name="connsiteY5" fmla="*/ 88937 h 349287"/>
              <a:gd name="connsiteX6" fmla="*/ 1209675 w 2196867"/>
              <a:gd name="connsiteY6" fmla="*/ 114337 h 349287"/>
              <a:gd name="connsiteX7" fmla="*/ 2162175 w 2196867"/>
              <a:gd name="connsiteY7" fmla="*/ 95287 h 349287"/>
              <a:gd name="connsiteX8" fmla="*/ 1917700 w 2196867"/>
              <a:gd name="connsiteY8" fmla="*/ 101637 h 349287"/>
              <a:gd name="connsiteX9" fmla="*/ 1238250 w 2196867"/>
              <a:gd name="connsiteY9" fmla="*/ 37 h 349287"/>
              <a:gd name="connsiteX10" fmla="*/ 1800225 w 2196867"/>
              <a:gd name="connsiteY10" fmla="*/ 114337 h 349287"/>
              <a:gd name="connsiteX11" fmla="*/ 1400175 w 2196867"/>
              <a:gd name="connsiteY11" fmla="*/ 149262 h 349287"/>
              <a:gd name="connsiteX12" fmla="*/ 650875 w 2196867"/>
              <a:gd name="connsiteY12" fmla="*/ 88937 h 349287"/>
              <a:gd name="connsiteX13" fmla="*/ 298450 w 2196867"/>
              <a:gd name="connsiteY13" fmla="*/ 187362 h 349287"/>
              <a:gd name="connsiteX14" fmla="*/ 485775 w 2196867"/>
              <a:gd name="connsiteY14" fmla="*/ 155612 h 349287"/>
              <a:gd name="connsiteX15" fmla="*/ 339725 w 2196867"/>
              <a:gd name="connsiteY15" fmla="*/ 219112 h 349287"/>
              <a:gd name="connsiteX16" fmla="*/ 244475 w 2196867"/>
              <a:gd name="connsiteY16" fmla="*/ 238162 h 349287"/>
              <a:gd name="connsiteX17" fmla="*/ 0 w 2196867"/>
              <a:gd name="connsiteY17" fmla="*/ 349287 h 3492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196867" h="349287">
                <a:moveTo>
                  <a:pt x="0" y="349287"/>
                </a:moveTo>
                <a:lnTo>
                  <a:pt x="434975" y="177837"/>
                </a:lnTo>
                <a:lnTo>
                  <a:pt x="736600" y="54012"/>
                </a:lnTo>
                <a:cubicBezTo>
                  <a:pt x="766762" y="39725"/>
                  <a:pt x="584729" y="86820"/>
                  <a:pt x="615950" y="92112"/>
                </a:cubicBezTo>
                <a:cubicBezTo>
                  <a:pt x="647171" y="97404"/>
                  <a:pt x="923925" y="85762"/>
                  <a:pt x="923925" y="85762"/>
                </a:cubicBezTo>
                <a:lnTo>
                  <a:pt x="1301750" y="88937"/>
                </a:lnTo>
                <a:cubicBezTo>
                  <a:pt x="1349375" y="93699"/>
                  <a:pt x="1066271" y="113279"/>
                  <a:pt x="1209675" y="114337"/>
                </a:cubicBezTo>
                <a:cubicBezTo>
                  <a:pt x="1353079" y="115395"/>
                  <a:pt x="2162175" y="95287"/>
                  <a:pt x="2162175" y="95287"/>
                </a:cubicBezTo>
                <a:cubicBezTo>
                  <a:pt x="2280179" y="93170"/>
                  <a:pt x="2071688" y="117512"/>
                  <a:pt x="1917700" y="101637"/>
                </a:cubicBezTo>
                <a:cubicBezTo>
                  <a:pt x="1763712" y="85762"/>
                  <a:pt x="1257829" y="-2080"/>
                  <a:pt x="1238250" y="37"/>
                </a:cubicBezTo>
                <a:cubicBezTo>
                  <a:pt x="1218671" y="2154"/>
                  <a:pt x="1773238" y="89466"/>
                  <a:pt x="1800225" y="114337"/>
                </a:cubicBezTo>
                <a:cubicBezTo>
                  <a:pt x="1827212" y="139208"/>
                  <a:pt x="1591733" y="153495"/>
                  <a:pt x="1400175" y="149262"/>
                </a:cubicBezTo>
                <a:cubicBezTo>
                  <a:pt x="1208617" y="145029"/>
                  <a:pt x="834496" y="82587"/>
                  <a:pt x="650875" y="88937"/>
                </a:cubicBezTo>
                <a:cubicBezTo>
                  <a:pt x="467254" y="95287"/>
                  <a:pt x="325967" y="176250"/>
                  <a:pt x="298450" y="187362"/>
                </a:cubicBezTo>
                <a:cubicBezTo>
                  <a:pt x="270933" y="198474"/>
                  <a:pt x="478896" y="150320"/>
                  <a:pt x="485775" y="155612"/>
                </a:cubicBezTo>
                <a:cubicBezTo>
                  <a:pt x="492654" y="160904"/>
                  <a:pt x="379942" y="205354"/>
                  <a:pt x="339725" y="219112"/>
                </a:cubicBezTo>
                <a:cubicBezTo>
                  <a:pt x="299508" y="232870"/>
                  <a:pt x="300567" y="216466"/>
                  <a:pt x="244475" y="238162"/>
                </a:cubicBezTo>
                <a:cubicBezTo>
                  <a:pt x="188383" y="259858"/>
                  <a:pt x="95779" y="304572"/>
                  <a:pt x="0" y="349287"/>
                </a:cubicBezTo>
                <a:close/>
              </a:path>
            </a:pathLst>
          </a:cu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8" name="フリーフォーム 1197">
            <a:extLst>
              <a:ext uri="{FF2B5EF4-FFF2-40B4-BE49-F238E27FC236}">
                <a16:creationId xmlns:a16="http://schemas.microsoft.com/office/drawing/2014/main" id="{48718BD5-DCFA-A528-007B-6B9F2AD18AC3}"/>
              </a:ext>
            </a:extLst>
          </p:cNvPr>
          <p:cNvSpPr/>
          <p:nvPr/>
        </p:nvSpPr>
        <p:spPr>
          <a:xfrm>
            <a:off x="2252654" y="8367986"/>
            <a:ext cx="1484481" cy="556770"/>
          </a:xfrm>
          <a:custGeom>
            <a:avLst/>
            <a:gdLst>
              <a:gd name="connsiteX0" fmla="*/ 954096 w 1484481"/>
              <a:gd name="connsiteY0" fmla="*/ 1314 h 556770"/>
              <a:gd name="connsiteX1" fmla="*/ 671521 w 1484481"/>
              <a:gd name="connsiteY1" fmla="*/ 175939 h 556770"/>
              <a:gd name="connsiteX2" fmla="*/ 93671 w 1484481"/>
              <a:gd name="connsiteY2" fmla="*/ 404539 h 556770"/>
              <a:gd name="connsiteX3" fmla="*/ 26996 w 1484481"/>
              <a:gd name="connsiteY3" fmla="*/ 420414 h 556770"/>
              <a:gd name="connsiteX4" fmla="*/ 363546 w 1484481"/>
              <a:gd name="connsiteY4" fmla="*/ 321989 h 556770"/>
              <a:gd name="connsiteX5" fmla="*/ 700096 w 1484481"/>
              <a:gd name="connsiteY5" fmla="*/ 223564 h 556770"/>
              <a:gd name="connsiteX6" fmla="*/ 477846 w 1484481"/>
              <a:gd name="connsiteY6" fmla="*/ 337864 h 556770"/>
              <a:gd name="connsiteX7" fmla="*/ 439746 w 1484481"/>
              <a:gd name="connsiteY7" fmla="*/ 395014 h 556770"/>
              <a:gd name="connsiteX8" fmla="*/ 411171 w 1484481"/>
              <a:gd name="connsiteY8" fmla="*/ 553764 h 556770"/>
              <a:gd name="connsiteX9" fmla="*/ 430221 w 1484481"/>
              <a:gd name="connsiteY9" fmla="*/ 490264 h 556770"/>
              <a:gd name="connsiteX10" fmla="*/ 465146 w 1484481"/>
              <a:gd name="connsiteY10" fmla="*/ 382314 h 556770"/>
              <a:gd name="connsiteX11" fmla="*/ 957271 w 1484481"/>
              <a:gd name="connsiteY11" fmla="*/ 363264 h 556770"/>
              <a:gd name="connsiteX12" fmla="*/ 1484321 w 1484481"/>
              <a:gd name="connsiteY12" fmla="*/ 302939 h 556770"/>
              <a:gd name="connsiteX13" fmla="*/ 1014421 w 1484481"/>
              <a:gd name="connsiteY13" fmla="*/ 360089 h 556770"/>
              <a:gd name="connsiteX14" fmla="*/ 1116021 w 1484481"/>
              <a:gd name="connsiteY14" fmla="*/ 353739 h 556770"/>
              <a:gd name="connsiteX15" fmla="*/ 741371 w 1484481"/>
              <a:gd name="connsiteY15" fmla="*/ 287064 h 556770"/>
              <a:gd name="connsiteX16" fmla="*/ 801696 w 1484481"/>
              <a:gd name="connsiteY16" fmla="*/ 302939 h 556770"/>
              <a:gd name="connsiteX17" fmla="*/ 969971 w 1484481"/>
              <a:gd name="connsiteY17" fmla="*/ 369614 h 556770"/>
              <a:gd name="connsiteX18" fmla="*/ 979496 w 1484481"/>
              <a:gd name="connsiteY18" fmla="*/ 350564 h 556770"/>
              <a:gd name="connsiteX19" fmla="*/ 344496 w 1484481"/>
              <a:gd name="connsiteY19" fmla="*/ 369614 h 556770"/>
              <a:gd name="connsiteX20" fmla="*/ 436571 w 1484481"/>
              <a:gd name="connsiteY20" fmla="*/ 309289 h 556770"/>
              <a:gd name="connsiteX21" fmla="*/ 84146 w 1484481"/>
              <a:gd name="connsiteY21" fmla="*/ 404539 h 556770"/>
              <a:gd name="connsiteX22" fmla="*/ 493721 w 1484481"/>
              <a:gd name="connsiteY22" fmla="*/ 268014 h 556770"/>
              <a:gd name="connsiteX23" fmla="*/ 954096 w 1484481"/>
              <a:gd name="connsiteY23" fmla="*/ 1314 h 5567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1484481" h="556770">
                <a:moveTo>
                  <a:pt x="954096" y="1314"/>
                </a:moveTo>
                <a:cubicBezTo>
                  <a:pt x="983729" y="-14032"/>
                  <a:pt x="814925" y="108735"/>
                  <a:pt x="671521" y="175939"/>
                </a:cubicBezTo>
                <a:cubicBezTo>
                  <a:pt x="528117" y="243143"/>
                  <a:pt x="201092" y="363793"/>
                  <a:pt x="93671" y="404539"/>
                </a:cubicBezTo>
                <a:cubicBezTo>
                  <a:pt x="-13750" y="445285"/>
                  <a:pt x="-17983" y="434172"/>
                  <a:pt x="26996" y="420414"/>
                </a:cubicBezTo>
                <a:cubicBezTo>
                  <a:pt x="71975" y="406656"/>
                  <a:pt x="363546" y="321989"/>
                  <a:pt x="363546" y="321989"/>
                </a:cubicBezTo>
                <a:cubicBezTo>
                  <a:pt x="475729" y="289181"/>
                  <a:pt x="681046" y="220918"/>
                  <a:pt x="700096" y="223564"/>
                </a:cubicBezTo>
                <a:cubicBezTo>
                  <a:pt x="719146" y="226210"/>
                  <a:pt x="521238" y="309289"/>
                  <a:pt x="477846" y="337864"/>
                </a:cubicBezTo>
                <a:cubicBezTo>
                  <a:pt x="434454" y="366439"/>
                  <a:pt x="450859" y="359031"/>
                  <a:pt x="439746" y="395014"/>
                </a:cubicBezTo>
                <a:cubicBezTo>
                  <a:pt x="428633" y="430997"/>
                  <a:pt x="412758" y="537889"/>
                  <a:pt x="411171" y="553764"/>
                </a:cubicBezTo>
                <a:cubicBezTo>
                  <a:pt x="409583" y="569639"/>
                  <a:pt x="421225" y="518839"/>
                  <a:pt x="430221" y="490264"/>
                </a:cubicBezTo>
                <a:cubicBezTo>
                  <a:pt x="439217" y="461689"/>
                  <a:pt x="377304" y="403481"/>
                  <a:pt x="465146" y="382314"/>
                </a:cubicBezTo>
                <a:cubicBezTo>
                  <a:pt x="552988" y="361147"/>
                  <a:pt x="787409" y="376493"/>
                  <a:pt x="957271" y="363264"/>
                </a:cubicBezTo>
                <a:cubicBezTo>
                  <a:pt x="1127133" y="350035"/>
                  <a:pt x="1474796" y="303468"/>
                  <a:pt x="1484321" y="302939"/>
                </a:cubicBezTo>
                <a:cubicBezTo>
                  <a:pt x="1493846" y="302410"/>
                  <a:pt x="1075804" y="351622"/>
                  <a:pt x="1014421" y="360089"/>
                </a:cubicBezTo>
                <a:cubicBezTo>
                  <a:pt x="953038" y="368556"/>
                  <a:pt x="1161529" y="365910"/>
                  <a:pt x="1116021" y="353739"/>
                </a:cubicBezTo>
                <a:cubicBezTo>
                  <a:pt x="1070513" y="341568"/>
                  <a:pt x="793758" y="295531"/>
                  <a:pt x="741371" y="287064"/>
                </a:cubicBezTo>
                <a:cubicBezTo>
                  <a:pt x="688984" y="278597"/>
                  <a:pt x="763596" y="289181"/>
                  <a:pt x="801696" y="302939"/>
                </a:cubicBezTo>
                <a:cubicBezTo>
                  <a:pt x="839796" y="316697"/>
                  <a:pt x="940338" y="361677"/>
                  <a:pt x="969971" y="369614"/>
                </a:cubicBezTo>
                <a:cubicBezTo>
                  <a:pt x="999604" y="377551"/>
                  <a:pt x="1083742" y="350564"/>
                  <a:pt x="979496" y="350564"/>
                </a:cubicBezTo>
                <a:cubicBezTo>
                  <a:pt x="875250" y="350564"/>
                  <a:pt x="434983" y="376493"/>
                  <a:pt x="344496" y="369614"/>
                </a:cubicBezTo>
                <a:cubicBezTo>
                  <a:pt x="254009" y="362735"/>
                  <a:pt x="479963" y="303468"/>
                  <a:pt x="436571" y="309289"/>
                </a:cubicBezTo>
                <a:cubicBezTo>
                  <a:pt x="393179" y="315110"/>
                  <a:pt x="74621" y="411418"/>
                  <a:pt x="84146" y="404539"/>
                </a:cubicBezTo>
                <a:cubicBezTo>
                  <a:pt x="93671" y="397660"/>
                  <a:pt x="348200" y="332043"/>
                  <a:pt x="493721" y="268014"/>
                </a:cubicBezTo>
                <a:cubicBezTo>
                  <a:pt x="639242" y="203985"/>
                  <a:pt x="924463" y="16660"/>
                  <a:pt x="954096" y="1314"/>
                </a:cubicBezTo>
                <a:close/>
              </a:path>
            </a:pathLst>
          </a:cu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9" name="フリーフォーム 1198">
            <a:extLst>
              <a:ext uri="{FF2B5EF4-FFF2-40B4-BE49-F238E27FC236}">
                <a16:creationId xmlns:a16="http://schemas.microsoft.com/office/drawing/2014/main" id="{D23D04A2-9C0F-0685-5F7C-C7E70F66CA32}"/>
              </a:ext>
            </a:extLst>
          </p:cNvPr>
          <p:cNvSpPr/>
          <p:nvPr/>
        </p:nvSpPr>
        <p:spPr>
          <a:xfrm>
            <a:off x="2827392" y="8346863"/>
            <a:ext cx="2071683" cy="305218"/>
          </a:xfrm>
          <a:custGeom>
            <a:avLst/>
            <a:gdLst>
              <a:gd name="connsiteX0" fmla="*/ 1533 w 2071683"/>
              <a:gd name="connsiteY0" fmla="*/ 212 h 305218"/>
              <a:gd name="connsiteX1" fmla="*/ 633358 w 2071683"/>
              <a:gd name="connsiteY1" fmla="*/ 219287 h 305218"/>
              <a:gd name="connsiteX2" fmla="*/ 1442983 w 2071683"/>
              <a:gd name="connsiteY2" fmla="*/ 216112 h 305218"/>
              <a:gd name="connsiteX3" fmla="*/ 1061983 w 2071683"/>
              <a:gd name="connsiteY3" fmla="*/ 216112 h 305218"/>
              <a:gd name="connsiteX4" fmla="*/ 1706508 w 2071683"/>
              <a:gd name="connsiteY4" fmla="*/ 228812 h 305218"/>
              <a:gd name="connsiteX5" fmla="*/ 2071633 w 2071683"/>
              <a:gd name="connsiteY5" fmla="*/ 162137 h 305218"/>
              <a:gd name="connsiteX6" fmla="*/ 1684283 w 2071683"/>
              <a:gd name="connsiteY6" fmla="*/ 222462 h 305218"/>
              <a:gd name="connsiteX7" fmla="*/ 833383 w 2071683"/>
              <a:gd name="connsiteY7" fmla="*/ 231987 h 305218"/>
              <a:gd name="connsiteX8" fmla="*/ 1182633 w 2071683"/>
              <a:gd name="connsiteY8" fmla="*/ 190712 h 305218"/>
              <a:gd name="connsiteX9" fmla="*/ 557158 w 2071683"/>
              <a:gd name="connsiteY9" fmla="*/ 152612 h 305218"/>
              <a:gd name="connsiteX10" fmla="*/ 979433 w 2071683"/>
              <a:gd name="connsiteY10" fmla="*/ 305012 h 305218"/>
              <a:gd name="connsiteX11" fmla="*/ 471433 w 2071683"/>
              <a:gd name="connsiteY11" fmla="*/ 181187 h 305218"/>
              <a:gd name="connsiteX12" fmla="*/ 1533 w 2071683"/>
              <a:gd name="connsiteY12" fmla="*/ 212 h 3052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071683" h="305218">
                <a:moveTo>
                  <a:pt x="1533" y="212"/>
                </a:moveTo>
                <a:cubicBezTo>
                  <a:pt x="28520" y="6562"/>
                  <a:pt x="393116" y="183304"/>
                  <a:pt x="633358" y="219287"/>
                </a:cubicBezTo>
                <a:cubicBezTo>
                  <a:pt x="873600" y="255270"/>
                  <a:pt x="1442983" y="216112"/>
                  <a:pt x="1442983" y="216112"/>
                </a:cubicBezTo>
                <a:lnTo>
                  <a:pt x="1061983" y="216112"/>
                </a:lnTo>
                <a:cubicBezTo>
                  <a:pt x="1105904" y="218229"/>
                  <a:pt x="1538233" y="237808"/>
                  <a:pt x="1706508" y="228812"/>
                </a:cubicBezTo>
                <a:cubicBezTo>
                  <a:pt x="1874783" y="219816"/>
                  <a:pt x="2075337" y="163195"/>
                  <a:pt x="2071633" y="162137"/>
                </a:cubicBezTo>
                <a:cubicBezTo>
                  <a:pt x="2067929" y="161079"/>
                  <a:pt x="1890658" y="210820"/>
                  <a:pt x="1684283" y="222462"/>
                </a:cubicBezTo>
                <a:cubicBezTo>
                  <a:pt x="1477908" y="234104"/>
                  <a:pt x="916991" y="237279"/>
                  <a:pt x="833383" y="231987"/>
                </a:cubicBezTo>
                <a:cubicBezTo>
                  <a:pt x="749775" y="226695"/>
                  <a:pt x="1228671" y="203941"/>
                  <a:pt x="1182633" y="190712"/>
                </a:cubicBezTo>
                <a:cubicBezTo>
                  <a:pt x="1136595" y="177483"/>
                  <a:pt x="591025" y="133562"/>
                  <a:pt x="557158" y="152612"/>
                </a:cubicBezTo>
                <a:cubicBezTo>
                  <a:pt x="523291" y="171662"/>
                  <a:pt x="993721" y="300249"/>
                  <a:pt x="979433" y="305012"/>
                </a:cubicBezTo>
                <a:cubicBezTo>
                  <a:pt x="965145" y="309775"/>
                  <a:pt x="632300" y="230929"/>
                  <a:pt x="471433" y="181187"/>
                </a:cubicBezTo>
                <a:cubicBezTo>
                  <a:pt x="310566" y="131445"/>
                  <a:pt x="-25454" y="-6138"/>
                  <a:pt x="1533" y="212"/>
                </a:cubicBezTo>
                <a:close/>
              </a:path>
            </a:pathLst>
          </a:cu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0" name="フリーフォーム 1199">
            <a:extLst>
              <a:ext uri="{FF2B5EF4-FFF2-40B4-BE49-F238E27FC236}">
                <a16:creationId xmlns:a16="http://schemas.microsoft.com/office/drawing/2014/main" id="{D731B43C-A33B-77C6-7097-0D08ACD1E90C}"/>
              </a:ext>
            </a:extLst>
          </p:cNvPr>
          <p:cNvSpPr/>
          <p:nvPr/>
        </p:nvSpPr>
        <p:spPr>
          <a:xfrm>
            <a:off x="4556111" y="7972423"/>
            <a:ext cx="828825" cy="501951"/>
          </a:xfrm>
          <a:custGeom>
            <a:avLst/>
            <a:gdLst>
              <a:gd name="connsiteX0" fmla="*/ 14 w 828825"/>
              <a:gd name="connsiteY0" fmla="*/ 250827 h 501951"/>
              <a:gd name="connsiteX1" fmla="*/ 434989 w 828825"/>
              <a:gd name="connsiteY1" fmla="*/ 127002 h 501951"/>
              <a:gd name="connsiteX2" fmla="*/ 622314 w 828825"/>
              <a:gd name="connsiteY2" fmla="*/ 104777 h 501951"/>
              <a:gd name="connsiteX3" fmla="*/ 593739 w 828825"/>
              <a:gd name="connsiteY3" fmla="*/ 130177 h 501951"/>
              <a:gd name="connsiteX4" fmla="*/ 828689 w 828825"/>
              <a:gd name="connsiteY4" fmla="*/ 117477 h 501951"/>
              <a:gd name="connsiteX5" fmla="*/ 625489 w 828825"/>
              <a:gd name="connsiteY5" fmla="*/ 231777 h 501951"/>
              <a:gd name="connsiteX6" fmla="*/ 479439 w 828825"/>
              <a:gd name="connsiteY6" fmla="*/ 498477 h 501951"/>
              <a:gd name="connsiteX7" fmla="*/ 555639 w 828825"/>
              <a:gd name="connsiteY7" fmla="*/ 371477 h 501951"/>
              <a:gd name="connsiteX8" fmla="*/ 654064 w 828825"/>
              <a:gd name="connsiteY8" fmla="*/ 193677 h 501951"/>
              <a:gd name="connsiteX9" fmla="*/ 752489 w 828825"/>
              <a:gd name="connsiteY9" fmla="*/ 107952 h 501951"/>
              <a:gd name="connsiteX10" fmla="*/ 555639 w 828825"/>
              <a:gd name="connsiteY10" fmla="*/ 104777 h 501951"/>
              <a:gd name="connsiteX11" fmla="*/ 349264 w 828825"/>
              <a:gd name="connsiteY11" fmla="*/ 2 h 501951"/>
              <a:gd name="connsiteX12" fmla="*/ 555639 w 828825"/>
              <a:gd name="connsiteY12" fmla="*/ 101602 h 501951"/>
              <a:gd name="connsiteX13" fmla="*/ 596914 w 828825"/>
              <a:gd name="connsiteY13" fmla="*/ 107952 h 501951"/>
              <a:gd name="connsiteX14" fmla="*/ 234964 w 828825"/>
              <a:gd name="connsiteY14" fmla="*/ 127002 h 501951"/>
              <a:gd name="connsiteX15" fmla="*/ 396889 w 828825"/>
              <a:gd name="connsiteY15" fmla="*/ 133352 h 501951"/>
              <a:gd name="connsiteX16" fmla="*/ 419114 w 828825"/>
              <a:gd name="connsiteY16" fmla="*/ 133352 h 501951"/>
              <a:gd name="connsiteX17" fmla="*/ 14 w 828825"/>
              <a:gd name="connsiteY17" fmla="*/ 250827 h 5019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828825" h="501951">
                <a:moveTo>
                  <a:pt x="14" y="250827"/>
                </a:moveTo>
                <a:cubicBezTo>
                  <a:pt x="2660" y="249769"/>
                  <a:pt x="331272" y="151344"/>
                  <a:pt x="434989" y="127002"/>
                </a:cubicBezTo>
                <a:cubicBezTo>
                  <a:pt x="538706" y="102660"/>
                  <a:pt x="595856" y="104248"/>
                  <a:pt x="622314" y="104777"/>
                </a:cubicBezTo>
                <a:cubicBezTo>
                  <a:pt x="648772" y="105306"/>
                  <a:pt x="559343" y="128060"/>
                  <a:pt x="593739" y="130177"/>
                </a:cubicBezTo>
                <a:cubicBezTo>
                  <a:pt x="628135" y="132294"/>
                  <a:pt x="823397" y="100544"/>
                  <a:pt x="828689" y="117477"/>
                </a:cubicBezTo>
                <a:cubicBezTo>
                  <a:pt x="833981" y="134410"/>
                  <a:pt x="683697" y="168277"/>
                  <a:pt x="625489" y="231777"/>
                </a:cubicBezTo>
                <a:cubicBezTo>
                  <a:pt x="567281" y="295277"/>
                  <a:pt x="491081" y="475194"/>
                  <a:pt x="479439" y="498477"/>
                </a:cubicBezTo>
                <a:cubicBezTo>
                  <a:pt x="467797" y="521760"/>
                  <a:pt x="526535" y="422277"/>
                  <a:pt x="555639" y="371477"/>
                </a:cubicBezTo>
                <a:cubicBezTo>
                  <a:pt x="584743" y="320677"/>
                  <a:pt x="621256" y="237598"/>
                  <a:pt x="654064" y="193677"/>
                </a:cubicBezTo>
                <a:cubicBezTo>
                  <a:pt x="686872" y="149756"/>
                  <a:pt x="768893" y="122769"/>
                  <a:pt x="752489" y="107952"/>
                </a:cubicBezTo>
                <a:cubicBezTo>
                  <a:pt x="736085" y="93135"/>
                  <a:pt x="622843" y="122769"/>
                  <a:pt x="555639" y="104777"/>
                </a:cubicBezTo>
                <a:cubicBezTo>
                  <a:pt x="488435" y="86785"/>
                  <a:pt x="349264" y="531"/>
                  <a:pt x="349264" y="2"/>
                </a:cubicBezTo>
                <a:cubicBezTo>
                  <a:pt x="349264" y="-527"/>
                  <a:pt x="514364" y="83610"/>
                  <a:pt x="555639" y="101602"/>
                </a:cubicBezTo>
                <a:cubicBezTo>
                  <a:pt x="596914" y="119594"/>
                  <a:pt x="650360" y="103719"/>
                  <a:pt x="596914" y="107952"/>
                </a:cubicBezTo>
                <a:cubicBezTo>
                  <a:pt x="543468" y="112185"/>
                  <a:pt x="268302" y="122769"/>
                  <a:pt x="234964" y="127002"/>
                </a:cubicBezTo>
                <a:cubicBezTo>
                  <a:pt x="201626" y="131235"/>
                  <a:pt x="366197" y="132294"/>
                  <a:pt x="396889" y="133352"/>
                </a:cubicBezTo>
                <a:cubicBezTo>
                  <a:pt x="427581" y="134410"/>
                  <a:pt x="484201" y="113244"/>
                  <a:pt x="419114" y="133352"/>
                </a:cubicBezTo>
                <a:cubicBezTo>
                  <a:pt x="354027" y="153460"/>
                  <a:pt x="-2632" y="251885"/>
                  <a:pt x="14" y="250827"/>
                </a:cubicBezTo>
                <a:close/>
              </a:path>
            </a:pathLst>
          </a:cu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1" name="フリーフォーム 1200">
            <a:extLst>
              <a:ext uri="{FF2B5EF4-FFF2-40B4-BE49-F238E27FC236}">
                <a16:creationId xmlns:a16="http://schemas.microsoft.com/office/drawing/2014/main" id="{07C9BEEF-36D7-4777-126C-DBFF56D69EC7}"/>
              </a:ext>
            </a:extLst>
          </p:cNvPr>
          <p:cNvSpPr/>
          <p:nvPr/>
        </p:nvSpPr>
        <p:spPr>
          <a:xfrm>
            <a:off x="3172364" y="8629356"/>
            <a:ext cx="2394265" cy="99813"/>
          </a:xfrm>
          <a:custGeom>
            <a:avLst/>
            <a:gdLst>
              <a:gd name="connsiteX0" fmla="*/ 120355 w 2394265"/>
              <a:gd name="connsiteY0" fmla="*/ 97009 h 99813"/>
              <a:gd name="connsiteX1" fmla="*/ 1746932 w 2394265"/>
              <a:gd name="connsiteY1" fmla="*/ 17879 h 99813"/>
              <a:gd name="connsiteX2" fmla="*/ 1478767 w 2394265"/>
              <a:gd name="connsiteY2" fmla="*/ 53048 h 99813"/>
              <a:gd name="connsiteX3" fmla="*/ 2146982 w 2394265"/>
              <a:gd name="connsiteY3" fmla="*/ 61840 h 99813"/>
              <a:gd name="connsiteX4" fmla="*/ 2393167 w 2394265"/>
              <a:gd name="connsiteY4" fmla="*/ 48652 h 99813"/>
              <a:gd name="connsiteX5" fmla="*/ 2067851 w 2394265"/>
              <a:gd name="connsiteY5" fmla="*/ 61840 h 99813"/>
              <a:gd name="connsiteX6" fmla="*/ 1289732 w 2394265"/>
              <a:gd name="connsiteY6" fmla="*/ 294 h 99813"/>
              <a:gd name="connsiteX7" fmla="*/ 1549105 w 2394265"/>
              <a:gd name="connsiteY7" fmla="*/ 39859 h 99813"/>
              <a:gd name="connsiteX8" fmla="*/ 722628 w 2394265"/>
              <a:gd name="connsiteY8" fmla="*/ 70632 h 99813"/>
              <a:gd name="connsiteX9" fmla="*/ 186298 w 2394265"/>
              <a:gd name="connsiteY9" fmla="*/ 83821 h 99813"/>
              <a:gd name="connsiteX10" fmla="*/ 120355 w 2394265"/>
              <a:gd name="connsiteY10" fmla="*/ 97009 h 998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394265" h="99813">
                <a:moveTo>
                  <a:pt x="120355" y="97009"/>
                </a:moveTo>
                <a:lnTo>
                  <a:pt x="1746932" y="17879"/>
                </a:lnTo>
                <a:cubicBezTo>
                  <a:pt x="1973334" y="10552"/>
                  <a:pt x="1412092" y="45721"/>
                  <a:pt x="1478767" y="53048"/>
                </a:cubicBezTo>
                <a:cubicBezTo>
                  <a:pt x="1545442" y="60375"/>
                  <a:pt x="1994582" y="62573"/>
                  <a:pt x="2146982" y="61840"/>
                </a:cubicBezTo>
                <a:cubicBezTo>
                  <a:pt x="2299382" y="61107"/>
                  <a:pt x="2406355" y="48652"/>
                  <a:pt x="2393167" y="48652"/>
                </a:cubicBezTo>
                <a:cubicBezTo>
                  <a:pt x="2379979" y="48652"/>
                  <a:pt x="2251757" y="69900"/>
                  <a:pt x="2067851" y="61840"/>
                </a:cubicBezTo>
                <a:cubicBezTo>
                  <a:pt x="1883945" y="53780"/>
                  <a:pt x="1376190" y="3957"/>
                  <a:pt x="1289732" y="294"/>
                </a:cubicBezTo>
                <a:cubicBezTo>
                  <a:pt x="1203274" y="-3369"/>
                  <a:pt x="1643622" y="28136"/>
                  <a:pt x="1549105" y="39859"/>
                </a:cubicBezTo>
                <a:cubicBezTo>
                  <a:pt x="1454588" y="51582"/>
                  <a:pt x="722628" y="70632"/>
                  <a:pt x="722628" y="70632"/>
                </a:cubicBezTo>
                <a:lnTo>
                  <a:pt x="186298" y="83821"/>
                </a:lnTo>
                <a:cubicBezTo>
                  <a:pt x="88117" y="83088"/>
                  <a:pt x="-139751" y="107999"/>
                  <a:pt x="120355" y="97009"/>
                </a:cubicBezTo>
                <a:close/>
              </a:path>
            </a:pathLst>
          </a:cu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2" name="フリーフォーム 1201">
            <a:extLst>
              <a:ext uri="{FF2B5EF4-FFF2-40B4-BE49-F238E27FC236}">
                <a16:creationId xmlns:a16="http://schemas.microsoft.com/office/drawing/2014/main" id="{179A16F5-E4C1-2848-81DF-0AA60F2F83E2}"/>
              </a:ext>
            </a:extLst>
          </p:cNvPr>
          <p:cNvSpPr/>
          <p:nvPr/>
        </p:nvSpPr>
        <p:spPr>
          <a:xfrm>
            <a:off x="5160340" y="9038489"/>
            <a:ext cx="318603" cy="810205"/>
          </a:xfrm>
          <a:custGeom>
            <a:avLst/>
            <a:gdLst>
              <a:gd name="connsiteX0" fmla="*/ 132629 w 318603"/>
              <a:gd name="connsiteY0" fmla="*/ 3 h 810205"/>
              <a:gd name="connsiteX1" fmla="*/ 295287 w 318603"/>
              <a:gd name="connsiteY1" fmla="*/ 523146 h 810205"/>
              <a:gd name="connsiteX2" fmla="*/ 238137 w 318603"/>
              <a:gd name="connsiteY2" fmla="*/ 690199 h 810205"/>
              <a:gd name="connsiteX3" fmla="*/ 745 w 318603"/>
              <a:gd name="connsiteY3" fmla="*/ 808896 h 810205"/>
              <a:gd name="connsiteX4" fmla="*/ 167798 w 318603"/>
              <a:gd name="connsiteY4" fmla="*/ 747349 h 810205"/>
              <a:gd name="connsiteX5" fmla="*/ 295287 w 318603"/>
              <a:gd name="connsiteY5" fmla="*/ 650634 h 810205"/>
              <a:gd name="connsiteX6" fmla="*/ 304079 w 318603"/>
              <a:gd name="connsiteY6" fmla="*/ 531938 h 810205"/>
              <a:gd name="connsiteX7" fmla="*/ 132629 w 318603"/>
              <a:gd name="connsiteY7" fmla="*/ 3 h 8102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18603" h="810205">
                <a:moveTo>
                  <a:pt x="132629" y="3"/>
                </a:moveTo>
                <a:cubicBezTo>
                  <a:pt x="131164" y="-1462"/>
                  <a:pt x="277702" y="408113"/>
                  <a:pt x="295287" y="523146"/>
                </a:cubicBezTo>
                <a:cubicBezTo>
                  <a:pt x="312872" y="638179"/>
                  <a:pt x="287227" y="642574"/>
                  <a:pt x="238137" y="690199"/>
                </a:cubicBezTo>
                <a:cubicBezTo>
                  <a:pt x="189047" y="737824"/>
                  <a:pt x="12468" y="799371"/>
                  <a:pt x="745" y="808896"/>
                </a:cubicBezTo>
                <a:cubicBezTo>
                  <a:pt x="-10978" y="818421"/>
                  <a:pt x="118708" y="773726"/>
                  <a:pt x="167798" y="747349"/>
                </a:cubicBezTo>
                <a:cubicBezTo>
                  <a:pt x="216888" y="720972"/>
                  <a:pt x="272574" y="686536"/>
                  <a:pt x="295287" y="650634"/>
                </a:cubicBezTo>
                <a:cubicBezTo>
                  <a:pt x="318000" y="614732"/>
                  <a:pt x="329723" y="635248"/>
                  <a:pt x="304079" y="531938"/>
                </a:cubicBezTo>
                <a:cubicBezTo>
                  <a:pt x="278435" y="428628"/>
                  <a:pt x="134094" y="1468"/>
                  <a:pt x="132629" y="3"/>
                </a:cubicBezTo>
                <a:close/>
              </a:path>
            </a:pathLst>
          </a:cu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3" name="フリーフォーム 1202">
            <a:extLst>
              <a:ext uri="{FF2B5EF4-FFF2-40B4-BE49-F238E27FC236}">
                <a16:creationId xmlns:a16="http://schemas.microsoft.com/office/drawing/2014/main" id="{D75F06A7-F906-9340-18AA-01CE660830DA}"/>
              </a:ext>
            </a:extLst>
          </p:cNvPr>
          <p:cNvSpPr/>
          <p:nvPr/>
        </p:nvSpPr>
        <p:spPr>
          <a:xfrm>
            <a:off x="4027815" y="9253597"/>
            <a:ext cx="1486060" cy="703749"/>
          </a:xfrm>
          <a:custGeom>
            <a:avLst/>
            <a:gdLst>
              <a:gd name="connsiteX0" fmla="*/ 1480566 w 1486060"/>
              <a:gd name="connsiteY0" fmla="*/ 307 h 703749"/>
              <a:gd name="connsiteX1" fmla="*/ 1467377 w 1486060"/>
              <a:gd name="connsiteY1" fmla="*/ 395961 h 703749"/>
              <a:gd name="connsiteX2" fmla="*/ 1471773 w 1486060"/>
              <a:gd name="connsiteY2" fmla="*/ 510261 h 703749"/>
              <a:gd name="connsiteX3" fmla="*/ 1317908 w 1486060"/>
              <a:gd name="connsiteY3" fmla="*/ 620165 h 703749"/>
              <a:gd name="connsiteX4" fmla="*/ 1181627 w 1486060"/>
              <a:gd name="connsiteY4" fmla="*/ 668522 h 703749"/>
              <a:gd name="connsiteX5" fmla="*/ 588147 w 1486060"/>
              <a:gd name="connsiteY5" fmla="*/ 672918 h 703749"/>
              <a:gd name="connsiteX6" fmla="*/ 834331 w 1486060"/>
              <a:gd name="connsiteY6" fmla="*/ 703691 h 703749"/>
              <a:gd name="connsiteX7" fmla="*/ 399112 w 1486060"/>
              <a:gd name="connsiteY7" fmla="*/ 664126 h 703749"/>
              <a:gd name="connsiteX8" fmla="*/ 3458 w 1486060"/>
              <a:gd name="connsiteY8" fmla="*/ 576203 h 703749"/>
              <a:gd name="connsiteX9" fmla="*/ 205681 w 1486060"/>
              <a:gd name="connsiteY9" fmla="*/ 611372 h 703749"/>
              <a:gd name="connsiteX10" fmla="*/ 192493 w 1486060"/>
              <a:gd name="connsiteY10" fmla="*/ 536638 h 703749"/>
              <a:gd name="connsiteX11" fmla="*/ 271623 w 1486060"/>
              <a:gd name="connsiteY11" fmla="*/ 690503 h 703749"/>
              <a:gd name="connsiteX12" fmla="*/ 790370 w 1486060"/>
              <a:gd name="connsiteY12" fmla="*/ 646541 h 703749"/>
              <a:gd name="connsiteX13" fmla="*/ 676070 w 1486060"/>
              <a:gd name="connsiteY13" fmla="*/ 664126 h 703749"/>
              <a:gd name="connsiteX14" fmla="*/ 1295927 w 1486060"/>
              <a:gd name="connsiteY14" fmla="*/ 646541 h 703749"/>
              <a:gd name="connsiteX15" fmla="*/ 1476170 w 1486060"/>
              <a:gd name="connsiteY15" fmla="*/ 514657 h 703749"/>
              <a:gd name="connsiteX16" fmla="*/ 1445397 w 1486060"/>
              <a:gd name="connsiteY16" fmla="*/ 334415 h 703749"/>
              <a:gd name="connsiteX17" fmla="*/ 1370662 w 1486060"/>
              <a:gd name="connsiteY17" fmla="*/ 92626 h 703749"/>
              <a:gd name="connsiteX18" fmla="*/ 1476170 w 1486060"/>
              <a:gd name="connsiteY18" fmla="*/ 325622 h 703749"/>
              <a:gd name="connsiteX19" fmla="*/ 1480566 w 1486060"/>
              <a:gd name="connsiteY19" fmla="*/ 307 h 7037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486060" h="703749">
                <a:moveTo>
                  <a:pt x="1480566" y="307"/>
                </a:moveTo>
                <a:cubicBezTo>
                  <a:pt x="1479101" y="12030"/>
                  <a:pt x="1468843" y="310969"/>
                  <a:pt x="1467377" y="395961"/>
                </a:cubicBezTo>
                <a:cubicBezTo>
                  <a:pt x="1465911" y="480953"/>
                  <a:pt x="1496685" y="472894"/>
                  <a:pt x="1471773" y="510261"/>
                </a:cubicBezTo>
                <a:cubicBezTo>
                  <a:pt x="1446861" y="547628"/>
                  <a:pt x="1366266" y="593788"/>
                  <a:pt x="1317908" y="620165"/>
                </a:cubicBezTo>
                <a:cubicBezTo>
                  <a:pt x="1269550" y="646542"/>
                  <a:pt x="1303254" y="659730"/>
                  <a:pt x="1181627" y="668522"/>
                </a:cubicBezTo>
                <a:cubicBezTo>
                  <a:pt x="1060000" y="677314"/>
                  <a:pt x="646030" y="667057"/>
                  <a:pt x="588147" y="672918"/>
                </a:cubicBezTo>
                <a:cubicBezTo>
                  <a:pt x="530264" y="678779"/>
                  <a:pt x="865837" y="705156"/>
                  <a:pt x="834331" y="703691"/>
                </a:cubicBezTo>
                <a:cubicBezTo>
                  <a:pt x="802825" y="702226"/>
                  <a:pt x="537591" y="685374"/>
                  <a:pt x="399112" y="664126"/>
                </a:cubicBezTo>
                <a:cubicBezTo>
                  <a:pt x="260633" y="642878"/>
                  <a:pt x="35696" y="584995"/>
                  <a:pt x="3458" y="576203"/>
                </a:cubicBezTo>
                <a:cubicBezTo>
                  <a:pt x="-28781" y="567411"/>
                  <a:pt x="174175" y="617966"/>
                  <a:pt x="205681" y="611372"/>
                </a:cubicBezTo>
                <a:cubicBezTo>
                  <a:pt x="237187" y="604778"/>
                  <a:pt x="181503" y="523450"/>
                  <a:pt x="192493" y="536638"/>
                </a:cubicBezTo>
                <a:cubicBezTo>
                  <a:pt x="203483" y="549826"/>
                  <a:pt x="171977" y="672186"/>
                  <a:pt x="271623" y="690503"/>
                </a:cubicBezTo>
                <a:cubicBezTo>
                  <a:pt x="371269" y="708820"/>
                  <a:pt x="722962" y="650937"/>
                  <a:pt x="790370" y="646541"/>
                </a:cubicBezTo>
                <a:cubicBezTo>
                  <a:pt x="857778" y="642145"/>
                  <a:pt x="591811" y="664126"/>
                  <a:pt x="676070" y="664126"/>
                </a:cubicBezTo>
                <a:cubicBezTo>
                  <a:pt x="760329" y="664126"/>
                  <a:pt x="1162577" y="671452"/>
                  <a:pt x="1295927" y="646541"/>
                </a:cubicBezTo>
                <a:cubicBezTo>
                  <a:pt x="1429277" y="621630"/>
                  <a:pt x="1451258" y="566678"/>
                  <a:pt x="1476170" y="514657"/>
                </a:cubicBezTo>
                <a:cubicBezTo>
                  <a:pt x="1501082" y="462636"/>
                  <a:pt x="1462982" y="404754"/>
                  <a:pt x="1445397" y="334415"/>
                </a:cubicBezTo>
                <a:cubicBezTo>
                  <a:pt x="1427812" y="264076"/>
                  <a:pt x="1365533" y="94091"/>
                  <a:pt x="1370662" y="92626"/>
                </a:cubicBezTo>
                <a:cubicBezTo>
                  <a:pt x="1375791" y="91161"/>
                  <a:pt x="1457853" y="335880"/>
                  <a:pt x="1476170" y="325622"/>
                </a:cubicBezTo>
                <a:cubicBezTo>
                  <a:pt x="1494487" y="315364"/>
                  <a:pt x="1482031" y="-11416"/>
                  <a:pt x="1480566" y="307"/>
                </a:cubicBezTo>
                <a:close/>
              </a:path>
            </a:pathLst>
          </a:cu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4" name="フリーフォーム 1203">
            <a:extLst>
              <a:ext uri="{FF2B5EF4-FFF2-40B4-BE49-F238E27FC236}">
                <a16:creationId xmlns:a16="http://schemas.microsoft.com/office/drawing/2014/main" id="{FE69DAAB-54F0-ED36-9486-2ABEA46565BF}"/>
              </a:ext>
            </a:extLst>
          </p:cNvPr>
          <p:cNvSpPr/>
          <p:nvPr/>
        </p:nvSpPr>
        <p:spPr>
          <a:xfrm>
            <a:off x="2444372" y="8515309"/>
            <a:ext cx="1363040" cy="543466"/>
          </a:xfrm>
          <a:custGeom>
            <a:avLst/>
            <a:gdLst>
              <a:gd name="connsiteX0" fmla="*/ 769216 w 1363040"/>
              <a:gd name="connsiteY0" fmla="*/ 41 h 543466"/>
              <a:gd name="connsiteX1" fmla="*/ 1274774 w 1363040"/>
              <a:gd name="connsiteY1" fmla="*/ 206660 h 543466"/>
              <a:gd name="connsiteX2" fmla="*/ 1323132 w 1363040"/>
              <a:gd name="connsiteY2" fmla="*/ 246226 h 543466"/>
              <a:gd name="connsiteX3" fmla="*/ 874724 w 1363040"/>
              <a:gd name="connsiteY3" fmla="*/ 334149 h 543466"/>
              <a:gd name="connsiteX4" fmla="*/ 958251 w 1363040"/>
              <a:gd name="connsiteY4" fmla="*/ 373714 h 543466"/>
              <a:gd name="connsiteX5" fmla="*/ 738443 w 1363040"/>
              <a:gd name="connsiteY5" fmla="*/ 417676 h 543466"/>
              <a:gd name="connsiteX6" fmla="*/ 360374 w 1363040"/>
              <a:gd name="connsiteY6" fmla="*/ 334149 h 543466"/>
              <a:gd name="connsiteX7" fmla="*/ 26266 w 1363040"/>
              <a:gd name="connsiteY7" fmla="*/ 527579 h 543466"/>
              <a:gd name="connsiteX8" fmla="*/ 21870 w 1363040"/>
              <a:gd name="connsiteY8" fmla="*/ 531976 h 543466"/>
              <a:gd name="connsiteX9" fmla="*/ 408732 w 1363040"/>
              <a:gd name="connsiteY9" fmla="*/ 298979 h 543466"/>
              <a:gd name="connsiteX10" fmla="*/ 843951 w 1363040"/>
              <a:gd name="connsiteY10" fmla="*/ 426468 h 543466"/>
              <a:gd name="connsiteX11" fmla="*/ 791197 w 1363040"/>
              <a:gd name="connsiteY11" fmla="*/ 360526 h 543466"/>
              <a:gd name="connsiteX12" fmla="*/ 1235209 w 1363040"/>
              <a:gd name="connsiteY12" fmla="*/ 237433 h 543466"/>
              <a:gd name="connsiteX13" fmla="*/ 1063759 w 1363040"/>
              <a:gd name="connsiteY13" fmla="*/ 268206 h 543466"/>
              <a:gd name="connsiteX14" fmla="*/ 1362697 w 1363040"/>
              <a:gd name="connsiteY14" fmla="*/ 237433 h 543466"/>
              <a:gd name="connsiteX15" fmla="*/ 1116513 w 1363040"/>
              <a:gd name="connsiteY15" fmla="*/ 189076 h 543466"/>
              <a:gd name="connsiteX16" fmla="*/ 769216 w 1363040"/>
              <a:gd name="connsiteY16" fmla="*/ 41 h 543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63040" h="543466">
                <a:moveTo>
                  <a:pt x="769216" y="41"/>
                </a:moveTo>
                <a:cubicBezTo>
                  <a:pt x="795593" y="2972"/>
                  <a:pt x="1182455" y="165629"/>
                  <a:pt x="1274774" y="206660"/>
                </a:cubicBezTo>
                <a:cubicBezTo>
                  <a:pt x="1367093" y="247691"/>
                  <a:pt x="1389807" y="224978"/>
                  <a:pt x="1323132" y="246226"/>
                </a:cubicBezTo>
                <a:cubicBezTo>
                  <a:pt x="1256457" y="267474"/>
                  <a:pt x="935537" y="312901"/>
                  <a:pt x="874724" y="334149"/>
                </a:cubicBezTo>
                <a:cubicBezTo>
                  <a:pt x="813911" y="355397"/>
                  <a:pt x="980964" y="359793"/>
                  <a:pt x="958251" y="373714"/>
                </a:cubicBezTo>
                <a:cubicBezTo>
                  <a:pt x="935538" y="387635"/>
                  <a:pt x="838089" y="424270"/>
                  <a:pt x="738443" y="417676"/>
                </a:cubicBezTo>
                <a:cubicBezTo>
                  <a:pt x="638797" y="411082"/>
                  <a:pt x="479070" y="315832"/>
                  <a:pt x="360374" y="334149"/>
                </a:cubicBezTo>
                <a:cubicBezTo>
                  <a:pt x="241678" y="352466"/>
                  <a:pt x="26266" y="527579"/>
                  <a:pt x="26266" y="527579"/>
                </a:cubicBezTo>
                <a:cubicBezTo>
                  <a:pt x="-30151" y="560550"/>
                  <a:pt x="21870" y="531976"/>
                  <a:pt x="21870" y="531976"/>
                </a:cubicBezTo>
                <a:cubicBezTo>
                  <a:pt x="85614" y="493876"/>
                  <a:pt x="271719" y="316564"/>
                  <a:pt x="408732" y="298979"/>
                </a:cubicBezTo>
                <a:cubicBezTo>
                  <a:pt x="545745" y="281394"/>
                  <a:pt x="780207" y="416210"/>
                  <a:pt x="843951" y="426468"/>
                </a:cubicBezTo>
                <a:cubicBezTo>
                  <a:pt x="907695" y="436726"/>
                  <a:pt x="725987" y="392032"/>
                  <a:pt x="791197" y="360526"/>
                </a:cubicBezTo>
                <a:cubicBezTo>
                  <a:pt x="856407" y="329020"/>
                  <a:pt x="1189782" y="252820"/>
                  <a:pt x="1235209" y="237433"/>
                </a:cubicBezTo>
                <a:cubicBezTo>
                  <a:pt x="1280636" y="222046"/>
                  <a:pt x="1042511" y="268206"/>
                  <a:pt x="1063759" y="268206"/>
                </a:cubicBezTo>
                <a:cubicBezTo>
                  <a:pt x="1085007" y="268206"/>
                  <a:pt x="1353905" y="250621"/>
                  <a:pt x="1362697" y="237433"/>
                </a:cubicBezTo>
                <a:cubicBezTo>
                  <a:pt x="1371489" y="224245"/>
                  <a:pt x="1209565" y="227176"/>
                  <a:pt x="1116513" y="189076"/>
                </a:cubicBezTo>
                <a:cubicBezTo>
                  <a:pt x="1023461" y="150976"/>
                  <a:pt x="742839" y="-2890"/>
                  <a:pt x="769216" y="41"/>
                </a:cubicBezTo>
                <a:close/>
              </a:path>
            </a:pathLst>
          </a:cu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5" name="フリーフォーム 1204">
            <a:extLst>
              <a:ext uri="{FF2B5EF4-FFF2-40B4-BE49-F238E27FC236}">
                <a16:creationId xmlns:a16="http://schemas.microsoft.com/office/drawing/2014/main" id="{C27767A7-D608-EC63-7E00-84E27CD08277}"/>
              </a:ext>
            </a:extLst>
          </p:cNvPr>
          <p:cNvSpPr/>
          <p:nvPr/>
        </p:nvSpPr>
        <p:spPr>
          <a:xfrm>
            <a:off x="1663614" y="8893115"/>
            <a:ext cx="1115340" cy="752053"/>
          </a:xfrm>
          <a:custGeom>
            <a:avLst/>
            <a:gdLst>
              <a:gd name="connsiteX0" fmla="*/ 1114755 w 1115340"/>
              <a:gd name="connsiteY0" fmla="*/ 304 h 752053"/>
              <a:gd name="connsiteX1" fmla="*/ 850986 w 1115340"/>
              <a:gd name="connsiteY1" fmla="*/ 202527 h 752053"/>
              <a:gd name="connsiteX2" fmla="*/ 719101 w 1115340"/>
              <a:gd name="connsiteY2" fmla="*/ 479485 h 752053"/>
              <a:gd name="connsiteX3" fmla="*/ 780648 w 1115340"/>
              <a:gd name="connsiteY3" fmla="*/ 369581 h 752053"/>
              <a:gd name="connsiteX4" fmla="*/ 732290 w 1115340"/>
              <a:gd name="connsiteY4" fmla="*/ 571804 h 752053"/>
              <a:gd name="connsiteX5" fmla="*/ 899344 w 1115340"/>
              <a:gd name="connsiteY5" fmla="*/ 633350 h 752053"/>
              <a:gd name="connsiteX6" fmla="*/ 683932 w 1115340"/>
              <a:gd name="connsiteY6" fmla="*/ 615766 h 752053"/>
              <a:gd name="connsiteX7" fmla="*/ 297071 w 1115340"/>
              <a:gd name="connsiteY7" fmla="*/ 664123 h 752053"/>
              <a:gd name="connsiteX8" fmla="*/ 2528 w 1115340"/>
              <a:gd name="connsiteY8" fmla="*/ 752047 h 752053"/>
              <a:gd name="connsiteX9" fmla="*/ 464124 w 1115340"/>
              <a:gd name="connsiteY9" fmla="*/ 659727 h 752053"/>
              <a:gd name="connsiteX10" fmla="*/ 864174 w 1115340"/>
              <a:gd name="connsiteY10" fmla="*/ 606973 h 752053"/>
              <a:gd name="connsiteX11" fmla="*/ 670744 w 1115340"/>
              <a:gd name="connsiteY11" fmla="*/ 584993 h 752053"/>
              <a:gd name="connsiteX12" fmla="*/ 789440 w 1115340"/>
              <a:gd name="connsiteY12" fmla="*/ 202527 h 752053"/>
              <a:gd name="connsiteX13" fmla="*/ 741082 w 1115340"/>
              <a:gd name="connsiteY13" fmla="*/ 395958 h 752053"/>
              <a:gd name="connsiteX14" fmla="*/ 916928 w 1115340"/>
              <a:gd name="connsiteY14" fmla="*/ 162962 h 752053"/>
              <a:gd name="connsiteX15" fmla="*/ 1114755 w 1115340"/>
              <a:gd name="connsiteY15" fmla="*/ 304 h 7520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115340" h="752053">
                <a:moveTo>
                  <a:pt x="1114755" y="304"/>
                </a:moveTo>
                <a:cubicBezTo>
                  <a:pt x="1103765" y="6898"/>
                  <a:pt x="916928" y="122664"/>
                  <a:pt x="850986" y="202527"/>
                </a:cubicBezTo>
                <a:cubicBezTo>
                  <a:pt x="785044" y="282390"/>
                  <a:pt x="730824" y="451643"/>
                  <a:pt x="719101" y="479485"/>
                </a:cubicBezTo>
                <a:cubicBezTo>
                  <a:pt x="707378" y="507327"/>
                  <a:pt x="778450" y="354195"/>
                  <a:pt x="780648" y="369581"/>
                </a:cubicBezTo>
                <a:cubicBezTo>
                  <a:pt x="782846" y="384967"/>
                  <a:pt x="712507" y="527843"/>
                  <a:pt x="732290" y="571804"/>
                </a:cubicBezTo>
                <a:cubicBezTo>
                  <a:pt x="752073" y="615765"/>
                  <a:pt x="907404" y="626023"/>
                  <a:pt x="899344" y="633350"/>
                </a:cubicBezTo>
                <a:cubicBezTo>
                  <a:pt x="891284" y="640677"/>
                  <a:pt x="784311" y="610637"/>
                  <a:pt x="683932" y="615766"/>
                </a:cubicBezTo>
                <a:cubicBezTo>
                  <a:pt x="583553" y="620895"/>
                  <a:pt x="410638" y="641410"/>
                  <a:pt x="297071" y="664123"/>
                </a:cubicBezTo>
                <a:cubicBezTo>
                  <a:pt x="183504" y="686836"/>
                  <a:pt x="-25314" y="752780"/>
                  <a:pt x="2528" y="752047"/>
                </a:cubicBezTo>
                <a:cubicBezTo>
                  <a:pt x="30370" y="751314"/>
                  <a:pt x="320516" y="683906"/>
                  <a:pt x="464124" y="659727"/>
                </a:cubicBezTo>
                <a:cubicBezTo>
                  <a:pt x="607732" y="635548"/>
                  <a:pt x="829737" y="619429"/>
                  <a:pt x="864174" y="606973"/>
                </a:cubicBezTo>
                <a:cubicBezTo>
                  <a:pt x="898611" y="594517"/>
                  <a:pt x="683200" y="652401"/>
                  <a:pt x="670744" y="584993"/>
                </a:cubicBezTo>
                <a:cubicBezTo>
                  <a:pt x="658288" y="517585"/>
                  <a:pt x="777717" y="234033"/>
                  <a:pt x="789440" y="202527"/>
                </a:cubicBezTo>
                <a:cubicBezTo>
                  <a:pt x="801163" y="171021"/>
                  <a:pt x="719834" y="402552"/>
                  <a:pt x="741082" y="395958"/>
                </a:cubicBezTo>
                <a:cubicBezTo>
                  <a:pt x="762330" y="389364"/>
                  <a:pt x="854649" y="230370"/>
                  <a:pt x="916928" y="162962"/>
                </a:cubicBezTo>
                <a:cubicBezTo>
                  <a:pt x="979207" y="95554"/>
                  <a:pt x="1125745" y="-6290"/>
                  <a:pt x="1114755" y="304"/>
                </a:cubicBezTo>
                <a:close/>
              </a:path>
            </a:pathLst>
          </a:cu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6" name="フリーフォーム 1205">
            <a:extLst>
              <a:ext uri="{FF2B5EF4-FFF2-40B4-BE49-F238E27FC236}">
                <a16:creationId xmlns:a16="http://schemas.microsoft.com/office/drawing/2014/main" id="{AB6D240A-CFA7-00DE-FBD6-F9A5CAAA4787}"/>
              </a:ext>
            </a:extLst>
          </p:cNvPr>
          <p:cNvSpPr/>
          <p:nvPr/>
        </p:nvSpPr>
        <p:spPr>
          <a:xfrm>
            <a:off x="2813097" y="8783515"/>
            <a:ext cx="1424795" cy="475061"/>
          </a:xfrm>
          <a:custGeom>
            <a:avLst/>
            <a:gdLst>
              <a:gd name="connsiteX0" fmla="*/ 1424795 w 1424795"/>
              <a:gd name="connsiteY0" fmla="*/ 0 h 475061"/>
              <a:gd name="connsiteX1" fmla="*/ 563149 w 1424795"/>
              <a:gd name="connsiteY1" fmla="*/ 171450 h 475061"/>
              <a:gd name="connsiteX2" fmla="*/ 343341 w 1424795"/>
              <a:gd name="connsiteY2" fmla="*/ 228600 h 475061"/>
              <a:gd name="connsiteX3" fmla="*/ 441 w 1424795"/>
              <a:gd name="connsiteY3" fmla="*/ 162658 h 475061"/>
              <a:gd name="connsiteX4" fmla="*/ 277399 w 1424795"/>
              <a:gd name="connsiteY4" fmla="*/ 206620 h 475061"/>
              <a:gd name="connsiteX5" fmla="*/ 545565 w 1424795"/>
              <a:gd name="connsiteY5" fmla="*/ 334108 h 475061"/>
              <a:gd name="connsiteX6" fmla="*/ 1288515 w 1424795"/>
              <a:gd name="connsiteY6" fmla="*/ 474785 h 475061"/>
              <a:gd name="connsiteX7" fmla="*/ 813730 w 1424795"/>
              <a:gd name="connsiteY7" fmla="*/ 364881 h 475061"/>
              <a:gd name="connsiteX8" fmla="*/ 176288 w 1424795"/>
              <a:gd name="connsiteY8" fmla="*/ 189035 h 475061"/>
              <a:gd name="connsiteX9" fmla="*/ 149911 w 1424795"/>
              <a:gd name="connsiteY9" fmla="*/ 189035 h 475061"/>
              <a:gd name="connsiteX10" fmla="*/ 620299 w 1424795"/>
              <a:gd name="connsiteY10" fmla="*/ 197827 h 475061"/>
              <a:gd name="connsiteX11" fmla="*/ 932426 w 1424795"/>
              <a:gd name="connsiteY11" fmla="*/ 114300 h 475061"/>
              <a:gd name="connsiteX12" fmla="*/ 752184 w 1424795"/>
              <a:gd name="connsiteY12" fmla="*/ 123093 h 475061"/>
              <a:gd name="connsiteX13" fmla="*/ 1424795 w 1424795"/>
              <a:gd name="connsiteY13" fmla="*/ 0 h 475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424795" h="475061">
                <a:moveTo>
                  <a:pt x="1424795" y="0"/>
                </a:moveTo>
                <a:cubicBezTo>
                  <a:pt x="1393289" y="8059"/>
                  <a:pt x="743391" y="133350"/>
                  <a:pt x="563149" y="171450"/>
                </a:cubicBezTo>
                <a:cubicBezTo>
                  <a:pt x="382907" y="209550"/>
                  <a:pt x="437126" y="230065"/>
                  <a:pt x="343341" y="228600"/>
                </a:cubicBezTo>
                <a:cubicBezTo>
                  <a:pt x="249556" y="227135"/>
                  <a:pt x="11431" y="166321"/>
                  <a:pt x="441" y="162658"/>
                </a:cubicBezTo>
                <a:cubicBezTo>
                  <a:pt x="-10549" y="158995"/>
                  <a:pt x="186545" y="178045"/>
                  <a:pt x="277399" y="206620"/>
                </a:cubicBezTo>
                <a:cubicBezTo>
                  <a:pt x="368253" y="235195"/>
                  <a:pt x="377046" y="289414"/>
                  <a:pt x="545565" y="334108"/>
                </a:cubicBezTo>
                <a:cubicBezTo>
                  <a:pt x="714084" y="378802"/>
                  <a:pt x="1243821" y="469656"/>
                  <a:pt x="1288515" y="474785"/>
                </a:cubicBezTo>
                <a:cubicBezTo>
                  <a:pt x="1333209" y="479914"/>
                  <a:pt x="999101" y="412506"/>
                  <a:pt x="813730" y="364881"/>
                </a:cubicBezTo>
                <a:cubicBezTo>
                  <a:pt x="628359" y="317256"/>
                  <a:pt x="286924" y="218343"/>
                  <a:pt x="176288" y="189035"/>
                </a:cubicBezTo>
                <a:cubicBezTo>
                  <a:pt x="65652" y="159727"/>
                  <a:pt x="149911" y="189035"/>
                  <a:pt x="149911" y="189035"/>
                </a:cubicBezTo>
                <a:cubicBezTo>
                  <a:pt x="223913" y="190500"/>
                  <a:pt x="489880" y="210283"/>
                  <a:pt x="620299" y="197827"/>
                </a:cubicBezTo>
                <a:cubicBezTo>
                  <a:pt x="750718" y="185371"/>
                  <a:pt x="910445" y="126756"/>
                  <a:pt x="932426" y="114300"/>
                </a:cubicBezTo>
                <a:cubicBezTo>
                  <a:pt x="954407" y="101844"/>
                  <a:pt x="666459" y="139212"/>
                  <a:pt x="752184" y="123093"/>
                </a:cubicBezTo>
                <a:lnTo>
                  <a:pt x="1424795" y="0"/>
                </a:lnTo>
                <a:close/>
              </a:path>
            </a:pathLst>
          </a:cu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7" name="フリーフォーム 1206">
            <a:extLst>
              <a:ext uri="{FF2B5EF4-FFF2-40B4-BE49-F238E27FC236}">
                <a16:creationId xmlns:a16="http://schemas.microsoft.com/office/drawing/2014/main" id="{05768999-9717-D2EA-270E-F72EBD09EBBD}"/>
              </a:ext>
            </a:extLst>
          </p:cNvPr>
          <p:cNvSpPr/>
          <p:nvPr/>
        </p:nvSpPr>
        <p:spPr>
          <a:xfrm>
            <a:off x="2489718" y="9033435"/>
            <a:ext cx="275775" cy="507714"/>
          </a:xfrm>
          <a:custGeom>
            <a:avLst/>
            <a:gdLst>
              <a:gd name="connsiteX0" fmla="*/ 275463 w 275775"/>
              <a:gd name="connsiteY0" fmla="*/ 661 h 507714"/>
              <a:gd name="connsiteX1" fmla="*/ 64447 w 275775"/>
              <a:gd name="connsiteY1" fmla="*/ 163319 h 507714"/>
              <a:gd name="connsiteX2" fmla="*/ 33674 w 275775"/>
              <a:gd name="connsiteY2" fmla="*/ 268827 h 507714"/>
              <a:gd name="connsiteX3" fmla="*/ 139182 w 275775"/>
              <a:gd name="connsiteY3" fmla="*/ 501823 h 507714"/>
              <a:gd name="connsiteX4" fmla="*/ 99617 w 275775"/>
              <a:gd name="connsiteY4" fmla="*/ 427088 h 507714"/>
              <a:gd name="connsiteX5" fmla="*/ 46863 w 275775"/>
              <a:gd name="connsiteY5" fmla="*/ 308392 h 507714"/>
              <a:gd name="connsiteX6" fmla="*/ 38070 w 275775"/>
              <a:gd name="connsiteY6" fmla="*/ 497427 h 507714"/>
              <a:gd name="connsiteX7" fmla="*/ 42467 w 275775"/>
              <a:gd name="connsiteY7" fmla="*/ 330373 h 507714"/>
              <a:gd name="connsiteX8" fmla="*/ 11694 w 275775"/>
              <a:gd name="connsiteY8" fmla="*/ 229261 h 507714"/>
              <a:gd name="connsiteX9" fmla="*/ 275463 w 275775"/>
              <a:gd name="connsiteY9" fmla="*/ 661 h 50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75775" h="507714">
                <a:moveTo>
                  <a:pt x="275463" y="661"/>
                </a:moveTo>
                <a:cubicBezTo>
                  <a:pt x="284255" y="-10329"/>
                  <a:pt x="104745" y="118625"/>
                  <a:pt x="64447" y="163319"/>
                </a:cubicBezTo>
                <a:cubicBezTo>
                  <a:pt x="24149" y="208013"/>
                  <a:pt x="21218" y="212410"/>
                  <a:pt x="33674" y="268827"/>
                </a:cubicBezTo>
                <a:cubicBezTo>
                  <a:pt x="46130" y="325244"/>
                  <a:pt x="128192" y="475446"/>
                  <a:pt x="139182" y="501823"/>
                </a:cubicBezTo>
                <a:cubicBezTo>
                  <a:pt x="150172" y="528200"/>
                  <a:pt x="115003" y="459327"/>
                  <a:pt x="99617" y="427088"/>
                </a:cubicBezTo>
                <a:cubicBezTo>
                  <a:pt x="84230" y="394850"/>
                  <a:pt x="57121" y="296669"/>
                  <a:pt x="46863" y="308392"/>
                </a:cubicBezTo>
                <a:cubicBezTo>
                  <a:pt x="36605" y="320115"/>
                  <a:pt x="38803" y="493764"/>
                  <a:pt x="38070" y="497427"/>
                </a:cubicBezTo>
                <a:cubicBezTo>
                  <a:pt x="37337" y="501091"/>
                  <a:pt x="46863" y="375067"/>
                  <a:pt x="42467" y="330373"/>
                </a:cubicBezTo>
                <a:cubicBezTo>
                  <a:pt x="38071" y="285679"/>
                  <a:pt x="-25673" y="284946"/>
                  <a:pt x="11694" y="229261"/>
                </a:cubicBezTo>
                <a:cubicBezTo>
                  <a:pt x="49061" y="173576"/>
                  <a:pt x="266671" y="11651"/>
                  <a:pt x="275463" y="661"/>
                </a:cubicBezTo>
                <a:close/>
              </a:path>
            </a:pathLst>
          </a:cu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8" name="フリーフォーム 1207">
            <a:extLst>
              <a:ext uri="{FF2B5EF4-FFF2-40B4-BE49-F238E27FC236}">
                <a16:creationId xmlns:a16="http://schemas.microsoft.com/office/drawing/2014/main" id="{D661553E-12CD-04F2-D321-764E5919BBD1}"/>
              </a:ext>
            </a:extLst>
          </p:cNvPr>
          <p:cNvSpPr/>
          <p:nvPr/>
        </p:nvSpPr>
        <p:spPr>
          <a:xfrm>
            <a:off x="2730012" y="9104435"/>
            <a:ext cx="1487142" cy="259411"/>
          </a:xfrm>
          <a:custGeom>
            <a:avLst/>
            <a:gdLst>
              <a:gd name="connsiteX0" fmla="*/ 0 w 1487142"/>
              <a:gd name="connsiteY0" fmla="*/ 0 h 259411"/>
              <a:gd name="connsiteX1" fmla="*/ 553915 w 1487142"/>
              <a:gd name="connsiteY1" fmla="*/ 118696 h 259411"/>
              <a:gd name="connsiteX2" fmla="*/ 320919 w 1487142"/>
              <a:gd name="connsiteY2" fmla="*/ 145073 h 259411"/>
              <a:gd name="connsiteX3" fmla="*/ 650630 w 1487142"/>
              <a:gd name="connsiteY3" fmla="*/ 149469 h 259411"/>
              <a:gd name="connsiteX4" fmla="*/ 975946 w 1487142"/>
              <a:gd name="connsiteY4" fmla="*/ 202223 h 259411"/>
              <a:gd name="connsiteX5" fmla="*/ 747346 w 1487142"/>
              <a:gd name="connsiteY5" fmla="*/ 211015 h 259411"/>
              <a:gd name="connsiteX6" fmla="*/ 1485900 w 1487142"/>
              <a:gd name="connsiteY6" fmla="*/ 259373 h 259411"/>
              <a:gd name="connsiteX7" fmla="*/ 914400 w 1487142"/>
              <a:gd name="connsiteY7" fmla="*/ 202223 h 259411"/>
              <a:gd name="connsiteX8" fmla="*/ 575896 w 1487142"/>
              <a:gd name="connsiteY8" fmla="*/ 92319 h 259411"/>
              <a:gd name="connsiteX9" fmla="*/ 228600 w 1487142"/>
              <a:gd name="connsiteY9" fmla="*/ 74734 h 259411"/>
              <a:gd name="connsiteX10" fmla="*/ 492369 w 1487142"/>
              <a:gd name="connsiteY10" fmla="*/ 35169 h 259411"/>
              <a:gd name="connsiteX11" fmla="*/ 232996 w 1487142"/>
              <a:gd name="connsiteY11" fmla="*/ 21980 h 259411"/>
              <a:gd name="connsiteX12" fmla="*/ 0 w 1487142"/>
              <a:gd name="connsiteY12" fmla="*/ 0 h 2594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487142" h="259411">
                <a:moveTo>
                  <a:pt x="0" y="0"/>
                </a:moveTo>
                <a:cubicBezTo>
                  <a:pt x="250214" y="47258"/>
                  <a:pt x="500428" y="94517"/>
                  <a:pt x="553915" y="118696"/>
                </a:cubicBezTo>
                <a:cubicBezTo>
                  <a:pt x="607402" y="142875"/>
                  <a:pt x="304800" y="139944"/>
                  <a:pt x="320919" y="145073"/>
                </a:cubicBezTo>
                <a:cubicBezTo>
                  <a:pt x="337038" y="150202"/>
                  <a:pt x="541459" y="139944"/>
                  <a:pt x="650630" y="149469"/>
                </a:cubicBezTo>
                <a:cubicBezTo>
                  <a:pt x="759801" y="158994"/>
                  <a:pt x="959827" y="191965"/>
                  <a:pt x="975946" y="202223"/>
                </a:cubicBezTo>
                <a:cubicBezTo>
                  <a:pt x="992065" y="212481"/>
                  <a:pt x="662354" y="201490"/>
                  <a:pt x="747346" y="211015"/>
                </a:cubicBezTo>
                <a:cubicBezTo>
                  <a:pt x="832338" y="220540"/>
                  <a:pt x="1458058" y="260838"/>
                  <a:pt x="1485900" y="259373"/>
                </a:cubicBezTo>
                <a:cubicBezTo>
                  <a:pt x="1513742" y="257908"/>
                  <a:pt x="1066067" y="230065"/>
                  <a:pt x="914400" y="202223"/>
                </a:cubicBezTo>
                <a:cubicBezTo>
                  <a:pt x="762733" y="174381"/>
                  <a:pt x="690196" y="113567"/>
                  <a:pt x="575896" y="92319"/>
                </a:cubicBezTo>
                <a:cubicBezTo>
                  <a:pt x="461596" y="71071"/>
                  <a:pt x="242521" y="84259"/>
                  <a:pt x="228600" y="74734"/>
                </a:cubicBezTo>
                <a:cubicBezTo>
                  <a:pt x="214679" y="65209"/>
                  <a:pt x="491636" y="43961"/>
                  <a:pt x="492369" y="35169"/>
                </a:cubicBezTo>
                <a:cubicBezTo>
                  <a:pt x="493102" y="26377"/>
                  <a:pt x="232996" y="21980"/>
                  <a:pt x="232996" y="21980"/>
                </a:cubicBezTo>
                <a:lnTo>
                  <a:pt x="0" y="0"/>
                </a:lnTo>
                <a:close/>
              </a:path>
            </a:pathLst>
          </a:cu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9" name="フリーフォーム 1208">
            <a:extLst>
              <a:ext uri="{FF2B5EF4-FFF2-40B4-BE49-F238E27FC236}">
                <a16:creationId xmlns:a16="http://schemas.microsoft.com/office/drawing/2014/main" id="{F0BFFE8A-375B-A4C4-736B-786368E3D192}"/>
              </a:ext>
            </a:extLst>
          </p:cNvPr>
          <p:cNvSpPr/>
          <p:nvPr/>
        </p:nvSpPr>
        <p:spPr>
          <a:xfrm>
            <a:off x="4448908" y="8242788"/>
            <a:ext cx="1117436" cy="1235339"/>
          </a:xfrm>
          <a:custGeom>
            <a:avLst/>
            <a:gdLst>
              <a:gd name="connsiteX0" fmla="*/ 0 w 1117436"/>
              <a:gd name="connsiteY0" fmla="*/ 0 h 1235339"/>
              <a:gd name="connsiteX1" fmla="*/ 400050 w 1117436"/>
              <a:gd name="connsiteY1" fmla="*/ 61547 h 1235339"/>
              <a:gd name="connsiteX2" fmla="*/ 1072661 w 1117436"/>
              <a:gd name="connsiteY2" fmla="*/ 118697 h 1235339"/>
              <a:gd name="connsiteX3" fmla="*/ 962757 w 1117436"/>
              <a:gd name="connsiteY3" fmla="*/ 232997 h 1235339"/>
              <a:gd name="connsiteX4" fmla="*/ 1028700 w 1117436"/>
              <a:gd name="connsiteY4" fmla="*/ 347297 h 1235339"/>
              <a:gd name="connsiteX5" fmla="*/ 540727 w 1117436"/>
              <a:gd name="connsiteY5" fmla="*/ 734158 h 1235339"/>
              <a:gd name="connsiteX6" fmla="*/ 496765 w 1117436"/>
              <a:gd name="connsiteY6" fmla="*/ 822081 h 1235339"/>
              <a:gd name="connsiteX7" fmla="*/ 1024304 w 1117436"/>
              <a:gd name="connsiteY7" fmla="*/ 1204547 h 1235339"/>
              <a:gd name="connsiteX8" fmla="*/ 844061 w 1117436"/>
              <a:gd name="connsiteY8" fmla="*/ 1121020 h 1235339"/>
              <a:gd name="connsiteX9" fmla="*/ 492369 w 1117436"/>
              <a:gd name="connsiteY9" fmla="*/ 870439 h 1235339"/>
              <a:gd name="connsiteX10" fmla="*/ 914400 w 1117436"/>
              <a:gd name="connsiteY10" fmla="*/ 1235320 h 1235339"/>
              <a:gd name="connsiteX11" fmla="*/ 312127 w 1117436"/>
              <a:gd name="connsiteY11" fmla="*/ 888024 h 1235339"/>
              <a:gd name="connsiteX12" fmla="*/ 782515 w 1117436"/>
              <a:gd name="connsiteY12" fmla="*/ 1134208 h 1235339"/>
              <a:gd name="connsiteX13" fmla="*/ 531934 w 1117436"/>
              <a:gd name="connsiteY13" fmla="*/ 892420 h 1235339"/>
              <a:gd name="connsiteX14" fmla="*/ 892419 w 1117436"/>
              <a:gd name="connsiteY14" fmla="*/ 492370 h 1235339"/>
              <a:gd name="connsiteX15" fmla="*/ 1077057 w 1117436"/>
              <a:gd name="connsiteY15" fmla="*/ 294543 h 1235339"/>
              <a:gd name="connsiteX16" fmla="*/ 1103434 w 1117436"/>
              <a:gd name="connsiteY16" fmla="*/ 136281 h 1235339"/>
              <a:gd name="connsiteX17" fmla="*/ 901211 w 1117436"/>
              <a:gd name="connsiteY17" fmla="*/ 109904 h 1235339"/>
              <a:gd name="connsiteX18" fmla="*/ 0 w 1117436"/>
              <a:gd name="connsiteY18" fmla="*/ 0 h 12353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117436" h="1235339">
                <a:moveTo>
                  <a:pt x="0" y="0"/>
                </a:moveTo>
                <a:cubicBezTo>
                  <a:pt x="110636" y="20882"/>
                  <a:pt x="221273" y="41764"/>
                  <a:pt x="400050" y="61547"/>
                </a:cubicBezTo>
                <a:cubicBezTo>
                  <a:pt x="578827" y="81330"/>
                  <a:pt x="978877" y="90122"/>
                  <a:pt x="1072661" y="118697"/>
                </a:cubicBezTo>
                <a:cubicBezTo>
                  <a:pt x="1166445" y="147272"/>
                  <a:pt x="970084" y="194897"/>
                  <a:pt x="962757" y="232997"/>
                </a:cubicBezTo>
                <a:cubicBezTo>
                  <a:pt x="955430" y="271097"/>
                  <a:pt x="1099038" y="263770"/>
                  <a:pt x="1028700" y="347297"/>
                </a:cubicBezTo>
                <a:cubicBezTo>
                  <a:pt x="958362" y="430824"/>
                  <a:pt x="629383" y="655027"/>
                  <a:pt x="540727" y="734158"/>
                </a:cubicBezTo>
                <a:cubicBezTo>
                  <a:pt x="452071" y="813289"/>
                  <a:pt x="416169" y="743683"/>
                  <a:pt x="496765" y="822081"/>
                </a:cubicBezTo>
                <a:cubicBezTo>
                  <a:pt x="577361" y="900479"/>
                  <a:pt x="966421" y="1154724"/>
                  <a:pt x="1024304" y="1204547"/>
                </a:cubicBezTo>
                <a:cubicBezTo>
                  <a:pt x="1082187" y="1254370"/>
                  <a:pt x="932717" y="1176705"/>
                  <a:pt x="844061" y="1121020"/>
                </a:cubicBezTo>
                <a:cubicBezTo>
                  <a:pt x="755405" y="1065335"/>
                  <a:pt x="480646" y="851389"/>
                  <a:pt x="492369" y="870439"/>
                </a:cubicBezTo>
                <a:cubicBezTo>
                  <a:pt x="504092" y="889489"/>
                  <a:pt x="944440" y="1232389"/>
                  <a:pt x="914400" y="1235320"/>
                </a:cubicBezTo>
                <a:cubicBezTo>
                  <a:pt x="884360" y="1238251"/>
                  <a:pt x="334108" y="904876"/>
                  <a:pt x="312127" y="888024"/>
                </a:cubicBezTo>
                <a:cubicBezTo>
                  <a:pt x="290146" y="871172"/>
                  <a:pt x="745881" y="1133475"/>
                  <a:pt x="782515" y="1134208"/>
                </a:cubicBezTo>
                <a:cubicBezTo>
                  <a:pt x="819149" y="1134941"/>
                  <a:pt x="513617" y="999393"/>
                  <a:pt x="531934" y="892420"/>
                </a:cubicBezTo>
                <a:cubicBezTo>
                  <a:pt x="550251" y="785447"/>
                  <a:pt x="801565" y="592016"/>
                  <a:pt x="892419" y="492370"/>
                </a:cubicBezTo>
                <a:cubicBezTo>
                  <a:pt x="983273" y="392724"/>
                  <a:pt x="1041888" y="353891"/>
                  <a:pt x="1077057" y="294543"/>
                </a:cubicBezTo>
                <a:cubicBezTo>
                  <a:pt x="1112226" y="235195"/>
                  <a:pt x="1132742" y="167054"/>
                  <a:pt x="1103434" y="136281"/>
                </a:cubicBezTo>
                <a:cubicBezTo>
                  <a:pt x="1074126" y="105508"/>
                  <a:pt x="901211" y="109904"/>
                  <a:pt x="901211" y="109904"/>
                </a:cubicBezTo>
                <a:lnTo>
                  <a:pt x="0" y="0"/>
                </a:lnTo>
                <a:close/>
              </a:path>
            </a:pathLst>
          </a:cu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0" name="フリーフォーム 1209">
            <a:extLst>
              <a:ext uri="{FF2B5EF4-FFF2-40B4-BE49-F238E27FC236}">
                <a16:creationId xmlns:a16="http://schemas.microsoft.com/office/drawing/2014/main" id="{83CF65A1-728B-F543-4692-FEBF12EF4523}"/>
              </a:ext>
            </a:extLst>
          </p:cNvPr>
          <p:cNvSpPr/>
          <p:nvPr/>
        </p:nvSpPr>
        <p:spPr>
          <a:xfrm>
            <a:off x="4153487" y="9276317"/>
            <a:ext cx="1205546" cy="672179"/>
          </a:xfrm>
          <a:custGeom>
            <a:avLst/>
            <a:gdLst>
              <a:gd name="connsiteX0" fmla="*/ 14067 w 1205546"/>
              <a:gd name="connsiteY0" fmla="*/ 3964 h 672179"/>
              <a:gd name="connsiteX1" fmla="*/ 805375 w 1205546"/>
              <a:gd name="connsiteY1" fmla="*/ 236960 h 672179"/>
              <a:gd name="connsiteX2" fmla="*/ 1152671 w 1205546"/>
              <a:gd name="connsiteY2" fmla="*/ 294110 h 672179"/>
              <a:gd name="connsiteX3" fmla="*/ 1025182 w 1205546"/>
              <a:gd name="connsiteY3" fmla="*/ 364448 h 672179"/>
              <a:gd name="connsiteX4" fmla="*/ 1179048 w 1205546"/>
              <a:gd name="connsiteY4" fmla="*/ 478748 h 672179"/>
              <a:gd name="connsiteX5" fmla="*/ 765809 w 1205546"/>
              <a:gd name="connsiteY5" fmla="*/ 571068 h 672179"/>
              <a:gd name="connsiteX6" fmla="*/ 330590 w 1205546"/>
              <a:gd name="connsiteY6" fmla="*/ 672179 h 672179"/>
              <a:gd name="connsiteX7" fmla="*/ 330590 w 1205546"/>
              <a:gd name="connsiteY7" fmla="*/ 672179 h 672179"/>
              <a:gd name="connsiteX8" fmla="*/ 1051559 w 1205546"/>
              <a:gd name="connsiteY8" fmla="*/ 553483 h 672179"/>
              <a:gd name="connsiteX9" fmla="*/ 1205425 w 1205546"/>
              <a:gd name="connsiteY9" fmla="*/ 461164 h 672179"/>
              <a:gd name="connsiteX10" fmla="*/ 1042767 w 1205546"/>
              <a:gd name="connsiteY10" fmla="*/ 404014 h 672179"/>
              <a:gd name="connsiteX11" fmla="*/ 1091125 w 1205546"/>
              <a:gd name="connsiteY11" fmla="*/ 294110 h 672179"/>
              <a:gd name="connsiteX12" fmla="*/ 686678 w 1205546"/>
              <a:gd name="connsiteY12" fmla="*/ 214979 h 672179"/>
              <a:gd name="connsiteX13" fmla="*/ 9671 w 1205546"/>
              <a:gd name="connsiteY13" fmla="*/ 96283 h 672179"/>
              <a:gd name="connsiteX14" fmla="*/ 686678 w 1205546"/>
              <a:gd name="connsiteY14" fmla="*/ 223771 h 672179"/>
              <a:gd name="connsiteX15" fmla="*/ 326194 w 1205546"/>
              <a:gd name="connsiteY15" fmla="*/ 100679 h 672179"/>
              <a:gd name="connsiteX16" fmla="*/ 14067 w 1205546"/>
              <a:gd name="connsiteY16" fmla="*/ 3964 h 6721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205546" h="672179">
                <a:moveTo>
                  <a:pt x="14067" y="3964"/>
                </a:moveTo>
                <a:cubicBezTo>
                  <a:pt x="93930" y="26677"/>
                  <a:pt x="615608" y="188602"/>
                  <a:pt x="805375" y="236960"/>
                </a:cubicBezTo>
                <a:cubicBezTo>
                  <a:pt x="995142" y="285318"/>
                  <a:pt x="1116037" y="272862"/>
                  <a:pt x="1152671" y="294110"/>
                </a:cubicBezTo>
                <a:cubicBezTo>
                  <a:pt x="1189306" y="315358"/>
                  <a:pt x="1020786" y="333675"/>
                  <a:pt x="1025182" y="364448"/>
                </a:cubicBezTo>
                <a:cubicBezTo>
                  <a:pt x="1029578" y="395221"/>
                  <a:pt x="1222277" y="444311"/>
                  <a:pt x="1179048" y="478748"/>
                </a:cubicBezTo>
                <a:cubicBezTo>
                  <a:pt x="1135819" y="513185"/>
                  <a:pt x="765809" y="571068"/>
                  <a:pt x="765809" y="571068"/>
                </a:cubicBezTo>
                <a:lnTo>
                  <a:pt x="330590" y="672179"/>
                </a:lnTo>
                <a:lnTo>
                  <a:pt x="330590" y="672179"/>
                </a:lnTo>
                <a:cubicBezTo>
                  <a:pt x="450752" y="652396"/>
                  <a:pt x="905753" y="588652"/>
                  <a:pt x="1051559" y="553483"/>
                </a:cubicBezTo>
                <a:cubicBezTo>
                  <a:pt x="1197365" y="518314"/>
                  <a:pt x="1206890" y="486075"/>
                  <a:pt x="1205425" y="461164"/>
                </a:cubicBezTo>
                <a:cubicBezTo>
                  <a:pt x="1203960" y="436253"/>
                  <a:pt x="1061817" y="431856"/>
                  <a:pt x="1042767" y="404014"/>
                </a:cubicBezTo>
                <a:cubicBezTo>
                  <a:pt x="1023717" y="376172"/>
                  <a:pt x="1150473" y="325616"/>
                  <a:pt x="1091125" y="294110"/>
                </a:cubicBezTo>
                <a:cubicBezTo>
                  <a:pt x="1031777" y="262604"/>
                  <a:pt x="686678" y="214979"/>
                  <a:pt x="686678" y="214979"/>
                </a:cubicBezTo>
                <a:lnTo>
                  <a:pt x="9671" y="96283"/>
                </a:lnTo>
                <a:cubicBezTo>
                  <a:pt x="9671" y="97748"/>
                  <a:pt x="633924" y="223038"/>
                  <a:pt x="686678" y="223771"/>
                </a:cubicBezTo>
                <a:cubicBezTo>
                  <a:pt x="739432" y="224504"/>
                  <a:pt x="436830" y="139512"/>
                  <a:pt x="326194" y="100679"/>
                </a:cubicBezTo>
                <a:cubicBezTo>
                  <a:pt x="215558" y="61846"/>
                  <a:pt x="-65796" y="-18749"/>
                  <a:pt x="14067" y="3964"/>
                </a:cubicBezTo>
                <a:close/>
              </a:path>
            </a:pathLst>
          </a:cu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1" name="フリーフォーム 1210">
            <a:extLst>
              <a:ext uri="{FF2B5EF4-FFF2-40B4-BE49-F238E27FC236}">
                <a16:creationId xmlns:a16="http://schemas.microsoft.com/office/drawing/2014/main" id="{D1EDADEB-E4A6-D050-37C9-37019A6545E0}"/>
              </a:ext>
            </a:extLst>
          </p:cNvPr>
          <p:cNvSpPr/>
          <p:nvPr/>
        </p:nvSpPr>
        <p:spPr>
          <a:xfrm>
            <a:off x="2729091" y="9161099"/>
            <a:ext cx="1513840" cy="301323"/>
          </a:xfrm>
          <a:custGeom>
            <a:avLst/>
            <a:gdLst>
              <a:gd name="connsiteX0" fmla="*/ 49278 w 1513840"/>
              <a:gd name="connsiteY0" fmla="*/ 9278 h 301323"/>
              <a:gd name="connsiteX1" fmla="*/ 642759 w 1513840"/>
              <a:gd name="connsiteY1" fmla="*/ 242274 h 301323"/>
              <a:gd name="connsiteX2" fmla="*/ 431744 w 1513840"/>
              <a:gd name="connsiteY2" fmla="*/ 299424 h 301323"/>
              <a:gd name="connsiteX3" fmla="*/ 1108751 w 1513840"/>
              <a:gd name="connsiteY3" fmla="*/ 264255 h 301323"/>
              <a:gd name="connsiteX4" fmla="*/ 1513197 w 1513840"/>
              <a:gd name="connsiteY4" fmla="*/ 268651 h 301323"/>
              <a:gd name="connsiteX5" fmla="*/ 1020828 w 1513840"/>
              <a:gd name="connsiteY5" fmla="*/ 268651 h 301323"/>
              <a:gd name="connsiteX6" fmla="*/ 651551 w 1513840"/>
              <a:gd name="connsiteY6" fmla="*/ 141163 h 301323"/>
              <a:gd name="connsiteX7" fmla="*/ 954886 w 1513840"/>
              <a:gd name="connsiteY7" fmla="*/ 286236 h 301323"/>
              <a:gd name="connsiteX8" fmla="*/ 809813 w 1513840"/>
              <a:gd name="connsiteY8" fmla="*/ 277443 h 301323"/>
              <a:gd name="connsiteX9" fmla="*/ 418555 w 1513840"/>
              <a:gd name="connsiteY9" fmla="*/ 114786 h 301323"/>
              <a:gd name="connsiteX10" fmla="*/ 515271 w 1513840"/>
              <a:gd name="connsiteY10" fmla="*/ 163143 h 301323"/>
              <a:gd name="connsiteX11" fmla="*/ 84447 w 1513840"/>
              <a:gd name="connsiteY11" fmla="*/ 57636 h 301323"/>
              <a:gd name="connsiteX12" fmla="*/ 49278 w 1513840"/>
              <a:gd name="connsiteY12" fmla="*/ 9278 h 3013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513840" h="301323">
                <a:moveTo>
                  <a:pt x="49278" y="9278"/>
                </a:moveTo>
                <a:cubicBezTo>
                  <a:pt x="142330" y="40051"/>
                  <a:pt x="579015" y="193916"/>
                  <a:pt x="642759" y="242274"/>
                </a:cubicBezTo>
                <a:cubicBezTo>
                  <a:pt x="706503" y="290632"/>
                  <a:pt x="354079" y="295760"/>
                  <a:pt x="431744" y="299424"/>
                </a:cubicBezTo>
                <a:lnTo>
                  <a:pt x="1108751" y="264255"/>
                </a:lnTo>
                <a:cubicBezTo>
                  <a:pt x="1288993" y="259126"/>
                  <a:pt x="1527851" y="267918"/>
                  <a:pt x="1513197" y="268651"/>
                </a:cubicBezTo>
                <a:cubicBezTo>
                  <a:pt x="1498543" y="269384"/>
                  <a:pt x="1164436" y="289899"/>
                  <a:pt x="1020828" y="268651"/>
                </a:cubicBezTo>
                <a:cubicBezTo>
                  <a:pt x="877220" y="247403"/>
                  <a:pt x="662541" y="138232"/>
                  <a:pt x="651551" y="141163"/>
                </a:cubicBezTo>
                <a:cubicBezTo>
                  <a:pt x="640561" y="144094"/>
                  <a:pt x="928509" y="263523"/>
                  <a:pt x="954886" y="286236"/>
                </a:cubicBezTo>
                <a:cubicBezTo>
                  <a:pt x="981263" y="308949"/>
                  <a:pt x="899202" y="306018"/>
                  <a:pt x="809813" y="277443"/>
                </a:cubicBezTo>
                <a:cubicBezTo>
                  <a:pt x="720424" y="248868"/>
                  <a:pt x="467645" y="133836"/>
                  <a:pt x="418555" y="114786"/>
                </a:cubicBezTo>
                <a:cubicBezTo>
                  <a:pt x="369465" y="95736"/>
                  <a:pt x="570956" y="172668"/>
                  <a:pt x="515271" y="163143"/>
                </a:cubicBezTo>
                <a:cubicBezTo>
                  <a:pt x="459586" y="153618"/>
                  <a:pt x="158449" y="83280"/>
                  <a:pt x="84447" y="57636"/>
                </a:cubicBezTo>
                <a:cubicBezTo>
                  <a:pt x="10445" y="31992"/>
                  <a:pt x="-43774" y="-21495"/>
                  <a:pt x="49278" y="9278"/>
                </a:cubicBezTo>
                <a:close/>
              </a:path>
            </a:pathLst>
          </a:cu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2" name="フリーフォーム 1211">
            <a:extLst>
              <a:ext uri="{FF2B5EF4-FFF2-40B4-BE49-F238E27FC236}">
                <a16:creationId xmlns:a16="http://schemas.microsoft.com/office/drawing/2014/main" id="{BCB1BEC7-3B53-C2EC-49E9-B09C75FA7FC3}"/>
              </a:ext>
            </a:extLst>
          </p:cNvPr>
          <p:cNvSpPr/>
          <p:nvPr/>
        </p:nvSpPr>
        <p:spPr>
          <a:xfrm>
            <a:off x="1771650" y="9473712"/>
            <a:ext cx="2712179" cy="475209"/>
          </a:xfrm>
          <a:custGeom>
            <a:avLst/>
            <a:gdLst>
              <a:gd name="connsiteX0" fmla="*/ 219808 w 2712179"/>
              <a:gd name="connsiteY0" fmla="*/ 281353 h 475209"/>
              <a:gd name="connsiteX1" fmla="*/ 1292469 w 2712179"/>
              <a:gd name="connsiteY1" fmla="*/ 237392 h 475209"/>
              <a:gd name="connsiteX2" fmla="*/ 1160585 w 2712179"/>
              <a:gd name="connsiteY2" fmla="*/ 268165 h 475209"/>
              <a:gd name="connsiteX3" fmla="*/ 1670538 w 2712179"/>
              <a:gd name="connsiteY3" fmla="*/ 294542 h 475209"/>
              <a:gd name="connsiteX4" fmla="*/ 1573823 w 2712179"/>
              <a:gd name="connsiteY4" fmla="*/ 316523 h 475209"/>
              <a:gd name="connsiteX5" fmla="*/ 2088173 w 2712179"/>
              <a:gd name="connsiteY5" fmla="*/ 364880 h 475209"/>
              <a:gd name="connsiteX6" fmla="*/ 2453054 w 2712179"/>
              <a:gd name="connsiteY6" fmla="*/ 360484 h 475209"/>
              <a:gd name="connsiteX7" fmla="*/ 2180492 w 2712179"/>
              <a:gd name="connsiteY7" fmla="*/ 373673 h 475209"/>
              <a:gd name="connsiteX8" fmla="*/ 2703635 w 2712179"/>
              <a:gd name="connsiteY8" fmla="*/ 474784 h 475209"/>
              <a:gd name="connsiteX9" fmla="*/ 1674935 w 2712179"/>
              <a:gd name="connsiteY9" fmla="*/ 329711 h 475209"/>
              <a:gd name="connsiteX10" fmla="*/ 1099038 w 2712179"/>
              <a:gd name="connsiteY10" fmla="*/ 149469 h 475209"/>
              <a:gd name="connsiteX11" fmla="*/ 1266092 w 2712179"/>
              <a:gd name="connsiteY11" fmla="*/ 263769 h 475209"/>
              <a:gd name="connsiteX12" fmla="*/ 901212 w 2712179"/>
              <a:gd name="connsiteY12" fmla="*/ 263769 h 475209"/>
              <a:gd name="connsiteX13" fmla="*/ 338504 w 2712179"/>
              <a:gd name="connsiteY13" fmla="*/ 167053 h 475209"/>
              <a:gd name="connsiteX14" fmla="*/ 804496 w 2712179"/>
              <a:gd name="connsiteY14" fmla="*/ 96715 h 475209"/>
              <a:gd name="connsiteX15" fmla="*/ 896815 w 2712179"/>
              <a:gd name="connsiteY15" fmla="*/ 83526 h 475209"/>
              <a:gd name="connsiteX16" fmla="*/ 536331 w 2712179"/>
              <a:gd name="connsiteY16" fmla="*/ 83526 h 475209"/>
              <a:gd name="connsiteX17" fmla="*/ 0 w 2712179"/>
              <a:gd name="connsiteY17" fmla="*/ 0 h 475209"/>
              <a:gd name="connsiteX18" fmla="*/ 677008 w 2712179"/>
              <a:gd name="connsiteY18" fmla="*/ 105507 h 475209"/>
              <a:gd name="connsiteX19" fmla="*/ 716573 w 2712179"/>
              <a:gd name="connsiteY19" fmla="*/ 105507 h 475209"/>
              <a:gd name="connsiteX20" fmla="*/ 290146 w 2712179"/>
              <a:gd name="connsiteY20" fmla="*/ 140676 h 475209"/>
              <a:gd name="connsiteX21" fmla="*/ 874835 w 2712179"/>
              <a:gd name="connsiteY21" fmla="*/ 285750 h 475209"/>
              <a:gd name="connsiteX22" fmla="*/ 408842 w 2712179"/>
              <a:gd name="connsiteY22" fmla="*/ 276957 h 475209"/>
              <a:gd name="connsiteX23" fmla="*/ 219808 w 2712179"/>
              <a:gd name="connsiteY23" fmla="*/ 281353 h 4752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2712179" h="475209">
                <a:moveTo>
                  <a:pt x="219808" y="281353"/>
                </a:moveTo>
                <a:lnTo>
                  <a:pt x="1292469" y="237392"/>
                </a:lnTo>
                <a:cubicBezTo>
                  <a:pt x="1449265" y="235194"/>
                  <a:pt x="1097574" y="258640"/>
                  <a:pt x="1160585" y="268165"/>
                </a:cubicBezTo>
                <a:cubicBezTo>
                  <a:pt x="1223596" y="277690"/>
                  <a:pt x="1601665" y="286482"/>
                  <a:pt x="1670538" y="294542"/>
                </a:cubicBezTo>
                <a:cubicBezTo>
                  <a:pt x="1739411" y="302602"/>
                  <a:pt x="1504217" y="304800"/>
                  <a:pt x="1573823" y="316523"/>
                </a:cubicBezTo>
                <a:cubicBezTo>
                  <a:pt x="1643429" y="328246"/>
                  <a:pt x="1941635" y="357553"/>
                  <a:pt x="2088173" y="364880"/>
                </a:cubicBezTo>
                <a:cubicBezTo>
                  <a:pt x="2234711" y="372207"/>
                  <a:pt x="2437668" y="359019"/>
                  <a:pt x="2453054" y="360484"/>
                </a:cubicBezTo>
                <a:cubicBezTo>
                  <a:pt x="2468441" y="361950"/>
                  <a:pt x="2138729" y="354623"/>
                  <a:pt x="2180492" y="373673"/>
                </a:cubicBezTo>
                <a:cubicBezTo>
                  <a:pt x="2222256" y="392723"/>
                  <a:pt x="2787895" y="482111"/>
                  <a:pt x="2703635" y="474784"/>
                </a:cubicBezTo>
                <a:cubicBezTo>
                  <a:pt x="2619376" y="467457"/>
                  <a:pt x="1942368" y="383930"/>
                  <a:pt x="1674935" y="329711"/>
                </a:cubicBezTo>
                <a:cubicBezTo>
                  <a:pt x="1407502" y="275492"/>
                  <a:pt x="1167178" y="160459"/>
                  <a:pt x="1099038" y="149469"/>
                </a:cubicBezTo>
                <a:cubicBezTo>
                  <a:pt x="1030898" y="138479"/>
                  <a:pt x="1299063" y="244719"/>
                  <a:pt x="1266092" y="263769"/>
                </a:cubicBezTo>
                <a:cubicBezTo>
                  <a:pt x="1233121" y="282819"/>
                  <a:pt x="1055810" y="279888"/>
                  <a:pt x="901212" y="263769"/>
                </a:cubicBezTo>
                <a:cubicBezTo>
                  <a:pt x="746614" y="247650"/>
                  <a:pt x="354623" y="194895"/>
                  <a:pt x="338504" y="167053"/>
                </a:cubicBezTo>
                <a:cubicBezTo>
                  <a:pt x="322385" y="139211"/>
                  <a:pt x="804496" y="96715"/>
                  <a:pt x="804496" y="96715"/>
                </a:cubicBezTo>
                <a:cubicBezTo>
                  <a:pt x="897548" y="82794"/>
                  <a:pt x="941509" y="85724"/>
                  <a:pt x="896815" y="83526"/>
                </a:cubicBezTo>
                <a:cubicBezTo>
                  <a:pt x="852121" y="81328"/>
                  <a:pt x="685800" y="97447"/>
                  <a:pt x="536331" y="83526"/>
                </a:cubicBezTo>
                <a:cubicBezTo>
                  <a:pt x="386862" y="69605"/>
                  <a:pt x="0" y="0"/>
                  <a:pt x="0" y="0"/>
                </a:cubicBezTo>
                <a:lnTo>
                  <a:pt x="677008" y="105507"/>
                </a:lnTo>
                <a:cubicBezTo>
                  <a:pt x="796437" y="123091"/>
                  <a:pt x="716573" y="105507"/>
                  <a:pt x="716573" y="105507"/>
                </a:cubicBezTo>
                <a:cubicBezTo>
                  <a:pt x="652096" y="111368"/>
                  <a:pt x="263769" y="110636"/>
                  <a:pt x="290146" y="140676"/>
                </a:cubicBezTo>
                <a:cubicBezTo>
                  <a:pt x="316523" y="170716"/>
                  <a:pt x="855052" y="263036"/>
                  <a:pt x="874835" y="285750"/>
                </a:cubicBezTo>
                <a:cubicBezTo>
                  <a:pt x="894618" y="308464"/>
                  <a:pt x="520944" y="276957"/>
                  <a:pt x="408842" y="276957"/>
                </a:cubicBezTo>
                <a:cubicBezTo>
                  <a:pt x="296740" y="276957"/>
                  <a:pt x="72537" y="287947"/>
                  <a:pt x="219808" y="281353"/>
                </a:cubicBezTo>
                <a:close/>
              </a:path>
            </a:pathLst>
          </a:cu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3" name="フリーフォーム 1212">
            <a:extLst>
              <a:ext uri="{FF2B5EF4-FFF2-40B4-BE49-F238E27FC236}">
                <a16:creationId xmlns:a16="http://schemas.microsoft.com/office/drawing/2014/main" id="{3C2B4250-03CB-291F-5651-5959365F0602}"/>
              </a:ext>
            </a:extLst>
          </p:cNvPr>
          <p:cNvSpPr/>
          <p:nvPr/>
        </p:nvSpPr>
        <p:spPr>
          <a:xfrm>
            <a:off x="1360570" y="9372600"/>
            <a:ext cx="855092" cy="1050580"/>
          </a:xfrm>
          <a:custGeom>
            <a:avLst/>
            <a:gdLst>
              <a:gd name="connsiteX0" fmla="*/ 855092 w 855092"/>
              <a:gd name="connsiteY0" fmla="*/ 0 h 1050580"/>
              <a:gd name="connsiteX1" fmla="*/ 499003 w 855092"/>
              <a:gd name="connsiteY1" fmla="*/ 435219 h 1050580"/>
              <a:gd name="connsiteX2" fmla="*/ 19822 w 855092"/>
              <a:gd name="connsiteY2" fmla="*/ 1028700 h 1050580"/>
              <a:gd name="connsiteX3" fmla="*/ 125330 w 855092"/>
              <a:gd name="connsiteY3" fmla="*/ 888023 h 1050580"/>
              <a:gd name="connsiteX4" fmla="*/ 437457 w 855092"/>
              <a:gd name="connsiteY4" fmla="*/ 558312 h 1050580"/>
              <a:gd name="connsiteX5" fmla="*/ 349534 w 855092"/>
              <a:gd name="connsiteY5" fmla="*/ 646235 h 1050580"/>
              <a:gd name="connsiteX6" fmla="*/ 630888 w 855092"/>
              <a:gd name="connsiteY6" fmla="*/ 290146 h 1050580"/>
              <a:gd name="connsiteX7" fmla="*/ 630888 w 855092"/>
              <a:gd name="connsiteY7" fmla="*/ 241788 h 1050580"/>
              <a:gd name="connsiteX8" fmla="*/ 542965 w 855092"/>
              <a:gd name="connsiteY8" fmla="*/ 325315 h 1050580"/>
              <a:gd name="connsiteX9" fmla="*/ 855092 w 855092"/>
              <a:gd name="connsiteY9" fmla="*/ 0 h 10505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55092" h="1050580">
                <a:moveTo>
                  <a:pt x="855092" y="0"/>
                </a:moveTo>
                <a:lnTo>
                  <a:pt x="499003" y="435219"/>
                </a:lnTo>
                <a:lnTo>
                  <a:pt x="19822" y="1028700"/>
                </a:lnTo>
                <a:cubicBezTo>
                  <a:pt x="-42457" y="1104167"/>
                  <a:pt x="55724" y="966421"/>
                  <a:pt x="125330" y="888023"/>
                </a:cubicBezTo>
                <a:cubicBezTo>
                  <a:pt x="194936" y="809625"/>
                  <a:pt x="400090" y="598610"/>
                  <a:pt x="437457" y="558312"/>
                </a:cubicBezTo>
                <a:cubicBezTo>
                  <a:pt x="474824" y="518014"/>
                  <a:pt x="317295" y="690929"/>
                  <a:pt x="349534" y="646235"/>
                </a:cubicBezTo>
                <a:cubicBezTo>
                  <a:pt x="381773" y="601541"/>
                  <a:pt x="583996" y="357554"/>
                  <a:pt x="630888" y="290146"/>
                </a:cubicBezTo>
                <a:cubicBezTo>
                  <a:pt x="677780" y="222738"/>
                  <a:pt x="645542" y="235926"/>
                  <a:pt x="630888" y="241788"/>
                </a:cubicBezTo>
                <a:cubicBezTo>
                  <a:pt x="616234" y="247650"/>
                  <a:pt x="542965" y="325315"/>
                  <a:pt x="542965" y="325315"/>
                </a:cubicBezTo>
                <a:lnTo>
                  <a:pt x="855092" y="0"/>
                </a:lnTo>
                <a:close/>
              </a:path>
            </a:pathLst>
          </a:cu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4" name="フリーフォーム 1213">
            <a:extLst>
              <a:ext uri="{FF2B5EF4-FFF2-40B4-BE49-F238E27FC236}">
                <a16:creationId xmlns:a16="http://schemas.microsoft.com/office/drawing/2014/main" id="{463E1E03-69BE-9F76-D8E1-3A3A4546CAF9}"/>
              </a:ext>
            </a:extLst>
          </p:cNvPr>
          <p:cNvSpPr/>
          <p:nvPr/>
        </p:nvSpPr>
        <p:spPr>
          <a:xfrm>
            <a:off x="953269" y="9441697"/>
            <a:ext cx="1205677" cy="1724991"/>
          </a:xfrm>
          <a:custGeom>
            <a:avLst/>
            <a:gdLst>
              <a:gd name="connsiteX0" fmla="*/ 1205243 w 1205677"/>
              <a:gd name="connsiteY0" fmla="*/ 1241 h 1724991"/>
              <a:gd name="connsiteX1" fmla="*/ 792004 w 1205677"/>
              <a:gd name="connsiteY1" fmla="*/ 238634 h 1724991"/>
              <a:gd name="connsiteX2" fmla="*/ 624950 w 1205677"/>
              <a:gd name="connsiteY2" fmla="*/ 515591 h 1724991"/>
              <a:gd name="connsiteX3" fmla="*/ 805193 w 1205677"/>
              <a:gd name="connsiteY3" fmla="*/ 221049 h 1724991"/>
              <a:gd name="connsiteX4" fmla="*/ 528235 w 1205677"/>
              <a:gd name="connsiteY4" fmla="*/ 603515 h 1724991"/>
              <a:gd name="connsiteX5" fmla="*/ 457896 w 1205677"/>
              <a:gd name="connsiteY5" fmla="*/ 805738 h 1724991"/>
              <a:gd name="connsiteX6" fmla="*/ 488669 w 1205677"/>
              <a:gd name="connsiteY6" fmla="*/ 757380 h 1724991"/>
              <a:gd name="connsiteX7" fmla="*/ 282050 w 1205677"/>
              <a:gd name="connsiteY7" fmla="*/ 1240957 h 1724991"/>
              <a:gd name="connsiteX8" fmla="*/ 141373 w 1205677"/>
              <a:gd name="connsiteY8" fmla="*/ 1482745 h 1724991"/>
              <a:gd name="connsiteX9" fmla="*/ 696 w 1205677"/>
              <a:gd name="connsiteY9" fmla="*/ 1720138 h 1724991"/>
              <a:gd name="connsiteX10" fmla="*/ 106204 w 1205677"/>
              <a:gd name="connsiteY10" fmla="*/ 1570668 h 1724991"/>
              <a:gd name="connsiteX11" fmla="*/ 484273 w 1205677"/>
              <a:gd name="connsiteY11" fmla="*/ 796945 h 1724991"/>
              <a:gd name="connsiteX12" fmla="*/ 726062 w 1205677"/>
              <a:gd name="connsiteY12" fmla="*/ 282595 h 1724991"/>
              <a:gd name="connsiteX13" fmla="*/ 624950 w 1205677"/>
              <a:gd name="connsiteY13" fmla="*/ 462838 h 1724991"/>
              <a:gd name="connsiteX14" fmla="*/ 866739 w 1205677"/>
              <a:gd name="connsiteY14" fmla="*/ 159503 h 1724991"/>
              <a:gd name="connsiteX15" fmla="*/ 1205243 w 1205677"/>
              <a:gd name="connsiteY15" fmla="*/ 1241 h 17249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205677" h="1724991">
                <a:moveTo>
                  <a:pt x="1205243" y="1241"/>
                </a:moveTo>
                <a:cubicBezTo>
                  <a:pt x="1192787" y="14429"/>
                  <a:pt x="888719" y="152909"/>
                  <a:pt x="792004" y="238634"/>
                </a:cubicBezTo>
                <a:cubicBezTo>
                  <a:pt x="695289" y="324359"/>
                  <a:pt x="622752" y="518522"/>
                  <a:pt x="624950" y="515591"/>
                </a:cubicBezTo>
                <a:cubicBezTo>
                  <a:pt x="627148" y="512660"/>
                  <a:pt x="821312" y="206395"/>
                  <a:pt x="805193" y="221049"/>
                </a:cubicBezTo>
                <a:cubicBezTo>
                  <a:pt x="789074" y="235703"/>
                  <a:pt x="586118" y="506067"/>
                  <a:pt x="528235" y="603515"/>
                </a:cubicBezTo>
                <a:cubicBezTo>
                  <a:pt x="470352" y="700963"/>
                  <a:pt x="464490" y="780094"/>
                  <a:pt x="457896" y="805738"/>
                </a:cubicBezTo>
                <a:cubicBezTo>
                  <a:pt x="451302" y="831382"/>
                  <a:pt x="517977" y="684844"/>
                  <a:pt x="488669" y="757380"/>
                </a:cubicBezTo>
                <a:cubicBezTo>
                  <a:pt x="459361" y="829916"/>
                  <a:pt x="339933" y="1120063"/>
                  <a:pt x="282050" y="1240957"/>
                </a:cubicBezTo>
                <a:cubicBezTo>
                  <a:pt x="224167" y="1361851"/>
                  <a:pt x="188265" y="1402882"/>
                  <a:pt x="141373" y="1482745"/>
                </a:cubicBezTo>
                <a:cubicBezTo>
                  <a:pt x="94481" y="1562608"/>
                  <a:pt x="6558" y="1705484"/>
                  <a:pt x="696" y="1720138"/>
                </a:cubicBezTo>
                <a:cubicBezTo>
                  <a:pt x="-5166" y="1734792"/>
                  <a:pt x="25608" y="1724533"/>
                  <a:pt x="106204" y="1570668"/>
                </a:cubicBezTo>
                <a:cubicBezTo>
                  <a:pt x="186800" y="1416803"/>
                  <a:pt x="380963" y="1011624"/>
                  <a:pt x="484273" y="796945"/>
                </a:cubicBezTo>
                <a:cubicBezTo>
                  <a:pt x="587583" y="582266"/>
                  <a:pt x="702616" y="338280"/>
                  <a:pt x="726062" y="282595"/>
                </a:cubicBezTo>
                <a:cubicBezTo>
                  <a:pt x="749508" y="226911"/>
                  <a:pt x="601504" y="483353"/>
                  <a:pt x="624950" y="462838"/>
                </a:cubicBezTo>
                <a:cubicBezTo>
                  <a:pt x="648396" y="442323"/>
                  <a:pt x="774420" y="236436"/>
                  <a:pt x="866739" y="159503"/>
                </a:cubicBezTo>
                <a:cubicBezTo>
                  <a:pt x="959058" y="82570"/>
                  <a:pt x="1217699" y="-11947"/>
                  <a:pt x="1205243" y="1241"/>
                </a:cubicBezTo>
                <a:close/>
              </a:path>
            </a:pathLst>
          </a:cu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5" name="フリーフォーム 1214">
            <a:extLst>
              <a:ext uri="{FF2B5EF4-FFF2-40B4-BE49-F238E27FC236}">
                <a16:creationId xmlns:a16="http://schemas.microsoft.com/office/drawing/2014/main" id="{6D92B3DE-40FA-9B88-BF1F-DA7B602CB3E5}"/>
              </a:ext>
            </a:extLst>
          </p:cNvPr>
          <p:cNvSpPr/>
          <p:nvPr/>
        </p:nvSpPr>
        <p:spPr>
          <a:xfrm>
            <a:off x="513179" y="11128067"/>
            <a:ext cx="491522" cy="1542207"/>
          </a:xfrm>
          <a:custGeom>
            <a:avLst/>
            <a:gdLst>
              <a:gd name="connsiteX0" fmla="*/ 491162 w 491522"/>
              <a:gd name="connsiteY0" fmla="*/ 2130 h 1542207"/>
              <a:gd name="connsiteX1" fmla="*/ 217591 w 491522"/>
              <a:gd name="connsiteY1" fmla="*/ 463077 h 1542207"/>
              <a:gd name="connsiteX2" fmla="*/ 153883 w 491522"/>
              <a:gd name="connsiteY2" fmla="*/ 789113 h 1542207"/>
              <a:gd name="connsiteX3" fmla="*/ 157631 w 491522"/>
              <a:gd name="connsiteY3" fmla="*/ 706667 h 1542207"/>
              <a:gd name="connsiteX4" fmla="*/ 93923 w 491522"/>
              <a:gd name="connsiteY4" fmla="*/ 1115149 h 1542207"/>
              <a:gd name="connsiteX5" fmla="*/ 3982 w 491522"/>
              <a:gd name="connsiteY5" fmla="*/ 1523631 h 1542207"/>
              <a:gd name="connsiteX6" fmla="*/ 30214 w 491522"/>
              <a:gd name="connsiteY6" fmla="*/ 1384972 h 1542207"/>
              <a:gd name="connsiteX7" fmla="*/ 157631 w 491522"/>
              <a:gd name="connsiteY7" fmla="*/ 620474 h 1542207"/>
              <a:gd name="connsiteX8" fmla="*/ 180116 w 491522"/>
              <a:gd name="connsiteY8" fmla="*/ 391874 h 1542207"/>
              <a:gd name="connsiteX9" fmla="*/ 165126 w 491522"/>
              <a:gd name="connsiteY9" fmla="*/ 523038 h 1542207"/>
              <a:gd name="connsiteX10" fmla="*/ 363746 w 491522"/>
              <a:gd name="connsiteY10" fmla="*/ 88323 h 1542207"/>
              <a:gd name="connsiteX11" fmla="*/ 277552 w 491522"/>
              <a:gd name="connsiteY11" fmla="*/ 283195 h 1542207"/>
              <a:gd name="connsiteX12" fmla="*/ 491162 w 491522"/>
              <a:gd name="connsiteY12" fmla="*/ 2130 h 15422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91522" h="1542207">
                <a:moveTo>
                  <a:pt x="491162" y="2130"/>
                </a:moveTo>
                <a:cubicBezTo>
                  <a:pt x="481169" y="32110"/>
                  <a:pt x="273804" y="331913"/>
                  <a:pt x="217591" y="463077"/>
                </a:cubicBezTo>
                <a:cubicBezTo>
                  <a:pt x="161378" y="594241"/>
                  <a:pt x="163876" y="748515"/>
                  <a:pt x="153883" y="789113"/>
                </a:cubicBezTo>
                <a:cubicBezTo>
                  <a:pt x="143890" y="829711"/>
                  <a:pt x="167624" y="652328"/>
                  <a:pt x="157631" y="706667"/>
                </a:cubicBezTo>
                <a:cubicBezTo>
                  <a:pt x="147638" y="761006"/>
                  <a:pt x="119531" y="978988"/>
                  <a:pt x="93923" y="1115149"/>
                </a:cubicBezTo>
                <a:cubicBezTo>
                  <a:pt x="68315" y="1251310"/>
                  <a:pt x="14600" y="1478661"/>
                  <a:pt x="3982" y="1523631"/>
                </a:cubicBezTo>
                <a:cubicBezTo>
                  <a:pt x="-6636" y="1568601"/>
                  <a:pt x="4606" y="1535498"/>
                  <a:pt x="30214" y="1384972"/>
                </a:cubicBezTo>
                <a:cubicBezTo>
                  <a:pt x="55822" y="1234446"/>
                  <a:pt x="132647" y="785990"/>
                  <a:pt x="157631" y="620474"/>
                </a:cubicBezTo>
                <a:cubicBezTo>
                  <a:pt x="182615" y="454958"/>
                  <a:pt x="178867" y="408113"/>
                  <a:pt x="180116" y="391874"/>
                </a:cubicBezTo>
                <a:cubicBezTo>
                  <a:pt x="181365" y="375635"/>
                  <a:pt x="134521" y="573630"/>
                  <a:pt x="165126" y="523038"/>
                </a:cubicBezTo>
                <a:cubicBezTo>
                  <a:pt x="195731" y="472446"/>
                  <a:pt x="345008" y="128297"/>
                  <a:pt x="363746" y="88323"/>
                </a:cubicBezTo>
                <a:cubicBezTo>
                  <a:pt x="382484" y="48349"/>
                  <a:pt x="255067" y="298185"/>
                  <a:pt x="277552" y="283195"/>
                </a:cubicBezTo>
                <a:cubicBezTo>
                  <a:pt x="300037" y="268205"/>
                  <a:pt x="501155" y="-27850"/>
                  <a:pt x="491162" y="2130"/>
                </a:cubicBezTo>
                <a:close/>
              </a:path>
            </a:pathLst>
          </a:cu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6" name="フリーフォーム 1215">
            <a:extLst>
              <a:ext uri="{FF2B5EF4-FFF2-40B4-BE49-F238E27FC236}">
                <a16:creationId xmlns:a16="http://schemas.microsoft.com/office/drawing/2014/main" id="{C50685A0-E468-8707-2524-D26A3E143A0A}"/>
              </a:ext>
            </a:extLst>
          </p:cNvPr>
          <p:cNvSpPr/>
          <p:nvPr/>
        </p:nvSpPr>
        <p:spPr>
          <a:xfrm>
            <a:off x="876883" y="10851542"/>
            <a:ext cx="172730" cy="1804197"/>
          </a:xfrm>
          <a:custGeom>
            <a:avLst/>
            <a:gdLst>
              <a:gd name="connsiteX0" fmla="*/ 157438 w 172730"/>
              <a:gd name="connsiteY0" fmla="*/ 8832 h 1804197"/>
              <a:gd name="connsiteX1" fmla="*/ 63750 w 172730"/>
              <a:gd name="connsiteY1" fmla="*/ 327373 h 1804197"/>
              <a:gd name="connsiteX2" fmla="*/ 7537 w 172730"/>
              <a:gd name="connsiteY2" fmla="*/ 645914 h 1804197"/>
              <a:gd name="connsiteX3" fmla="*/ 22527 w 172730"/>
              <a:gd name="connsiteY3" fmla="*/ 518497 h 1804197"/>
              <a:gd name="connsiteX4" fmla="*/ 18779 w 172730"/>
              <a:gd name="connsiteY4" fmla="*/ 743350 h 1804197"/>
              <a:gd name="connsiteX5" fmla="*/ 112468 w 172730"/>
              <a:gd name="connsiteY5" fmla="*/ 1073133 h 1804197"/>
              <a:gd name="connsiteX6" fmla="*/ 104973 w 172730"/>
              <a:gd name="connsiteY6" fmla="*/ 1013173 h 1804197"/>
              <a:gd name="connsiteX7" fmla="*/ 142448 w 172730"/>
              <a:gd name="connsiteY7" fmla="*/ 1447888 h 1804197"/>
              <a:gd name="connsiteX8" fmla="*/ 172428 w 172730"/>
              <a:gd name="connsiteY8" fmla="*/ 1590294 h 1804197"/>
              <a:gd name="connsiteX9" fmla="*/ 123710 w 172730"/>
              <a:gd name="connsiteY9" fmla="*/ 1803904 h 1804197"/>
              <a:gd name="connsiteX10" fmla="*/ 149943 w 172730"/>
              <a:gd name="connsiteY10" fmla="*/ 1541576 h 1804197"/>
              <a:gd name="connsiteX11" fmla="*/ 119963 w 172730"/>
              <a:gd name="connsiteY11" fmla="*/ 1174317 h 1804197"/>
              <a:gd name="connsiteX12" fmla="*/ 45012 w 172730"/>
              <a:gd name="connsiteY12" fmla="*/ 514750 h 1804197"/>
              <a:gd name="connsiteX13" fmla="*/ 42 w 172730"/>
              <a:gd name="connsiteY13" fmla="*/ 773330 h 1804197"/>
              <a:gd name="connsiteX14" fmla="*/ 52507 w 172730"/>
              <a:gd name="connsiteY14" fmla="*/ 540983 h 1804197"/>
              <a:gd name="connsiteX15" fmla="*/ 112468 w 172730"/>
              <a:gd name="connsiteY15" fmla="*/ 128753 h 1804197"/>
              <a:gd name="connsiteX16" fmla="*/ 157438 w 172730"/>
              <a:gd name="connsiteY16" fmla="*/ 8832 h 18041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72730" h="1804197">
                <a:moveTo>
                  <a:pt x="157438" y="8832"/>
                </a:moveTo>
                <a:cubicBezTo>
                  <a:pt x="149318" y="41935"/>
                  <a:pt x="88733" y="221193"/>
                  <a:pt x="63750" y="327373"/>
                </a:cubicBezTo>
                <a:cubicBezTo>
                  <a:pt x="38767" y="433553"/>
                  <a:pt x="14407" y="614060"/>
                  <a:pt x="7537" y="645914"/>
                </a:cubicBezTo>
                <a:cubicBezTo>
                  <a:pt x="667" y="677768"/>
                  <a:pt x="20653" y="502258"/>
                  <a:pt x="22527" y="518497"/>
                </a:cubicBezTo>
                <a:cubicBezTo>
                  <a:pt x="24401" y="534736"/>
                  <a:pt x="3789" y="650911"/>
                  <a:pt x="18779" y="743350"/>
                </a:cubicBezTo>
                <a:cubicBezTo>
                  <a:pt x="33769" y="835789"/>
                  <a:pt x="98102" y="1028163"/>
                  <a:pt x="112468" y="1073133"/>
                </a:cubicBezTo>
                <a:cubicBezTo>
                  <a:pt x="126834" y="1118103"/>
                  <a:pt x="99976" y="950714"/>
                  <a:pt x="104973" y="1013173"/>
                </a:cubicBezTo>
                <a:cubicBezTo>
                  <a:pt x="109970" y="1075632"/>
                  <a:pt x="131206" y="1351701"/>
                  <a:pt x="142448" y="1447888"/>
                </a:cubicBezTo>
                <a:cubicBezTo>
                  <a:pt x="153690" y="1544075"/>
                  <a:pt x="175551" y="1530958"/>
                  <a:pt x="172428" y="1590294"/>
                </a:cubicBezTo>
                <a:cubicBezTo>
                  <a:pt x="169305" y="1649630"/>
                  <a:pt x="127457" y="1812024"/>
                  <a:pt x="123710" y="1803904"/>
                </a:cubicBezTo>
                <a:cubicBezTo>
                  <a:pt x="119963" y="1795784"/>
                  <a:pt x="150567" y="1646507"/>
                  <a:pt x="149943" y="1541576"/>
                </a:cubicBezTo>
                <a:cubicBezTo>
                  <a:pt x="149319" y="1436645"/>
                  <a:pt x="137451" y="1345455"/>
                  <a:pt x="119963" y="1174317"/>
                </a:cubicBezTo>
                <a:cubicBezTo>
                  <a:pt x="102475" y="1003179"/>
                  <a:pt x="64999" y="581581"/>
                  <a:pt x="45012" y="514750"/>
                </a:cubicBezTo>
                <a:cubicBezTo>
                  <a:pt x="25025" y="447919"/>
                  <a:pt x="-1207" y="768958"/>
                  <a:pt x="42" y="773330"/>
                </a:cubicBezTo>
                <a:cubicBezTo>
                  <a:pt x="1291" y="777702"/>
                  <a:pt x="33769" y="648412"/>
                  <a:pt x="52507" y="540983"/>
                </a:cubicBezTo>
                <a:cubicBezTo>
                  <a:pt x="71245" y="433554"/>
                  <a:pt x="97478" y="217445"/>
                  <a:pt x="112468" y="128753"/>
                </a:cubicBezTo>
                <a:cubicBezTo>
                  <a:pt x="127458" y="40061"/>
                  <a:pt x="165558" y="-24271"/>
                  <a:pt x="157438" y="8832"/>
                </a:cubicBezTo>
                <a:close/>
              </a:path>
            </a:pathLst>
          </a:cu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7" name="フリーフォーム 1216">
            <a:extLst>
              <a:ext uri="{FF2B5EF4-FFF2-40B4-BE49-F238E27FC236}">
                <a16:creationId xmlns:a16="http://schemas.microsoft.com/office/drawing/2014/main" id="{87271741-8DDD-BCDD-1360-CD39FD4E744A}"/>
              </a:ext>
            </a:extLst>
          </p:cNvPr>
          <p:cNvSpPr/>
          <p:nvPr/>
        </p:nvSpPr>
        <p:spPr>
          <a:xfrm>
            <a:off x="7779488" y="10395429"/>
            <a:ext cx="1283136" cy="899951"/>
          </a:xfrm>
          <a:custGeom>
            <a:avLst/>
            <a:gdLst>
              <a:gd name="connsiteX0" fmla="*/ 1278319 w 1283136"/>
              <a:gd name="connsiteY0" fmla="*/ 250 h 899951"/>
              <a:gd name="connsiteX1" fmla="*/ 1229601 w 1283136"/>
              <a:gd name="connsiteY1" fmla="*/ 120171 h 899951"/>
              <a:gd name="connsiteX2" fmla="*/ 974768 w 1283136"/>
              <a:gd name="connsiteY2" fmla="*/ 360014 h 899951"/>
              <a:gd name="connsiteX3" fmla="*/ 1001001 w 1283136"/>
              <a:gd name="connsiteY3" fmla="*/ 322538 h 899951"/>
              <a:gd name="connsiteX4" fmla="*/ 701197 w 1283136"/>
              <a:gd name="connsiteY4" fmla="*/ 498673 h 899951"/>
              <a:gd name="connsiteX5" fmla="*/ 768653 w 1283136"/>
              <a:gd name="connsiteY5" fmla="*/ 468692 h 899951"/>
              <a:gd name="connsiteX6" fmla="*/ 555043 w 1283136"/>
              <a:gd name="connsiteY6" fmla="*/ 611099 h 899951"/>
              <a:gd name="connsiteX7" fmla="*/ 236502 w 1283136"/>
              <a:gd name="connsiteY7" fmla="*/ 779738 h 899951"/>
              <a:gd name="connsiteX8" fmla="*/ 161551 w 1283136"/>
              <a:gd name="connsiteY8" fmla="*/ 790981 h 899951"/>
              <a:gd name="connsiteX9" fmla="*/ 22892 w 1283136"/>
              <a:gd name="connsiteY9" fmla="*/ 734768 h 899951"/>
              <a:gd name="connsiteX10" fmla="*/ 127823 w 1283136"/>
              <a:gd name="connsiteY10" fmla="*/ 787233 h 899951"/>
              <a:gd name="connsiteX11" fmla="*/ 150309 w 1283136"/>
              <a:gd name="connsiteY11" fmla="*/ 805971 h 899951"/>
              <a:gd name="connsiteX12" fmla="*/ 52873 w 1283136"/>
              <a:gd name="connsiteY12" fmla="*/ 828456 h 899951"/>
              <a:gd name="connsiteX13" fmla="*/ 4155 w 1283136"/>
              <a:gd name="connsiteY13" fmla="*/ 899660 h 899951"/>
              <a:gd name="connsiteX14" fmla="*/ 157804 w 1283136"/>
              <a:gd name="connsiteY14" fmla="*/ 798476 h 899951"/>
              <a:gd name="connsiteX15" fmla="*/ 633742 w 1283136"/>
              <a:gd name="connsiteY15" fmla="*/ 577371 h 899951"/>
              <a:gd name="connsiteX16" fmla="*/ 517568 w 1283136"/>
              <a:gd name="connsiteY16" fmla="*/ 629837 h 899951"/>
              <a:gd name="connsiteX17" fmla="*/ 1165892 w 1283136"/>
              <a:gd name="connsiteY17" fmla="*/ 270073 h 899951"/>
              <a:gd name="connsiteX18" fmla="*/ 1001001 w 1283136"/>
              <a:gd name="connsiteY18" fmla="*/ 367509 h 899951"/>
              <a:gd name="connsiteX19" fmla="*/ 1233348 w 1283136"/>
              <a:gd name="connsiteY19" fmla="*/ 93938 h 899951"/>
              <a:gd name="connsiteX20" fmla="*/ 1218358 w 1283136"/>
              <a:gd name="connsiteY20" fmla="*/ 165141 h 899951"/>
              <a:gd name="connsiteX21" fmla="*/ 1274571 w 1283136"/>
              <a:gd name="connsiteY21" fmla="*/ 90191 h 899951"/>
              <a:gd name="connsiteX22" fmla="*/ 1278319 w 1283136"/>
              <a:gd name="connsiteY22" fmla="*/ 250 h 8999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283136" h="899951">
                <a:moveTo>
                  <a:pt x="1278319" y="250"/>
                </a:moveTo>
                <a:cubicBezTo>
                  <a:pt x="1270824" y="5247"/>
                  <a:pt x="1280193" y="60210"/>
                  <a:pt x="1229601" y="120171"/>
                </a:cubicBezTo>
                <a:cubicBezTo>
                  <a:pt x="1179009" y="180132"/>
                  <a:pt x="1012868" y="326286"/>
                  <a:pt x="974768" y="360014"/>
                </a:cubicBezTo>
                <a:cubicBezTo>
                  <a:pt x="936668" y="393742"/>
                  <a:pt x="1046596" y="299428"/>
                  <a:pt x="1001001" y="322538"/>
                </a:cubicBezTo>
                <a:cubicBezTo>
                  <a:pt x="955406" y="345648"/>
                  <a:pt x="739922" y="474314"/>
                  <a:pt x="701197" y="498673"/>
                </a:cubicBezTo>
                <a:cubicBezTo>
                  <a:pt x="662472" y="523032"/>
                  <a:pt x="793012" y="449954"/>
                  <a:pt x="768653" y="468692"/>
                </a:cubicBezTo>
                <a:cubicBezTo>
                  <a:pt x="744294" y="487430"/>
                  <a:pt x="643735" y="559258"/>
                  <a:pt x="555043" y="611099"/>
                </a:cubicBezTo>
                <a:cubicBezTo>
                  <a:pt x="466351" y="662940"/>
                  <a:pt x="302084" y="749758"/>
                  <a:pt x="236502" y="779738"/>
                </a:cubicBezTo>
                <a:cubicBezTo>
                  <a:pt x="170920" y="809718"/>
                  <a:pt x="197153" y="798476"/>
                  <a:pt x="161551" y="790981"/>
                </a:cubicBezTo>
                <a:cubicBezTo>
                  <a:pt x="125949" y="783486"/>
                  <a:pt x="28513" y="735393"/>
                  <a:pt x="22892" y="734768"/>
                </a:cubicBezTo>
                <a:cubicBezTo>
                  <a:pt x="17271" y="734143"/>
                  <a:pt x="106587" y="775366"/>
                  <a:pt x="127823" y="787233"/>
                </a:cubicBezTo>
                <a:cubicBezTo>
                  <a:pt x="149059" y="799100"/>
                  <a:pt x="162801" y="799101"/>
                  <a:pt x="150309" y="805971"/>
                </a:cubicBezTo>
                <a:cubicBezTo>
                  <a:pt x="137817" y="812841"/>
                  <a:pt x="77232" y="812841"/>
                  <a:pt x="52873" y="828456"/>
                </a:cubicBezTo>
                <a:cubicBezTo>
                  <a:pt x="28514" y="844071"/>
                  <a:pt x="-13333" y="904657"/>
                  <a:pt x="4155" y="899660"/>
                </a:cubicBezTo>
                <a:cubicBezTo>
                  <a:pt x="21643" y="894663"/>
                  <a:pt x="52873" y="852191"/>
                  <a:pt x="157804" y="798476"/>
                </a:cubicBezTo>
                <a:cubicBezTo>
                  <a:pt x="262735" y="744761"/>
                  <a:pt x="573781" y="605478"/>
                  <a:pt x="633742" y="577371"/>
                </a:cubicBezTo>
                <a:cubicBezTo>
                  <a:pt x="693703" y="549265"/>
                  <a:pt x="428876" y="681053"/>
                  <a:pt x="517568" y="629837"/>
                </a:cubicBezTo>
                <a:cubicBezTo>
                  <a:pt x="606260" y="578621"/>
                  <a:pt x="1085320" y="313794"/>
                  <a:pt x="1165892" y="270073"/>
                </a:cubicBezTo>
                <a:cubicBezTo>
                  <a:pt x="1246464" y="226352"/>
                  <a:pt x="989758" y="396865"/>
                  <a:pt x="1001001" y="367509"/>
                </a:cubicBezTo>
                <a:cubicBezTo>
                  <a:pt x="1012244" y="338153"/>
                  <a:pt x="1197122" y="127666"/>
                  <a:pt x="1233348" y="93938"/>
                </a:cubicBezTo>
                <a:cubicBezTo>
                  <a:pt x="1269574" y="60210"/>
                  <a:pt x="1211488" y="165765"/>
                  <a:pt x="1218358" y="165141"/>
                </a:cubicBezTo>
                <a:cubicBezTo>
                  <a:pt x="1225228" y="164517"/>
                  <a:pt x="1264578" y="113925"/>
                  <a:pt x="1274571" y="90191"/>
                </a:cubicBezTo>
                <a:cubicBezTo>
                  <a:pt x="1284564" y="66457"/>
                  <a:pt x="1285814" y="-4747"/>
                  <a:pt x="1278319" y="250"/>
                </a:cubicBezTo>
                <a:close/>
              </a:path>
            </a:pathLst>
          </a:cu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8" name="フリーフォーム 1217">
            <a:extLst>
              <a:ext uri="{FF2B5EF4-FFF2-40B4-BE49-F238E27FC236}">
                <a16:creationId xmlns:a16="http://schemas.microsoft.com/office/drawing/2014/main" id="{B22CC736-FAC7-27CA-583C-626A4AA6BAD8}"/>
              </a:ext>
            </a:extLst>
          </p:cNvPr>
          <p:cNvSpPr/>
          <p:nvPr/>
        </p:nvSpPr>
        <p:spPr>
          <a:xfrm>
            <a:off x="8935226" y="10385861"/>
            <a:ext cx="618832" cy="925224"/>
          </a:xfrm>
          <a:custGeom>
            <a:avLst/>
            <a:gdLst>
              <a:gd name="connsiteX0" fmla="*/ 2659 w 618832"/>
              <a:gd name="connsiteY0" fmla="*/ 9818 h 925224"/>
              <a:gd name="connsiteX1" fmla="*/ 111338 w 618832"/>
              <a:gd name="connsiteY1" fmla="*/ 339601 h 925224"/>
              <a:gd name="connsiteX2" fmla="*/ 133823 w 618832"/>
              <a:gd name="connsiteY2" fmla="*/ 320864 h 925224"/>
              <a:gd name="connsiteX3" fmla="*/ 328695 w 618832"/>
              <a:gd name="connsiteY3" fmla="*/ 624414 h 925224"/>
              <a:gd name="connsiteX4" fmla="*/ 279977 w 618832"/>
              <a:gd name="connsiteY4" fmla="*/ 534473 h 925224"/>
              <a:gd name="connsiteX5" fmla="*/ 422384 w 618832"/>
              <a:gd name="connsiteY5" fmla="*/ 733093 h 925224"/>
              <a:gd name="connsiteX6" fmla="*/ 617256 w 618832"/>
              <a:gd name="connsiteY6" fmla="*/ 924218 h 925224"/>
              <a:gd name="connsiteX7" fmla="*/ 504830 w 618832"/>
              <a:gd name="connsiteY7" fmla="*/ 800549 h 925224"/>
              <a:gd name="connsiteX8" fmla="*/ 336190 w 618832"/>
              <a:gd name="connsiteY8" fmla="*/ 628162 h 925224"/>
              <a:gd name="connsiteX9" fmla="*/ 163804 w 618832"/>
              <a:gd name="connsiteY9" fmla="*/ 455775 h 925224"/>
              <a:gd name="connsiteX10" fmla="*/ 261240 w 618832"/>
              <a:gd name="connsiteY10" fmla="*/ 616919 h 925224"/>
              <a:gd name="connsiteX11" fmla="*/ 148813 w 618832"/>
              <a:gd name="connsiteY11" fmla="*/ 399562 h 925224"/>
              <a:gd name="connsiteX12" fmla="*/ 96348 w 618832"/>
              <a:gd name="connsiteY12" fmla="*/ 174709 h 925224"/>
              <a:gd name="connsiteX13" fmla="*/ 107590 w 618832"/>
              <a:gd name="connsiteY13" fmla="*/ 305873 h 925224"/>
              <a:gd name="connsiteX14" fmla="*/ 40135 w 618832"/>
              <a:gd name="connsiteY14" fmla="*/ 103506 h 925224"/>
              <a:gd name="connsiteX15" fmla="*/ 2659 w 618832"/>
              <a:gd name="connsiteY15" fmla="*/ 9818 h 9252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618832" h="925224">
                <a:moveTo>
                  <a:pt x="2659" y="9818"/>
                </a:moveTo>
                <a:cubicBezTo>
                  <a:pt x="14526" y="49167"/>
                  <a:pt x="89477" y="287760"/>
                  <a:pt x="111338" y="339601"/>
                </a:cubicBezTo>
                <a:cubicBezTo>
                  <a:pt x="133199" y="391442"/>
                  <a:pt x="97597" y="273395"/>
                  <a:pt x="133823" y="320864"/>
                </a:cubicBezTo>
                <a:cubicBezTo>
                  <a:pt x="170049" y="368333"/>
                  <a:pt x="304336" y="588813"/>
                  <a:pt x="328695" y="624414"/>
                </a:cubicBezTo>
                <a:cubicBezTo>
                  <a:pt x="353054" y="660015"/>
                  <a:pt x="264362" y="516360"/>
                  <a:pt x="279977" y="534473"/>
                </a:cubicBezTo>
                <a:cubicBezTo>
                  <a:pt x="295592" y="552586"/>
                  <a:pt x="366171" y="668136"/>
                  <a:pt x="422384" y="733093"/>
                </a:cubicBezTo>
                <a:cubicBezTo>
                  <a:pt x="478597" y="798050"/>
                  <a:pt x="603515" y="912975"/>
                  <a:pt x="617256" y="924218"/>
                </a:cubicBezTo>
                <a:cubicBezTo>
                  <a:pt x="630997" y="935461"/>
                  <a:pt x="551674" y="849892"/>
                  <a:pt x="504830" y="800549"/>
                </a:cubicBezTo>
                <a:cubicBezTo>
                  <a:pt x="457986" y="751206"/>
                  <a:pt x="393028" y="685624"/>
                  <a:pt x="336190" y="628162"/>
                </a:cubicBezTo>
                <a:cubicBezTo>
                  <a:pt x="279352" y="570700"/>
                  <a:pt x="176296" y="457649"/>
                  <a:pt x="163804" y="455775"/>
                </a:cubicBezTo>
                <a:cubicBezTo>
                  <a:pt x="151312" y="453901"/>
                  <a:pt x="263739" y="626288"/>
                  <a:pt x="261240" y="616919"/>
                </a:cubicBezTo>
                <a:cubicBezTo>
                  <a:pt x="258742" y="607550"/>
                  <a:pt x="176295" y="473264"/>
                  <a:pt x="148813" y="399562"/>
                </a:cubicBezTo>
                <a:cubicBezTo>
                  <a:pt x="121331" y="325860"/>
                  <a:pt x="103218" y="190324"/>
                  <a:pt x="96348" y="174709"/>
                </a:cubicBezTo>
                <a:cubicBezTo>
                  <a:pt x="89478" y="159094"/>
                  <a:pt x="116959" y="317740"/>
                  <a:pt x="107590" y="305873"/>
                </a:cubicBezTo>
                <a:cubicBezTo>
                  <a:pt x="98221" y="294006"/>
                  <a:pt x="58873" y="147852"/>
                  <a:pt x="40135" y="103506"/>
                </a:cubicBezTo>
                <a:cubicBezTo>
                  <a:pt x="21397" y="59160"/>
                  <a:pt x="-9208" y="-29531"/>
                  <a:pt x="2659" y="9818"/>
                </a:cubicBezTo>
                <a:close/>
              </a:path>
            </a:pathLst>
          </a:cu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9" name="フリーフォーム 1218">
            <a:extLst>
              <a:ext uri="{FF2B5EF4-FFF2-40B4-BE49-F238E27FC236}">
                <a16:creationId xmlns:a16="http://schemas.microsoft.com/office/drawing/2014/main" id="{0A6BE436-01E1-2519-D9F9-F5FA0A479883}"/>
              </a:ext>
            </a:extLst>
          </p:cNvPr>
          <p:cNvSpPr/>
          <p:nvPr/>
        </p:nvSpPr>
        <p:spPr>
          <a:xfrm>
            <a:off x="7981147" y="11109819"/>
            <a:ext cx="544648" cy="1543695"/>
          </a:xfrm>
          <a:custGeom>
            <a:avLst/>
            <a:gdLst>
              <a:gd name="connsiteX0" fmla="*/ 1115 w 544648"/>
              <a:gd name="connsiteY0" fmla="*/ 5388 h 1543695"/>
              <a:gd name="connsiteX1" fmla="*/ 244705 w 544648"/>
              <a:gd name="connsiteY1" fmla="*/ 747401 h 1543695"/>
              <a:gd name="connsiteX2" fmla="*/ 177250 w 544648"/>
              <a:gd name="connsiteY2" fmla="*/ 597499 h 1543695"/>
              <a:gd name="connsiteX3" fmla="*/ 345889 w 544648"/>
              <a:gd name="connsiteY3" fmla="*/ 1069689 h 1543695"/>
              <a:gd name="connsiteX4" fmla="*/ 447073 w 544648"/>
              <a:gd name="connsiteY4" fmla="*/ 1343260 h 1543695"/>
              <a:gd name="connsiteX5" fmla="*/ 544509 w 544648"/>
              <a:gd name="connsiteY5" fmla="*/ 1541879 h 1543695"/>
              <a:gd name="connsiteX6" fmla="*/ 462063 w 544648"/>
              <a:gd name="connsiteY6" fmla="*/ 1410715 h 1543695"/>
              <a:gd name="connsiteX7" fmla="*/ 222220 w 544648"/>
              <a:gd name="connsiteY7" fmla="*/ 931030 h 1543695"/>
              <a:gd name="connsiteX8" fmla="*/ 83561 w 544648"/>
              <a:gd name="connsiteY8" fmla="*/ 560024 h 1543695"/>
              <a:gd name="connsiteX9" fmla="*/ 154764 w 544648"/>
              <a:gd name="connsiteY9" fmla="*/ 683692 h 1543695"/>
              <a:gd name="connsiteX10" fmla="*/ 98551 w 544648"/>
              <a:gd name="connsiteY10" fmla="*/ 466335 h 1543695"/>
              <a:gd name="connsiteX11" fmla="*/ 169755 w 544648"/>
              <a:gd name="connsiteY11" fmla="*/ 623732 h 1543695"/>
              <a:gd name="connsiteX12" fmla="*/ 154764 w 544648"/>
              <a:gd name="connsiteY12" fmla="*/ 421365 h 1543695"/>
              <a:gd name="connsiteX13" fmla="*/ 1115 w 544648"/>
              <a:gd name="connsiteY13" fmla="*/ 5388 h 15436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44648" h="1543695">
                <a:moveTo>
                  <a:pt x="1115" y="5388"/>
                </a:moveTo>
                <a:cubicBezTo>
                  <a:pt x="16105" y="59727"/>
                  <a:pt x="215349" y="648716"/>
                  <a:pt x="244705" y="747401"/>
                </a:cubicBezTo>
                <a:cubicBezTo>
                  <a:pt x="274061" y="846086"/>
                  <a:pt x="160386" y="543784"/>
                  <a:pt x="177250" y="597499"/>
                </a:cubicBezTo>
                <a:cubicBezTo>
                  <a:pt x="194114" y="651214"/>
                  <a:pt x="300919" y="945396"/>
                  <a:pt x="345889" y="1069689"/>
                </a:cubicBezTo>
                <a:cubicBezTo>
                  <a:pt x="390859" y="1193982"/>
                  <a:pt x="413970" y="1264562"/>
                  <a:pt x="447073" y="1343260"/>
                </a:cubicBezTo>
                <a:cubicBezTo>
                  <a:pt x="480176" y="1421958"/>
                  <a:pt x="542011" y="1530637"/>
                  <a:pt x="544509" y="1541879"/>
                </a:cubicBezTo>
                <a:cubicBezTo>
                  <a:pt x="547007" y="1553121"/>
                  <a:pt x="515778" y="1512523"/>
                  <a:pt x="462063" y="1410715"/>
                </a:cubicBezTo>
                <a:cubicBezTo>
                  <a:pt x="408348" y="1308907"/>
                  <a:pt x="285304" y="1072812"/>
                  <a:pt x="222220" y="931030"/>
                </a:cubicBezTo>
                <a:cubicBezTo>
                  <a:pt x="159136" y="789248"/>
                  <a:pt x="94804" y="601247"/>
                  <a:pt x="83561" y="560024"/>
                </a:cubicBezTo>
                <a:cubicBezTo>
                  <a:pt x="72318" y="518801"/>
                  <a:pt x="152266" y="699307"/>
                  <a:pt x="154764" y="683692"/>
                </a:cubicBezTo>
                <a:cubicBezTo>
                  <a:pt x="157262" y="668077"/>
                  <a:pt x="96053" y="476328"/>
                  <a:pt x="98551" y="466335"/>
                </a:cubicBezTo>
                <a:cubicBezTo>
                  <a:pt x="101049" y="456342"/>
                  <a:pt x="160386" y="631227"/>
                  <a:pt x="169755" y="623732"/>
                </a:cubicBezTo>
                <a:cubicBezTo>
                  <a:pt x="179124" y="616237"/>
                  <a:pt x="182871" y="519426"/>
                  <a:pt x="154764" y="421365"/>
                </a:cubicBezTo>
                <a:cubicBezTo>
                  <a:pt x="126657" y="323304"/>
                  <a:pt x="-13875" y="-48951"/>
                  <a:pt x="1115" y="5388"/>
                </a:cubicBezTo>
                <a:close/>
              </a:path>
            </a:pathLst>
          </a:cu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0" name="フリーフォーム 1219">
            <a:extLst>
              <a:ext uri="{FF2B5EF4-FFF2-40B4-BE49-F238E27FC236}">
                <a16:creationId xmlns:a16="http://schemas.microsoft.com/office/drawing/2014/main" id="{684BA3D2-EC20-FF60-0092-799C27188F52}"/>
              </a:ext>
            </a:extLst>
          </p:cNvPr>
          <p:cNvSpPr/>
          <p:nvPr/>
        </p:nvSpPr>
        <p:spPr>
          <a:xfrm>
            <a:off x="5506298" y="9262564"/>
            <a:ext cx="1293001" cy="1177743"/>
          </a:xfrm>
          <a:custGeom>
            <a:avLst/>
            <a:gdLst>
              <a:gd name="connsiteX0" fmla="*/ 28820 w 1293001"/>
              <a:gd name="connsiteY0" fmla="*/ 20095 h 1177743"/>
              <a:gd name="connsiteX1" fmla="*/ 887007 w 1293001"/>
              <a:gd name="connsiteY1" fmla="*/ 574731 h 1177743"/>
              <a:gd name="connsiteX2" fmla="*/ 845784 w 1293001"/>
              <a:gd name="connsiteY2" fmla="*/ 582226 h 1177743"/>
              <a:gd name="connsiteX3" fmla="*/ 1280499 w 1293001"/>
              <a:gd name="connsiteY3" fmla="*/ 1163095 h 1177743"/>
              <a:gd name="connsiteX4" fmla="*/ 1149335 w 1293001"/>
              <a:gd name="connsiteY4" fmla="*/ 975718 h 1177743"/>
              <a:gd name="connsiteX5" fmla="*/ 879512 w 1293001"/>
              <a:gd name="connsiteY5" fmla="*/ 672167 h 1177743"/>
              <a:gd name="connsiteX6" fmla="*/ 924482 w 1293001"/>
              <a:gd name="connsiteY6" fmla="*/ 709643 h 1177743"/>
              <a:gd name="connsiteX7" fmla="*/ 767086 w 1293001"/>
              <a:gd name="connsiteY7" fmla="*/ 522266 h 1177743"/>
              <a:gd name="connsiteX8" fmla="*/ 426059 w 1293001"/>
              <a:gd name="connsiteY8" fmla="*/ 241200 h 1177743"/>
              <a:gd name="connsiteX9" fmla="*/ 519748 w 1293001"/>
              <a:gd name="connsiteY9" fmla="*/ 331141 h 1177743"/>
              <a:gd name="connsiteX10" fmla="*/ 231187 w 1293001"/>
              <a:gd name="connsiteY10" fmla="*/ 140016 h 1177743"/>
              <a:gd name="connsiteX11" fmla="*/ 28820 w 1293001"/>
              <a:gd name="connsiteY11" fmla="*/ 20095 h 11777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293001" h="1177743">
                <a:moveTo>
                  <a:pt x="28820" y="20095"/>
                </a:moveTo>
                <a:cubicBezTo>
                  <a:pt x="138123" y="92547"/>
                  <a:pt x="750846" y="481043"/>
                  <a:pt x="887007" y="574731"/>
                </a:cubicBezTo>
                <a:cubicBezTo>
                  <a:pt x="1023168" y="668419"/>
                  <a:pt x="780202" y="484165"/>
                  <a:pt x="845784" y="582226"/>
                </a:cubicBezTo>
                <a:cubicBezTo>
                  <a:pt x="911366" y="680287"/>
                  <a:pt x="1229907" y="1097513"/>
                  <a:pt x="1280499" y="1163095"/>
                </a:cubicBezTo>
                <a:cubicBezTo>
                  <a:pt x="1331091" y="1228677"/>
                  <a:pt x="1216166" y="1057539"/>
                  <a:pt x="1149335" y="975718"/>
                </a:cubicBezTo>
                <a:cubicBezTo>
                  <a:pt x="1082504" y="893897"/>
                  <a:pt x="916988" y="716513"/>
                  <a:pt x="879512" y="672167"/>
                </a:cubicBezTo>
                <a:cubicBezTo>
                  <a:pt x="842037" y="627821"/>
                  <a:pt x="943220" y="734627"/>
                  <a:pt x="924482" y="709643"/>
                </a:cubicBezTo>
                <a:cubicBezTo>
                  <a:pt x="905744" y="684660"/>
                  <a:pt x="850156" y="600340"/>
                  <a:pt x="767086" y="522266"/>
                </a:cubicBezTo>
                <a:cubicBezTo>
                  <a:pt x="684016" y="444192"/>
                  <a:pt x="467282" y="273054"/>
                  <a:pt x="426059" y="241200"/>
                </a:cubicBezTo>
                <a:cubicBezTo>
                  <a:pt x="384836" y="209346"/>
                  <a:pt x="552226" y="348005"/>
                  <a:pt x="519748" y="331141"/>
                </a:cubicBezTo>
                <a:cubicBezTo>
                  <a:pt x="487270" y="314277"/>
                  <a:pt x="311759" y="189359"/>
                  <a:pt x="231187" y="140016"/>
                </a:cubicBezTo>
                <a:cubicBezTo>
                  <a:pt x="150615" y="90673"/>
                  <a:pt x="-80483" y="-52357"/>
                  <a:pt x="28820" y="20095"/>
                </a:cubicBezTo>
                <a:close/>
              </a:path>
            </a:pathLst>
          </a:cu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1" name="フリーフォーム 1220">
            <a:extLst>
              <a:ext uri="{FF2B5EF4-FFF2-40B4-BE49-F238E27FC236}">
                <a16:creationId xmlns:a16="http://schemas.microsoft.com/office/drawing/2014/main" id="{06042433-9AAC-6C96-9F40-6A1DFDDEAA42}"/>
              </a:ext>
            </a:extLst>
          </p:cNvPr>
          <p:cNvSpPr/>
          <p:nvPr/>
        </p:nvSpPr>
        <p:spPr>
          <a:xfrm>
            <a:off x="6883499" y="10365064"/>
            <a:ext cx="1030966" cy="1046745"/>
          </a:xfrm>
          <a:custGeom>
            <a:avLst/>
            <a:gdLst>
              <a:gd name="connsiteX0" fmla="*/ 734 w 1030966"/>
              <a:gd name="connsiteY0" fmla="*/ 634 h 1046745"/>
              <a:gd name="connsiteX1" fmla="*/ 724009 w 1030966"/>
              <a:gd name="connsiteY1" fmla="*/ 641464 h 1046745"/>
              <a:gd name="connsiteX2" fmla="*/ 637816 w 1030966"/>
              <a:gd name="connsiteY2" fmla="*/ 596493 h 1046745"/>
              <a:gd name="connsiteX3" fmla="*/ 1023812 w 1030966"/>
              <a:gd name="connsiteY3" fmla="*/ 1034956 h 1046745"/>
              <a:gd name="connsiteX4" fmla="*/ 866416 w 1030966"/>
              <a:gd name="connsiteY4" fmla="*/ 892549 h 1046745"/>
              <a:gd name="connsiteX5" fmla="*/ 589098 w 1030966"/>
              <a:gd name="connsiteY5" fmla="*/ 585251 h 1046745"/>
              <a:gd name="connsiteX6" fmla="*/ 679039 w 1030966"/>
              <a:gd name="connsiteY6" fmla="*/ 690182 h 1046745"/>
              <a:gd name="connsiteX7" fmla="*/ 589098 w 1030966"/>
              <a:gd name="connsiteY7" fmla="*/ 525290 h 1046745"/>
              <a:gd name="connsiteX8" fmla="*/ 734 w 1030966"/>
              <a:gd name="connsiteY8" fmla="*/ 634 h 1046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30966" h="1046745">
                <a:moveTo>
                  <a:pt x="734" y="634"/>
                </a:moveTo>
                <a:cubicBezTo>
                  <a:pt x="23219" y="19996"/>
                  <a:pt x="617829" y="542154"/>
                  <a:pt x="724009" y="641464"/>
                </a:cubicBezTo>
                <a:cubicBezTo>
                  <a:pt x="830189" y="740774"/>
                  <a:pt x="587849" y="530911"/>
                  <a:pt x="637816" y="596493"/>
                </a:cubicBezTo>
                <a:cubicBezTo>
                  <a:pt x="687783" y="662075"/>
                  <a:pt x="985712" y="985613"/>
                  <a:pt x="1023812" y="1034956"/>
                </a:cubicBezTo>
                <a:cubicBezTo>
                  <a:pt x="1061912" y="1084299"/>
                  <a:pt x="938868" y="967500"/>
                  <a:pt x="866416" y="892549"/>
                </a:cubicBezTo>
                <a:cubicBezTo>
                  <a:pt x="793964" y="817598"/>
                  <a:pt x="620328" y="618979"/>
                  <a:pt x="589098" y="585251"/>
                </a:cubicBezTo>
                <a:cubicBezTo>
                  <a:pt x="557869" y="551523"/>
                  <a:pt x="679039" y="700175"/>
                  <a:pt x="679039" y="690182"/>
                </a:cubicBezTo>
                <a:cubicBezTo>
                  <a:pt x="679039" y="680189"/>
                  <a:pt x="699651" y="640215"/>
                  <a:pt x="589098" y="525290"/>
                </a:cubicBezTo>
                <a:cubicBezTo>
                  <a:pt x="478546" y="410365"/>
                  <a:pt x="-21751" y="-18728"/>
                  <a:pt x="734" y="634"/>
                </a:cubicBezTo>
                <a:close/>
              </a:path>
            </a:pathLst>
          </a:cu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2" name="フリーフォーム 1221">
            <a:extLst>
              <a:ext uri="{FF2B5EF4-FFF2-40B4-BE49-F238E27FC236}">
                <a16:creationId xmlns:a16="http://schemas.microsoft.com/office/drawing/2014/main" id="{98333DC4-2E71-EB2A-ACA0-D232214785A5}"/>
              </a:ext>
            </a:extLst>
          </p:cNvPr>
          <p:cNvSpPr/>
          <p:nvPr/>
        </p:nvSpPr>
        <p:spPr>
          <a:xfrm>
            <a:off x="5984853" y="9753399"/>
            <a:ext cx="1489448" cy="2087298"/>
          </a:xfrm>
          <a:custGeom>
            <a:avLst/>
            <a:gdLst>
              <a:gd name="connsiteX0" fmla="*/ 9547 w 1489448"/>
              <a:gd name="connsiteY0" fmla="*/ 12901 h 2087298"/>
              <a:gd name="connsiteX1" fmla="*/ 1222397 w 1489448"/>
              <a:gd name="connsiteY1" fmla="*/ 1594051 h 2087298"/>
              <a:gd name="connsiteX2" fmla="*/ 1177947 w 1489448"/>
              <a:gd name="connsiteY2" fmla="*/ 1492451 h 2087298"/>
              <a:gd name="connsiteX3" fmla="*/ 1476397 w 1489448"/>
              <a:gd name="connsiteY3" fmla="*/ 2076651 h 2087298"/>
              <a:gd name="connsiteX4" fmla="*/ 1412897 w 1489448"/>
              <a:gd name="connsiteY4" fmla="*/ 1835351 h 2087298"/>
              <a:gd name="connsiteX5" fmla="*/ 1203347 w 1489448"/>
              <a:gd name="connsiteY5" fmla="*/ 1403551 h 2087298"/>
              <a:gd name="connsiteX6" fmla="*/ 835047 w 1489448"/>
              <a:gd name="connsiteY6" fmla="*/ 679651 h 2087298"/>
              <a:gd name="connsiteX7" fmla="*/ 1355747 w 1489448"/>
              <a:gd name="connsiteY7" fmla="*/ 1721051 h 2087298"/>
              <a:gd name="connsiteX8" fmla="*/ 1158897 w 1489448"/>
              <a:gd name="connsiteY8" fmla="*/ 1479751 h 2087298"/>
              <a:gd name="connsiteX9" fmla="*/ 682647 w 1489448"/>
              <a:gd name="connsiteY9" fmla="*/ 876501 h 2087298"/>
              <a:gd name="connsiteX10" fmla="*/ 9547 w 1489448"/>
              <a:gd name="connsiteY10" fmla="*/ 12901 h 20872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89448" h="2087298">
                <a:moveTo>
                  <a:pt x="9547" y="12901"/>
                </a:moveTo>
                <a:cubicBezTo>
                  <a:pt x="99505" y="132493"/>
                  <a:pt x="1027664" y="1347459"/>
                  <a:pt x="1222397" y="1594051"/>
                </a:cubicBezTo>
                <a:cubicBezTo>
                  <a:pt x="1417130" y="1840643"/>
                  <a:pt x="1135614" y="1412018"/>
                  <a:pt x="1177947" y="1492451"/>
                </a:cubicBezTo>
                <a:cubicBezTo>
                  <a:pt x="1220280" y="1572884"/>
                  <a:pt x="1437239" y="2019501"/>
                  <a:pt x="1476397" y="2076651"/>
                </a:cubicBezTo>
                <a:cubicBezTo>
                  <a:pt x="1515555" y="2133801"/>
                  <a:pt x="1458405" y="1947534"/>
                  <a:pt x="1412897" y="1835351"/>
                </a:cubicBezTo>
                <a:cubicBezTo>
                  <a:pt x="1367389" y="1723168"/>
                  <a:pt x="1299655" y="1596168"/>
                  <a:pt x="1203347" y="1403551"/>
                </a:cubicBezTo>
                <a:cubicBezTo>
                  <a:pt x="1107039" y="1210934"/>
                  <a:pt x="809647" y="626734"/>
                  <a:pt x="835047" y="679651"/>
                </a:cubicBezTo>
                <a:cubicBezTo>
                  <a:pt x="860447" y="732568"/>
                  <a:pt x="1301772" y="1587701"/>
                  <a:pt x="1355747" y="1721051"/>
                </a:cubicBezTo>
                <a:cubicBezTo>
                  <a:pt x="1409722" y="1854401"/>
                  <a:pt x="1271080" y="1620509"/>
                  <a:pt x="1158897" y="1479751"/>
                </a:cubicBezTo>
                <a:cubicBezTo>
                  <a:pt x="1046714" y="1338993"/>
                  <a:pt x="875264" y="1114626"/>
                  <a:pt x="682647" y="876501"/>
                </a:cubicBezTo>
                <a:cubicBezTo>
                  <a:pt x="490030" y="638376"/>
                  <a:pt x="-80411" y="-106691"/>
                  <a:pt x="9547" y="12901"/>
                </a:cubicBezTo>
                <a:close/>
              </a:path>
            </a:pathLst>
          </a:cu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3" name="フリーフォーム 1222">
            <a:extLst>
              <a:ext uri="{FF2B5EF4-FFF2-40B4-BE49-F238E27FC236}">
                <a16:creationId xmlns:a16="http://schemas.microsoft.com/office/drawing/2014/main" id="{3B1055FD-CB09-9DF9-0ED5-4BAD04D84FDB}"/>
              </a:ext>
            </a:extLst>
          </p:cNvPr>
          <p:cNvSpPr/>
          <p:nvPr/>
        </p:nvSpPr>
        <p:spPr>
          <a:xfrm>
            <a:off x="2345857" y="9761313"/>
            <a:ext cx="2849314" cy="405537"/>
          </a:xfrm>
          <a:custGeom>
            <a:avLst/>
            <a:gdLst>
              <a:gd name="connsiteX0" fmla="*/ 200493 w 2849314"/>
              <a:gd name="connsiteY0" fmla="*/ 24037 h 405537"/>
              <a:gd name="connsiteX1" fmla="*/ 1940393 w 2849314"/>
              <a:gd name="connsiteY1" fmla="*/ 309787 h 405537"/>
              <a:gd name="connsiteX2" fmla="*/ 2848443 w 2849314"/>
              <a:gd name="connsiteY2" fmla="*/ 405037 h 405537"/>
              <a:gd name="connsiteX3" fmla="*/ 2099143 w 2849314"/>
              <a:gd name="connsiteY3" fmla="*/ 278037 h 405537"/>
              <a:gd name="connsiteX4" fmla="*/ 1692743 w 2849314"/>
              <a:gd name="connsiteY4" fmla="*/ 227237 h 405537"/>
              <a:gd name="connsiteX5" fmla="*/ 2137243 w 2849314"/>
              <a:gd name="connsiteY5" fmla="*/ 328837 h 405537"/>
              <a:gd name="connsiteX6" fmla="*/ 918043 w 2849314"/>
              <a:gd name="connsiteY6" fmla="*/ 144687 h 405537"/>
              <a:gd name="connsiteX7" fmla="*/ 117943 w 2849314"/>
              <a:gd name="connsiteY7" fmla="*/ 30387 h 405537"/>
              <a:gd name="connsiteX8" fmla="*/ 200493 w 2849314"/>
              <a:gd name="connsiteY8" fmla="*/ 24037 h 4055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849314" h="405537">
                <a:moveTo>
                  <a:pt x="200493" y="24037"/>
                </a:moveTo>
                <a:cubicBezTo>
                  <a:pt x="504235" y="70604"/>
                  <a:pt x="1499068" y="246287"/>
                  <a:pt x="1940393" y="309787"/>
                </a:cubicBezTo>
                <a:cubicBezTo>
                  <a:pt x="2381718" y="373287"/>
                  <a:pt x="2821985" y="410329"/>
                  <a:pt x="2848443" y="405037"/>
                </a:cubicBezTo>
                <a:cubicBezTo>
                  <a:pt x="2874901" y="399745"/>
                  <a:pt x="2291760" y="307670"/>
                  <a:pt x="2099143" y="278037"/>
                </a:cubicBezTo>
                <a:cubicBezTo>
                  <a:pt x="1906526" y="248404"/>
                  <a:pt x="1686393" y="218770"/>
                  <a:pt x="1692743" y="227237"/>
                </a:cubicBezTo>
                <a:cubicBezTo>
                  <a:pt x="1699093" y="235704"/>
                  <a:pt x="2266360" y="342595"/>
                  <a:pt x="2137243" y="328837"/>
                </a:cubicBezTo>
                <a:cubicBezTo>
                  <a:pt x="2008126" y="315079"/>
                  <a:pt x="918043" y="144687"/>
                  <a:pt x="918043" y="144687"/>
                </a:cubicBezTo>
                <a:lnTo>
                  <a:pt x="117943" y="30387"/>
                </a:lnTo>
                <a:cubicBezTo>
                  <a:pt x="-2707" y="9220"/>
                  <a:pt x="-103249" y="-22530"/>
                  <a:pt x="200493" y="24037"/>
                </a:cubicBezTo>
                <a:close/>
              </a:path>
            </a:pathLst>
          </a:cu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4" name="フリーフォーム 1223">
            <a:extLst>
              <a:ext uri="{FF2B5EF4-FFF2-40B4-BE49-F238E27FC236}">
                <a16:creationId xmlns:a16="http://schemas.microsoft.com/office/drawing/2014/main" id="{58E423C8-ADDF-3B46-ED2A-FBAFB89471A9}"/>
              </a:ext>
            </a:extLst>
          </p:cNvPr>
          <p:cNvSpPr/>
          <p:nvPr/>
        </p:nvSpPr>
        <p:spPr>
          <a:xfrm>
            <a:off x="1585361" y="9766069"/>
            <a:ext cx="1725226" cy="654969"/>
          </a:xfrm>
          <a:custGeom>
            <a:avLst/>
            <a:gdLst>
              <a:gd name="connsiteX0" fmla="*/ 1037189 w 1725226"/>
              <a:gd name="connsiteY0" fmla="*/ 127231 h 654969"/>
              <a:gd name="connsiteX1" fmla="*/ 1437239 w 1725226"/>
              <a:gd name="connsiteY1" fmla="*/ 520931 h 654969"/>
              <a:gd name="connsiteX2" fmla="*/ 1722989 w 1725226"/>
              <a:gd name="connsiteY2" fmla="*/ 654281 h 654969"/>
              <a:gd name="connsiteX3" fmla="*/ 1284839 w 1725226"/>
              <a:gd name="connsiteY3" fmla="*/ 476481 h 654969"/>
              <a:gd name="connsiteX4" fmla="*/ 948289 w 1725226"/>
              <a:gd name="connsiteY4" fmla="*/ 451081 h 654969"/>
              <a:gd name="connsiteX5" fmla="*/ 33889 w 1725226"/>
              <a:gd name="connsiteY5" fmla="*/ 539981 h 654969"/>
              <a:gd name="connsiteX6" fmla="*/ 243439 w 1725226"/>
              <a:gd name="connsiteY6" fmla="*/ 508231 h 654969"/>
              <a:gd name="connsiteX7" fmla="*/ 694289 w 1725226"/>
              <a:gd name="connsiteY7" fmla="*/ 266931 h 654969"/>
              <a:gd name="connsiteX8" fmla="*/ 922889 w 1725226"/>
              <a:gd name="connsiteY8" fmla="*/ 235181 h 654969"/>
              <a:gd name="connsiteX9" fmla="*/ 624439 w 1725226"/>
              <a:gd name="connsiteY9" fmla="*/ 260581 h 654969"/>
              <a:gd name="connsiteX10" fmla="*/ 294239 w 1725226"/>
              <a:gd name="connsiteY10" fmla="*/ 349481 h 654969"/>
              <a:gd name="connsiteX11" fmla="*/ 452989 w 1725226"/>
              <a:gd name="connsiteY11" fmla="*/ 178031 h 654969"/>
              <a:gd name="connsiteX12" fmla="*/ 579989 w 1725226"/>
              <a:gd name="connsiteY12" fmla="*/ 231 h 654969"/>
              <a:gd name="connsiteX13" fmla="*/ 427589 w 1725226"/>
              <a:gd name="connsiteY13" fmla="*/ 216131 h 654969"/>
              <a:gd name="connsiteX14" fmla="*/ 592689 w 1725226"/>
              <a:gd name="connsiteY14" fmla="*/ 285981 h 654969"/>
              <a:gd name="connsiteX15" fmla="*/ 345039 w 1725226"/>
              <a:gd name="connsiteY15" fmla="*/ 457431 h 654969"/>
              <a:gd name="connsiteX16" fmla="*/ 1151489 w 1725226"/>
              <a:gd name="connsiteY16" fmla="*/ 489181 h 654969"/>
              <a:gd name="connsiteX17" fmla="*/ 1227689 w 1725226"/>
              <a:gd name="connsiteY17" fmla="*/ 489181 h 654969"/>
              <a:gd name="connsiteX18" fmla="*/ 1481689 w 1725226"/>
              <a:gd name="connsiteY18" fmla="*/ 489181 h 654969"/>
              <a:gd name="connsiteX19" fmla="*/ 1322939 w 1725226"/>
              <a:gd name="connsiteY19" fmla="*/ 406631 h 654969"/>
              <a:gd name="connsiteX20" fmla="*/ 1049889 w 1725226"/>
              <a:gd name="connsiteY20" fmla="*/ 190731 h 654969"/>
              <a:gd name="connsiteX21" fmla="*/ 1037189 w 1725226"/>
              <a:gd name="connsiteY21" fmla="*/ 127231 h 6549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725226" h="654969">
                <a:moveTo>
                  <a:pt x="1037189" y="127231"/>
                </a:moveTo>
                <a:cubicBezTo>
                  <a:pt x="1101747" y="182264"/>
                  <a:pt x="1322939" y="433089"/>
                  <a:pt x="1437239" y="520931"/>
                </a:cubicBezTo>
                <a:cubicBezTo>
                  <a:pt x="1551539" y="608773"/>
                  <a:pt x="1748389" y="661689"/>
                  <a:pt x="1722989" y="654281"/>
                </a:cubicBezTo>
                <a:cubicBezTo>
                  <a:pt x="1697589" y="646873"/>
                  <a:pt x="1413956" y="510348"/>
                  <a:pt x="1284839" y="476481"/>
                </a:cubicBezTo>
                <a:cubicBezTo>
                  <a:pt x="1155722" y="442614"/>
                  <a:pt x="1156781" y="440498"/>
                  <a:pt x="948289" y="451081"/>
                </a:cubicBezTo>
                <a:cubicBezTo>
                  <a:pt x="739797" y="461664"/>
                  <a:pt x="151364" y="530456"/>
                  <a:pt x="33889" y="539981"/>
                </a:cubicBezTo>
                <a:cubicBezTo>
                  <a:pt x="-83586" y="549506"/>
                  <a:pt x="133372" y="553739"/>
                  <a:pt x="243439" y="508231"/>
                </a:cubicBezTo>
                <a:cubicBezTo>
                  <a:pt x="353506" y="462723"/>
                  <a:pt x="581047" y="312439"/>
                  <a:pt x="694289" y="266931"/>
                </a:cubicBezTo>
                <a:cubicBezTo>
                  <a:pt x="807531" y="221423"/>
                  <a:pt x="922889" y="235181"/>
                  <a:pt x="922889" y="235181"/>
                </a:cubicBezTo>
                <a:cubicBezTo>
                  <a:pt x="911247" y="234123"/>
                  <a:pt x="729214" y="241531"/>
                  <a:pt x="624439" y="260581"/>
                </a:cubicBezTo>
                <a:cubicBezTo>
                  <a:pt x="519664" y="279631"/>
                  <a:pt x="322814" y="363239"/>
                  <a:pt x="294239" y="349481"/>
                </a:cubicBezTo>
                <a:cubicBezTo>
                  <a:pt x="265664" y="335723"/>
                  <a:pt x="405364" y="236239"/>
                  <a:pt x="452989" y="178031"/>
                </a:cubicBezTo>
                <a:cubicBezTo>
                  <a:pt x="500614" y="119823"/>
                  <a:pt x="584222" y="-6119"/>
                  <a:pt x="579989" y="231"/>
                </a:cubicBezTo>
                <a:cubicBezTo>
                  <a:pt x="575756" y="6581"/>
                  <a:pt x="425472" y="168506"/>
                  <a:pt x="427589" y="216131"/>
                </a:cubicBezTo>
                <a:cubicBezTo>
                  <a:pt x="429706" y="263756"/>
                  <a:pt x="606447" y="245764"/>
                  <a:pt x="592689" y="285981"/>
                </a:cubicBezTo>
                <a:cubicBezTo>
                  <a:pt x="578931" y="326198"/>
                  <a:pt x="251906" y="423564"/>
                  <a:pt x="345039" y="457431"/>
                </a:cubicBezTo>
                <a:cubicBezTo>
                  <a:pt x="438172" y="491298"/>
                  <a:pt x="1004381" y="483889"/>
                  <a:pt x="1151489" y="489181"/>
                </a:cubicBezTo>
                <a:cubicBezTo>
                  <a:pt x="1298597" y="494473"/>
                  <a:pt x="1227689" y="489181"/>
                  <a:pt x="1227689" y="489181"/>
                </a:cubicBezTo>
                <a:cubicBezTo>
                  <a:pt x="1282722" y="489181"/>
                  <a:pt x="1465814" y="502939"/>
                  <a:pt x="1481689" y="489181"/>
                </a:cubicBezTo>
                <a:cubicBezTo>
                  <a:pt x="1497564" y="475423"/>
                  <a:pt x="1394905" y="456373"/>
                  <a:pt x="1322939" y="406631"/>
                </a:cubicBezTo>
                <a:cubicBezTo>
                  <a:pt x="1250973" y="356889"/>
                  <a:pt x="1099631" y="241531"/>
                  <a:pt x="1049889" y="190731"/>
                </a:cubicBezTo>
                <a:cubicBezTo>
                  <a:pt x="1000147" y="139931"/>
                  <a:pt x="972631" y="72198"/>
                  <a:pt x="1037189" y="127231"/>
                </a:cubicBezTo>
                <a:close/>
              </a:path>
            </a:pathLst>
          </a:cu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5" name="フリーフォーム 1224">
            <a:extLst>
              <a:ext uri="{FF2B5EF4-FFF2-40B4-BE49-F238E27FC236}">
                <a16:creationId xmlns:a16="http://schemas.microsoft.com/office/drawing/2014/main" id="{DF58B871-2079-469B-CEFE-7303533F14B4}"/>
              </a:ext>
            </a:extLst>
          </p:cNvPr>
          <p:cNvSpPr/>
          <p:nvPr/>
        </p:nvSpPr>
        <p:spPr>
          <a:xfrm>
            <a:off x="1166962" y="9810231"/>
            <a:ext cx="1455612" cy="1324739"/>
          </a:xfrm>
          <a:custGeom>
            <a:avLst/>
            <a:gdLst>
              <a:gd name="connsiteX0" fmla="*/ 1309538 w 1455612"/>
              <a:gd name="connsiteY0" fmla="*/ 38619 h 1324739"/>
              <a:gd name="connsiteX1" fmla="*/ 598338 w 1455612"/>
              <a:gd name="connsiteY1" fmla="*/ 559319 h 1324739"/>
              <a:gd name="connsiteX2" fmla="*/ 223688 w 1455612"/>
              <a:gd name="connsiteY2" fmla="*/ 794269 h 1324739"/>
              <a:gd name="connsiteX3" fmla="*/ 699938 w 1455612"/>
              <a:gd name="connsiteY3" fmla="*/ 584719 h 1324739"/>
              <a:gd name="connsiteX4" fmla="*/ 1455588 w 1455612"/>
              <a:gd name="connsiteY4" fmla="*/ 508519 h 1324739"/>
              <a:gd name="connsiteX5" fmla="*/ 674538 w 1455612"/>
              <a:gd name="connsiteY5" fmla="*/ 654569 h 1324739"/>
              <a:gd name="connsiteX6" fmla="*/ 20488 w 1455612"/>
              <a:gd name="connsiteY6" fmla="*/ 1308619 h 1324739"/>
              <a:gd name="connsiteX7" fmla="*/ 223688 w 1455612"/>
              <a:gd name="connsiteY7" fmla="*/ 1080019 h 1324739"/>
              <a:gd name="connsiteX8" fmla="*/ 814238 w 1455612"/>
              <a:gd name="connsiteY8" fmla="*/ 584719 h 1324739"/>
              <a:gd name="connsiteX9" fmla="*/ 484038 w 1455612"/>
              <a:gd name="connsiteY9" fmla="*/ 705369 h 1324739"/>
              <a:gd name="connsiteX10" fmla="*/ 915838 w 1455612"/>
              <a:gd name="connsiteY10" fmla="*/ 254519 h 1324739"/>
              <a:gd name="connsiteX11" fmla="*/ 642788 w 1455612"/>
              <a:gd name="connsiteY11" fmla="*/ 438669 h 1324739"/>
              <a:gd name="connsiteX12" fmla="*/ 1258738 w 1455612"/>
              <a:gd name="connsiteY12" fmla="*/ 83069 h 1324739"/>
              <a:gd name="connsiteX13" fmla="*/ 1309538 w 1455612"/>
              <a:gd name="connsiteY13" fmla="*/ 38619 h 13247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455612" h="1324739">
                <a:moveTo>
                  <a:pt x="1309538" y="38619"/>
                </a:moveTo>
                <a:cubicBezTo>
                  <a:pt x="1199471" y="117994"/>
                  <a:pt x="779313" y="433377"/>
                  <a:pt x="598338" y="559319"/>
                </a:cubicBezTo>
                <a:cubicBezTo>
                  <a:pt x="417363" y="685261"/>
                  <a:pt x="206755" y="790036"/>
                  <a:pt x="223688" y="794269"/>
                </a:cubicBezTo>
                <a:cubicBezTo>
                  <a:pt x="240621" y="798502"/>
                  <a:pt x="494621" y="632344"/>
                  <a:pt x="699938" y="584719"/>
                </a:cubicBezTo>
                <a:cubicBezTo>
                  <a:pt x="905255" y="537094"/>
                  <a:pt x="1459821" y="496877"/>
                  <a:pt x="1455588" y="508519"/>
                </a:cubicBezTo>
                <a:cubicBezTo>
                  <a:pt x="1451355" y="520161"/>
                  <a:pt x="913721" y="521219"/>
                  <a:pt x="674538" y="654569"/>
                </a:cubicBezTo>
                <a:cubicBezTo>
                  <a:pt x="435355" y="787919"/>
                  <a:pt x="95630" y="1237711"/>
                  <a:pt x="20488" y="1308619"/>
                </a:cubicBezTo>
                <a:cubicBezTo>
                  <a:pt x="-54654" y="1379527"/>
                  <a:pt x="91396" y="1200669"/>
                  <a:pt x="223688" y="1080019"/>
                </a:cubicBezTo>
                <a:cubicBezTo>
                  <a:pt x="355980" y="959369"/>
                  <a:pt x="770846" y="647161"/>
                  <a:pt x="814238" y="584719"/>
                </a:cubicBezTo>
                <a:cubicBezTo>
                  <a:pt x="857630" y="522277"/>
                  <a:pt x="467105" y="760402"/>
                  <a:pt x="484038" y="705369"/>
                </a:cubicBezTo>
                <a:cubicBezTo>
                  <a:pt x="500971" y="650336"/>
                  <a:pt x="889380" y="298969"/>
                  <a:pt x="915838" y="254519"/>
                </a:cubicBezTo>
                <a:cubicBezTo>
                  <a:pt x="942296" y="210069"/>
                  <a:pt x="585638" y="467244"/>
                  <a:pt x="642788" y="438669"/>
                </a:cubicBezTo>
                <a:cubicBezTo>
                  <a:pt x="699938" y="410094"/>
                  <a:pt x="1145496" y="149744"/>
                  <a:pt x="1258738" y="83069"/>
                </a:cubicBezTo>
                <a:cubicBezTo>
                  <a:pt x="1371980" y="16394"/>
                  <a:pt x="1419605" y="-40756"/>
                  <a:pt x="1309538" y="38619"/>
                </a:cubicBezTo>
                <a:close/>
              </a:path>
            </a:pathLst>
          </a:cu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6" name="フリーフォーム 1225">
            <a:extLst>
              <a:ext uri="{FF2B5EF4-FFF2-40B4-BE49-F238E27FC236}">
                <a16:creationId xmlns:a16="http://schemas.microsoft.com/office/drawing/2014/main" id="{1593D113-A746-F68B-F7A0-9CB722B2F727}"/>
              </a:ext>
            </a:extLst>
          </p:cNvPr>
          <p:cNvSpPr/>
          <p:nvPr/>
        </p:nvSpPr>
        <p:spPr>
          <a:xfrm>
            <a:off x="1128982" y="10947215"/>
            <a:ext cx="3055678" cy="1765958"/>
          </a:xfrm>
          <a:custGeom>
            <a:avLst/>
            <a:gdLst>
              <a:gd name="connsiteX0" fmla="*/ 7668 w 3055678"/>
              <a:gd name="connsiteY0" fmla="*/ 133535 h 1765958"/>
              <a:gd name="connsiteX1" fmla="*/ 953818 w 3055678"/>
              <a:gd name="connsiteY1" fmla="*/ 158935 h 1765958"/>
              <a:gd name="connsiteX2" fmla="*/ 1633268 w 3055678"/>
              <a:gd name="connsiteY2" fmla="*/ 470085 h 1765958"/>
              <a:gd name="connsiteX3" fmla="*/ 1372918 w 3055678"/>
              <a:gd name="connsiteY3" fmla="*/ 330385 h 1765958"/>
              <a:gd name="connsiteX4" fmla="*/ 2039668 w 3055678"/>
              <a:gd name="connsiteY4" fmla="*/ 736785 h 1765958"/>
              <a:gd name="connsiteX5" fmla="*/ 2808018 w 3055678"/>
              <a:gd name="connsiteY5" fmla="*/ 1447985 h 1765958"/>
              <a:gd name="connsiteX6" fmla="*/ 3055668 w 3055678"/>
              <a:gd name="connsiteY6" fmla="*/ 1765485 h 1765958"/>
              <a:gd name="connsiteX7" fmla="*/ 2814368 w 3055678"/>
              <a:gd name="connsiteY7" fmla="*/ 1498785 h 1765958"/>
              <a:gd name="connsiteX8" fmla="*/ 2077768 w 3055678"/>
              <a:gd name="connsiteY8" fmla="*/ 749485 h 1765958"/>
              <a:gd name="connsiteX9" fmla="*/ 1093518 w 3055678"/>
              <a:gd name="connsiteY9" fmla="*/ 158935 h 1765958"/>
              <a:gd name="connsiteX10" fmla="*/ 674418 w 3055678"/>
              <a:gd name="connsiteY10" fmla="*/ 185 h 1765958"/>
              <a:gd name="connsiteX11" fmla="*/ 915718 w 3055678"/>
              <a:gd name="connsiteY11" fmla="*/ 177985 h 1765958"/>
              <a:gd name="connsiteX12" fmla="*/ 528368 w 3055678"/>
              <a:gd name="connsiteY12" fmla="*/ 76385 h 1765958"/>
              <a:gd name="connsiteX13" fmla="*/ 7668 w 3055678"/>
              <a:gd name="connsiteY13" fmla="*/ 133535 h 1765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055678" h="1765958">
                <a:moveTo>
                  <a:pt x="7668" y="133535"/>
                </a:moveTo>
                <a:cubicBezTo>
                  <a:pt x="78576" y="147293"/>
                  <a:pt x="682885" y="102843"/>
                  <a:pt x="953818" y="158935"/>
                </a:cubicBezTo>
                <a:cubicBezTo>
                  <a:pt x="1224751" y="215027"/>
                  <a:pt x="1563418" y="441510"/>
                  <a:pt x="1633268" y="470085"/>
                </a:cubicBezTo>
                <a:cubicBezTo>
                  <a:pt x="1703118" y="498660"/>
                  <a:pt x="1305185" y="285935"/>
                  <a:pt x="1372918" y="330385"/>
                </a:cubicBezTo>
                <a:cubicBezTo>
                  <a:pt x="1440651" y="374835"/>
                  <a:pt x="1800485" y="550518"/>
                  <a:pt x="2039668" y="736785"/>
                </a:cubicBezTo>
                <a:cubicBezTo>
                  <a:pt x="2278851" y="923052"/>
                  <a:pt x="2638685" y="1276535"/>
                  <a:pt x="2808018" y="1447985"/>
                </a:cubicBezTo>
                <a:cubicBezTo>
                  <a:pt x="2977351" y="1619435"/>
                  <a:pt x="3054610" y="1757018"/>
                  <a:pt x="3055668" y="1765485"/>
                </a:cubicBezTo>
                <a:cubicBezTo>
                  <a:pt x="3056726" y="1773952"/>
                  <a:pt x="2977351" y="1668118"/>
                  <a:pt x="2814368" y="1498785"/>
                </a:cubicBezTo>
                <a:cubicBezTo>
                  <a:pt x="2651385" y="1329452"/>
                  <a:pt x="2364576" y="972793"/>
                  <a:pt x="2077768" y="749485"/>
                </a:cubicBezTo>
                <a:cubicBezTo>
                  <a:pt x="1790960" y="526177"/>
                  <a:pt x="1327410" y="283818"/>
                  <a:pt x="1093518" y="158935"/>
                </a:cubicBezTo>
                <a:cubicBezTo>
                  <a:pt x="859626" y="34052"/>
                  <a:pt x="704051" y="-2990"/>
                  <a:pt x="674418" y="185"/>
                </a:cubicBezTo>
                <a:cubicBezTo>
                  <a:pt x="644785" y="3360"/>
                  <a:pt x="940060" y="165285"/>
                  <a:pt x="915718" y="177985"/>
                </a:cubicBezTo>
                <a:cubicBezTo>
                  <a:pt x="891376" y="190685"/>
                  <a:pt x="679710" y="85910"/>
                  <a:pt x="528368" y="76385"/>
                </a:cubicBezTo>
                <a:cubicBezTo>
                  <a:pt x="377026" y="66860"/>
                  <a:pt x="-63240" y="119777"/>
                  <a:pt x="7668" y="133535"/>
                </a:cubicBezTo>
                <a:close/>
              </a:path>
            </a:pathLst>
          </a:cu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7" name="フリーフォーム 1226">
            <a:extLst>
              <a:ext uri="{FF2B5EF4-FFF2-40B4-BE49-F238E27FC236}">
                <a16:creationId xmlns:a16="http://schemas.microsoft.com/office/drawing/2014/main" id="{E5E94792-5B1E-6B56-6C28-0B73DDF343F2}"/>
              </a:ext>
            </a:extLst>
          </p:cNvPr>
          <p:cNvSpPr/>
          <p:nvPr/>
        </p:nvSpPr>
        <p:spPr>
          <a:xfrm>
            <a:off x="1788209" y="11091567"/>
            <a:ext cx="1761527" cy="1445706"/>
          </a:xfrm>
          <a:custGeom>
            <a:avLst/>
            <a:gdLst>
              <a:gd name="connsiteX0" fmla="*/ 104091 w 1761527"/>
              <a:gd name="connsiteY0" fmla="*/ 27283 h 1445706"/>
              <a:gd name="connsiteX1" fmla="*/ 262841 w 1761527"/>
              <a:gd name="connsiteY1" fmla="*/ 147933 h 1445706"/>
              <a:gd name="connsiteX2" fmla="*/ 1081991 w 1761527"/>
              <a:gd name="connsiteY2" fmla="*/ 592433 h 1445706"/>
              <a:gd name="connsiteX3" fmla="*/ 980391 w 1761527"/>
              <a:gd name="connsiteY3" fmla="*/ 478133 h 1445706"/>
              <a:gd name="connsiteX4" fmla="*/ 1475691 w 1761527"/>
              <a:gd name="connsiteY4" fmla="*/ 992483 h 1445706"/>
              <a:gd name="connsiteX5" fmla="*/ 1761441 w 1761527"/>
              <a:gd name="connsiteY5" fmla="*/ 1443333 h 1445706"/>
              <a:gd name="connsiteX6" fmla="*/ 1501091 w 1761527"/>
              <a:gd name="connsiteY6" fmla="*/ 1138533 h 1445706"/>
              <a:gd name="connsiteX7" fmla="*/ 1081991 w 1761527"/>
              <a:gd name="connsiteY7" fmla="*/ 471783 h 1445706"/>
              <a:gd name="connsiteX8" fmla="*/ 1228041 w 1761527"/>
              <a:gd name="connsiteY8" fmla="*/ 700383 h 1445706"/>
              <a:gd name="connsiteX9" fmla="*/ 758141 w 1761527"/>
              <a:gd name="connsiteY9" fmla="*/ 370183 h 1445706"/>
              <a:gd name="connsiteX10" fmla="*/ 516841 w 1761527"/>
              <a:gd name="connsiteY10" fmla="*/ 230483 h 1445706"/>
              <a:gd name="connsiteX11" fmla="*/ 650191 w 1761527"/>
              <a:gd name="connsiteY11" fmla="*/ 332083 h 1445706"/>
              <a:gd name="connsiteX12" fmla="*/ 34241 w 1761527"/>
              <a:gd name="connsiteY12" fmla="*/ 27283 h 1445706"/>
              <a:gd name="connsiteX13" fmla="*/ 104091 w 1761527"/>
              <a:gd name="connsiteY13" fmla="*/ 27283 h 14457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761527" h="1445706">
                <a:moveTo>
                  <a:pt x="104091" y="27283"/>
                </a:moveTo>
                <a:cubicBezTo>
                  <a:pt x="142191" y="47391"/>
                  <a:pt x="99858" y="53741"/>
                  <a:pt x="262841" y="147933"/>
                </a:cubicBezTo>
                <a:cubicBezTo>
                  <a:pt x="425824" y="242125"/>
                  <a:pt x="962399" y="537400"/>
                  <a:pt x="1081991" y="592433"/>
                </a:cubicBezTo>
                <a:cubicBezTo>
                  <a:pt x="1201583" y="647466"/>
                  <a:pt x="914774" y="411458"/>
                  <a:pt x="980391" y="478133"/>
                </a:cubicBezTo>
                <a:cubicBezTo>
                  <a:pt x="1046008" y="544808"/>
                  <a:pt x="1345516" y="831616"/>
                  <a:pt x="1475691" y="992483"/>
                </a:cubicBezTo>
                <a:cubicBezTo>
                  <a:pt x="1605866" y="1153350"/>
                  <a:pt x="1757208" y="1418991"/>
                  <a:pt x="1761441" y="1443333"/>
                </a:cubicBezTo>
                <a:cubicBezTo>
                  <a:pt x="1765674" y="1467675"/>
                  <a:pt x="1614333" y="1300458"/>
                  <a:pt x="1501091" y="1138533"/>
                </a:cubicBezTo>
                <a:cubicBezTo>
                  <a:pt x="1387849" y="976608"/>
                  <a:pt x="1127499" y="544808"/>
                  <a:pt x="1081991" y="471783"/>
                </a:cubicBezTo>
                <a:cubicBezTo>
                  <a:pt x="1036483" y="398758"/>
                  <a:pt x="1282016" y="717316"/>
                  <a:pt x="1228041" y="700383"/>
                </a:cubicBezTo>
                <a:cubicBezTo>
                  <a:pt x="1174066" y="683450"/>
                  <a:pt x="876674" y="448500"/>
                  <a:pt x="758141" y="370183"/>
                </a:cubicBezTo>
                <a:cubicBezTo>
                  <a:pt x="639608" y="291866"/>
                  <a:pt x="534833" y="236833"/>
                  <a:pt x="516841" y="230483"/>
                </a:cubicBezTo>
                <a:cubicBezTo>
                  <a:pt x="498849" y="224133"/>
                  <a:pt x="730624" y="365950"/>
                  <a:pt x="650191" y="332083"/>
                </a:cubicBezTo>
                <a:cubicBezTo>
                  <a:pt x="569758" y="298216"/>
                  <a:pt x="128433" y="77025"/>
                  <a:pt x="34241" y="27283"/>
                </a:cubicBezTo>
                <a:cubicBezTo>
                  <a:pt x="-59951" y="-22459"/>
                  <a:pt x="65991" y="7175"/>
                  <a:pt x="104091" y="27283"/>
                </a:cubicBezTo>
                <a:close/>
              </a:path>
            </a:pathLst>
          </a:cu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8" name="フリーフォーム 1227">
            <a:extLst>
              <a:ext uri="{FF2B5EF4-FFF2-40B4-BE49-F238E27FC236}">
                <a16:creationId xmlns:a16="http://schemas.microsoft.com/office/drawing/2014/main" id="{BB14857D-4684-2A4F-A20D-E212D510E9AC}"/>
              </a:ext>
            </a:extLst>
          </p:cNvPr>
          <p:cNvSpPr/>
          <p:nvPr/>
        </p:nvSpPr>
        <p:spPr>
          <a:xfrm>
            <a:off x="1302553" y="11194747"/>
            <a:ext cx="1874232" cy="1200245"/>
          </a:xfrm>
          <a:custGeom>
            <a:avLst/>
            <a:gdLst>
              <a:gd name="connsiteX0" fmla="*/ 11897 w 1874232"/>
              <a:gd name="connsiteY0" fmla="*/ 6653 h 1200245"/>
              <a:gd name="connsiteX1" fmla="*/ 792947 w 1874232"/>
              <a:gd name="connsiteY1" fmla="*/ 374953 h 1200245"/>
              <a:gd name="connsiteX2" fmla="*/ 1110447 w 1874232"/>
              <a:gd name="connsiteY2" fmla="*/ 559103 h 1200245"/>
              <a:gd name="connsiteX3" fmla="*/ 977097 w 1874232"/>
              <a:gd name="connsiteY3" fmla="*/ 501953 h 1200245"/>
              <a:gd name="connsiteX4" fmla="*/ 1834347 w 1874232"/>
              <a:gd name="connsiteY4" fmla="*/ 1156003 h 1200245"/>
              <a:gd name="connsiteX5" fmla="*/ 1643847 w 1874232"/>
              <a:gd name="connsiteY5" fmla="*/ 1079803 h 1200245"/>
              <a:gd name="connsiteX6" fmla="*/ 862797 w 1874232"/>
              <a:gd name="connsiteY6" fmla="*/ 584503 h 1200245"/>
              <a:gd name="connsiteX7" fmla="*/ 361147 w 1874232"/>
              <a:gd name="connsiteY7" fmla="*/ 260653 h 1200245"/>
              <a:gd name="connsiteX8" fmla="*/ 1827997 w 1874232"/>
              <a:gd name="connsiteY8" fmla="*/ 1117903 h 1200245"/>
              <a:gd name="connsiteX9" fmla="*/ 1104097 w 1874232"/>
              <a:gd name="connsiteY9" fmla="*/ 552753 h 1200245"/>
              <a:gd name="connsiteX10" fmla="*/ 373847 w 1874232"/>
              <a:gd name="connsiteY10" fmla="*/ 171753 h 1200245"/>
              <a:gd name="connsiteX11" fmla="*/ 11897 w 1874232"/>
              <a:gd name="connsiteY11" fmla="*/ 6653 h 1200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874232" h="1200245">
                <a:moveTo>
                  <a:pt x="11897" y="6653"/>
                </a:moveTo>
                <a:cubicBezTo>
                  <a:pt x="81747" y="40520"/>
                  <a:pt x="609855" y="282878"/>
                  <a:pt x="792947" y="374953"/>
                </a:cubicBezTo>
                <a:cubicBezTo>
                  <a:pt x="976039" y="467028"/>
                  <a:pt x="1079755" y="537936"/>
                  <a:pt x="1110447" y="559103"/>
                </a:cubicBezTo>
                <a:cubicBezTo>
                  <a:pt x="1141139" y="580270"/>
                  <a:pt x="856447" y="402470"/>
                  <a:pt x="977097" y="501953"/>
                </a:cubicBezTo>
                <a:cubicBezTo>
                  <a:pt x="1097747" y="601436"/>
                  <a:pt x="1723222" y="1059695"/>
                  <a:pt x="1834347" y="1156003"/>
                </a:cubicBezTo>
                <a:cubicBezTo>
                  <a:pt x="1945472" y="1252311"/>
                  <a:pt x="1805772" y="1175053"/>
                  <a:pt x="1643847" y="1079803"/>
                </a:cubicBezTo>
                <a:cubicBezTo>
                  <a:pt x="1481922" y="984553"/>
                  <a:pt x="862797" y="584503"/>
                  <a:pt x="862797" y="584503"/>
                </a:cubicBezTo>
                <a:cubicBezTo>
                  <a:pt x="649014" y="447978"/>
                  <a:pt x="200280" y="171753"/>
                  <a:pt x="361147" y="260653"/>
                </a:cubicBezTo>
                <a:cubicBezTo>
                  <a:pt x="522014" y="349553"/>
                  <a:pt x="1704172" y="1069220"/>
                  <a:pt x="1827997" y="1117903"/>
                </a:cubicBezTo>
                <a:cubicBezTo>
                  <a:pt x="1951822" y="1166586"/>
                  <a:pt x="1346455" y="710445"/>
                  <a:pt x="1104097" y="552753"/>
                </a:cubicBezTo>
                <a:cubicBezTo>
                  <a:pt x="861739" y="395061"/>
                  <a:pt x="552705" y="269120"/>
                  <a:pt x="373847" y="171753"/>
                </a:cubicBezTo>
                <a:cubicBezTo>
                  <a:pt x="194989" y="74386"/>
                  <a:pt x="-57953" y="-27214"/>
                  <a:pt x="11897" y="6653"/>
                </a:cubicBezTo>
                <a:close/>
              </a:path>
            </a:pathLst>
          </a:cu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9" name="フリーフォーム 1228">
            <a:extLst>
              <a:ext uri="{FF2B5EF4-FFF2-40B4-BE49-F238E27FC236}">
                <a16:creationId xmlns:a16="http://schemas.microsoft.com/office/drawing/2014/main" id="{B19FCB7E-81B0-85D7-E7D4-21A5D21B199E}"/>
              </a:ext>
            </a:extLst>
          </p:cNvPr>
          <p:cNvSpPr/>
          <p:nvPr/>
        </p:nvSpPr>
        <p:spPr>
          <a:xfrm>
            <a:off x="1111106" y="11143751"/>
            <a:ext cx="235455" cy="1301865"/>
          </a:xfrm>
          <a:custGeom>
            <a:avLst/>
            <a:gdLst>
              <a:gd name="connsiteX0" fmla="*/ 144 w 235455"/>
              <a:gd name="connsiteY0" fmla="*/ 499 h 1301865"/>
              <a:gd name="connsiteX1" fmla="*/ 190644 w 235455"/>
              <a:gd name="connsiteY1" fmla="*/ 235449 h 1301865"/>
              <a:gd name="connsiteX2" fmla="*/ 209694 w 235455"/>
              <a:gd name="connsiteY2" fmla="*/ 819649 h 1301865"/>
              <a:gd name="connsiteX3" fmla="*/ 209694 w 235455"/>
              <a:gd name="connsiteY3" fmla="*/ 591049 h 1301865"/>
              <a:gd name="connsiteX4" fmla="*/ 152544 w 235455"/>
              <a:gd name="connsiteY4" fmla="*/ 1283199 h 1301865"/>
              <a:gd name="connsiteX5" fmla="*/ 171594 w 235455"/>
              <a:gd name="connsiteY5" fmla="*/ 1041899 h 1301865"/>
              <a:gd name="connsiteX6" fmla="*/ 235094 w 235455"/>
              <a:gd name="connsiteY6" fmla="*/ 381499 h 1301865"/>
              <a:gd name="connsiteX7" fmla="*/ 190644 w 235455"/>
              <a:gd name="connsiteY7" fmla="*/ 724399 h 1301865"/>
              <a:gd name="connsiteX8" fmla="*/ 57294 w 235455"/>
              <a:gd name="connsiteY8" fmla="*/ 298949 h 1301865"/>
              <a:gd name="connsiteX9" fmla="*/ 190644 w 235455"/>
              <a:gd name="connsiteY9" fmla="*/ 679949 h 1301865"/>
              <a:gd name="connsiteX10" fmla="*/ 177944 w 235455"/>
              <a:gd name="connsiteY10" fmla="*/ 356099 h 1301865"/>
              <a:gd name="connsiteX11" fmla="*/ 158894 w 235455"/>
              <a:gd name="connsiteY11" fmla="*/ 178299 h 1301865"/>
              <a:gd name="connsiteX12" fmla="*/ 144 w 235455"/>
              <a:gd name="connsiteY12" fmla="*/ 499 h 13018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35455" h="1301865">
                <a:moveTo>
                  <a:pt x="144" y="499"/>
                </a:moveTo>
                <a:cubicBezTo>
                  <a:pt x="5436" y="10024"/>
                  <a:pt x="155719" y="98924"/>
                  <a:pt x="190644" y="235449"/>
                </a:cubicBezTo>
                <a:cubicBezTo>
                  <a:pt x="225569" y="371974"/>
                  <a:pt x="206519" y="760382"/>
                  <a:pt x="209694" y="819649"/>
                </a:cubicBezTo>
                <a:cubicBezTo>
                  <a:pt x="212869" y="878916"/>
                  <a:pt x="219219" y="513791"/>
                  <a:pt x="209694" y="591049"/>
                </a:cubicBezTo>
                <a:cubicBezTo>
                  <a:pt x="200169" y="668307"/>
                  <a:pt x="158894" y="1208057"/>
                  <a:pt x="152544" y="1283199"/>
                </a:cubicBezTo>
                <a:cubicBezTo>
                  <a:pt x="146194" y="1358341"/>
                  <a:pt x="157836" y="1192182"/>
                  <a:pt x="171594" y="1041899"/>
                </a:cubicBezTo>
                <a:cubicBezTo>
                  <a:pt x="185352" y="891616"/>
                  <a:pt x="231919" y="434416"/>
                  <a:pt x="235094" y="381499"/>
                </a:cubicBezTo>
                <a:cubicBezTo>
                  <a:pt x="238269" y="328582"/>
                  <a:pt x="220277" y="738157"/>
                  <a:pt x="190644" y="724399"/>
                </a:cubicBezTo>
                <a:cubicBezTo>
                  <a:pt x="161011" y="710641"/>
                  <a:pt x="57294" y="306357"/>
                  <a:pt x="57294" y="298949"/>
                </a:cubicBezTo>
                <a:cubicBezTo>
                  <a:pt x="57294" y="291541"/>
                  <a:pt x="170536" y="670424"/>
                  <a:pt x="190644" y="679949"/>
                </a:cubicBezTo>
                <a:cubicBezTo>
                  <a:pt x="210752" y="689474"/>
                  <a:pt x="183236" y="439707"/>
                  <a:pt x="177944" y="356099"/>
                </a:cubicBezTo>
                <a:cubicBezTo>
                  <a:pt x="172652" y="272491"/>
                  <a:pt x="181119" y="236507"/>
                  <a:pt x="158894" y="178299"/>
                </a:cubicBezTo>
                <a:cubicBezTo>
                  <a:pt x="136669" y="120091"/>
                  <a:pt x="-5148" y="-9026"/>
                  <a:pt x="144" y="499"/>
                </a:cubicBezTo>
                <a:close/>
              </a:path>
            </a:pathLst>
          </a:cu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0" name="フリーフォーム 1229">
            <a:extLst>
              <a:ext uri="{FF2B5EF4-FFF2-40B4-BE49-F238E27FC236}">
                <a16:creationId xmlns:a16="http://schemas.microsoft.com/office/drawing/2014/main" id="{1598B906-85C0-0DF2-683A-5242B504BE31}"/>
              </a:ext>
            </a:extLst>
          </p:cNvPr>
          <p:cNvSpPr/>
          <p:nvPr/>
        </p:nvSpPr>
        <p:spPr>
          <a:xfrm>
            <a:off x="1585515" y="11648135"/>
            <a:ext cx="907912" cy="701682"/>
          </a:xfrm>
          <a:custGeom>
            <a:avLst/>
            <a:gdLst>
              <a:gd name="connsiteX0" fmla="*/ 11510 w 907912"/>
              <a:gd name="connsiteY0" fmla="*/ 10465 h 701682"/>
              <a:gd name="connsiteX1" fmla="*/ 522685 w 907912"/>
              <a:gd name="connsiteY1" fmla="*/ 375590 h 701682"/>
              <a:gd name="connsiteX2" fmla="*/ 897335 w 907912"/>
              <a:gd name="connsiteY2" fmla="*/ 693090 h 701682"/>
              <a:gd name="connsiteX3" fmla="*/ 767160 w 907912"/>
              <a:gd name="connsiteY3" fmla="*/ 601015 h 701682"/>
              <a:gd name="connsiteX4" fmla="*/ 376635 w 907912"/>
              <a:gd name="connsiteY4" fmla="*/ 489890 h 701682"/>
              <a:gd name="connsiteX5" fmla="*/ 21035 w 907912"/>
              <a:gd name="connsiteY5" fmla="*/ 289865 h 701682"/>
              <a:gd name="connsiteX6" fmla="*/ 624285 w 907912"/>
              <a:gd name="connsiteY6" fmla="*/ 534340 h 701682"/>
              <a:gd name="connsiteX7" fmla="*/ 875110 w 907912"/>
              <a:gd name="connsiteY7" fmla="*/ 661340 h 701682"/>
              <a:gd name="connsiteX8" fmla="*/ 614760 w 907912"/>
              <a:gd name="connsiteY8" fmla="*/ 467665 h 701682"/>
              <a:gd name="connsiteX9" fmla="*/ 205185 w 907912"/>
              <a:gd name="connsiteY9" fmla="*/ 131115 h 701682"/>
              <a:gd name="connsiteX10" fmla="*/ 11510 w 907912"/>
              <a:gd name="connsiteY10" fmla="*/ 10465 h 7016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907912" h="701682">
                <a:moveTo>
                  <a:pt x="11510" y="10465"/>
                </a:moveTo>
                <a:cubicBezTo>
                  <a:pt x="64426" y="51211"/>
                  <a:pt x="375048" y="261819"/>
                  <a:pt x="522685" y="375590"/>
                </a:cubicBezTo>
                <a:cubicBezTo>
                  <a:pt x="670323" y="489361"/>
                  <a:pt x="856589" y="655519"/>
                  <a:pt x="897335" y="693090"/>
                </a:cubicBezTo>
                <a:cubicBezTo>
                  <a:pt x="938081" y="730661"/>
                  <a:pt x="853943" y="634882"/>
                  <a:pt x="767160" y="601015"/>
                </a:cubicBezTo>
                <a:cubicBezTo>
                  <a:pt x="680377" y="567148"/>
                  <a:pt x="500989" y="541748"/>
                  <a:pt x="376635" y="489890"/>
                </a:cubicBezTo>
                <a:cubicBezTo>
                  <a:pt x="252281" y="438032"/>
                  <a:pt x="-20240" y="282457"/>
                  <a:pt x="21035" y="289865"/>
                </a:cubicBezTo>
                <a:cubicBezTo>
                  <a:pt x="62310" y="297273"/>
                  <a:pt x="481939" y="472428"/>
                  <a:pt x="624285" y="534340"/>
                </a:cubicBezTo>
                <a:cubicBezTo>
                  <a:pt x="766631" y="596252"/>
                  <a:pt x="876697" y="672452"/>
                  <a:pt x="875110" y="661340"/>
                </a:cubicBezTo>
                <a:cubicBezTo>
                  <a:pt x="873523" y="650228"/>
                  <a:pt x="726414" y="556036"/>
                  <a:pt x="614760" y="467665"/>
                </a:cubicBezTo>
                <a:cubicBezTo>
                  <a:pt x="503106" y="379294"/>
                  <a:pt x="311018" y="206257"/>
                  <a:pt x="205185" y="131115"/>
                </a:cubicBezTo>
                <a:cubicBezTo>
                  <a:pt x="99352" y="55973"/>
                  <a:pt x="-41406" y="-30281"/>
                  <a:pt x="11510" y="10465"/>
                </a:cubicBezTo>
                <a:close/>
              </a:path>
            </a:pathLst>
          </a:cu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1" name="フリーフォーム 1230">
            <a:extLst>
              <a:ext uri="{FF2B5EF4-FFF2-40B4-BE49-F238E27FC236}">
                <a16:creationId xmlns:a16="http://schemas.microsoft.com/office/drawing/2014/main" id="{448AF03A-AD35-92FD-EAAC-21621E61EE8F}"/>
              </a:ext>
            </a:extLst>
          </p:cNvPr>
          <p:cNvSpPr/>
          <p:nvPr/>
        </p:nvSpPr>
        <p:spPr>
          <a:xfrm>
            <a:off x="896339" y="12347621"/>
            <a:ext cx="2254062" cy="444876"/>
          </a:xfrm>
          <a:custGeom>
            <a:avLst/>
            <a:gdLst>
              <a:gd name="connsiteX0" fmla="*/ 2186 w 2254062"/>
              <a:gd name="connsiteY0" fmla="*/ 444454 h 444876"/>
              <a:gd name="connsiteX1" fmla="*/ 176811 w 2254062"/>
              <a:gd name="connsiteY1" fmla="*/ 212679 h 444876"/>
              <a:gd name="connsiteX2" fmla="*/ 345086 w 2254062"/>
              <a:gd name="connsiteY2" fmla="*/ 76154 h 444876"/>
              <a:gd name="connsiteX3" fmla="*/ 287936 w 2254062"/>
              <a:gd name="connsiteY3" fmla="*/ 136479 h 444876"/>
              <a:gd name="connsiteX4" fmla="*/ 846736 w 2254062"/>
              <a:gd name="connsiteY4" fmla="*/ 6304 h 444876"/>
              <a:gd name="connsiteX5" fmla="*/ 700686 w 2254062"/>
              <a:gd name="connsiteY5" fmla="*/ 19004 h 444876"/>
              <a:gd name="connsiteX6" fmla="*/ 1256311 w 2254062"/>
              <a:gd name="connsiteY6" fmla="*/ 6304 h 444876"/>
              <a:gd name="connsiteX7" fmla="*/ 1138836 w 2254062"/>
              <a:gd name="connsiteY7" fmla="*/ 22179 h 444876"/>
              <a:gd name="connsiteX8" fmla="*/ 1954811 w 2254062"/>
              <a:gd name="connsiteY8" fmla="*/ 88854 h 444876"/>
              <a:gd name="connsiteX9" fmla="*/ 2250086 w 2254062"/>
              <a:gd name="connsiteY9" fmla="*/ 184104 h 444876"/>
              <a:gd name="connsiteX10" fmla="*/ 1777011 w 2254062"/>
              <a:gd name="connsiteY10" fmla="*/ 120604 h 444876"/>
              <a:gd name="connsiteX11" fmla="*/ 1110261 w 2254062"/>
              <a:gd name="connsiteY11" fmla="*/ 15829 h 444876"/>
              <a:gd name="connsiteX12" fmla="*/ 456211 w 2254062"/>
              <a:gd name="connsiteY12" fmla="*/ 133304 h 444876"/>
              <a:gd name="connsiteX13" fmla="*/ 992786 w 2254062"/>
              <a:gd name="connsiteY13" fmla="*/ 19004 h 444876"/>
              <a:gd name="connsiteX14" fmla="*/ 427636 w 2254062"/>
              <a:gd name="connsiteY14" fmla="*/ 82504 h 444876"/>
              <a:gd name="connsiteX15" fmla="*/ 611786 w 2254062"/>
              <a:gd name="connsiteY15" fmla="*/ 66629 h 444876"/>
              <a:gd name="connsiteX16" fmla="*/ 383186 w 2254062"/>
              <a:gd name="connsiteY16" fmla="*/ 139654 h 444876"/>
              <a:gd name="connsiteX17" fmla="*/ 97436 w 2254062"/>
              <a:gd name="connsiteY17" fmla="*/ 266654 h 444876"/>
              <a:gd name="connsiteX18" fmla="*/ 2186 w 2254062"/>
              <a:gd name="connsiteY18" fmla="*/ 444454 h 4448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2254062" h="444876">
                <a:moveTo>
                  <a:pt x="2186" y="444454"/>
                </a:moveTo>
                <a:cubicBezTo>
                  <a:pt x="15415" y="435458"/>
                  <a:pt x="119661" y="274062"/>
                  <a:pt x="176811" y="212679"/>
                </a:cubicBezTo>
                <a:cubicBezTo>
                  <a:pt x="233961" y="151296"/>
                  <a:pt x="326565" y="88854"/>
                  <a:pt x="345086" y="76154"/>
                </a:cubicBezTo>
                <a:cubicBezTo>
                  <a:pt x="363607" y="63454"/>
                  <a:pt x="204328" y="148121"/>
                  <a:pt x="287936" y="136479"/>
                </a:cubicBezTo>
                <a:cubicBezTo>
                  <a:pt x="371544" y="124837"/>
                  <a:pt x="777944" y="25883"/>
                  <a:pt x="846736" y="6304"/>
                </a:cubicBezTo>
                <a:cubicBezTo>
                  <a:pt x="915528" y="-13275"/>
                  <a:pt x="632424" y="19004"/>
                  <a:pt x="700686" y="19004"/>
                </a:cubicBezTo>
                <a:cubicBezTo>
                  <a:pt x="768948" y="19004"/>
                  <a:pt x="1183286" y="5775"/>
                  <a:pt x="1256311" y="6304"/>
                </a:cubicBezTo>
                <a:cubicBezTo>
                  <a:pt x="1329336" y="6833"/>
                  <a:pt x="1022419" y="8421"/>
                  <a:pt x="1138836" y="22179"/>
                </a:cubicBezTo>
                <a:cubicBezTo>
                  <a:pt x="1255253" y="35937"/>
                  <a:pt x="1769603" y="61867"/>
                  <a:pt x="1954811" y="88854"/>
                </a:cubicBezTo>
                <a:cubicBezTo>
                  <a:pt x="2140019" y="115841"/>
                  <a:pt x="2279719" y="178812"/>
                  <a:pt x="2250086" y="184104"/>
                </a:cubicBezTo>
                <a:cubicBezTo>
                  <a:pt x="2220453" y="189396"/>
                  <a:pt x="1777011" y="120604"/>
                  <a:pt x="1777011" y="120604"/>
                </a:cubicBezTo>
                <a:cubicBezTo>
                  <a:pt x="1587040" y="92558"/>
                  <a:pt x="1330394" y="13712"/>
                  <a:pt x="1110261" y="15829"/>
                </a:cubicBezTo>
                <a:cubicBezTo>
                  <a:pt x="890128" y="17946"/>
                  <a:pt x="475790" y="132775"/>
                  <a:pt x="456211" y="133304"/>
                </a:cubicBezTo>
                <a:cubicBezTo>
                  <a:pt x="436632" y="133833"/>
                  <a:pt x="997549" y="27471"/>
                  <a:pt x="992786" y="19004"/>
                </a:cubicBezTo>
                <a:cubicBezTo>
                  <a:pt x="988023" y="10537"/>
                  <a:pt x="491136" y="74567"/>
                  <a:pt x="427636" y="82504"/>
                </a:cubicBezTo>
                <a:cubicBezTo>
                  <a:pt x="364136" y="90441"/>
                  <a:pt x="619194" y="57104"/>
                  <a:pt x="611786" y="66629"/>
                </a:cubicBezTo>
                <a:cubicBezTo>
                  <a:pt x="604378" y="76154"/>
                  <a:pt x="468911" y="106316"/>
                  <a:pt x="383186" y="139654"/>
                </a:cubicBezTo>
                <a:cubicBezTo>
                  <a:pt x="297461" y="172991"/>
                  <a:pt x="157232" y="216912"/>
                  <a:pt x="97436" y="266654"/>
                </a:cubicBezTo>
                <a:cubicBezTo>
                  <a:pt x="37640" y="316396"/>
                  <a:pt x="-11043" y="453450"/>
                  <a:pt x="2186" y="444454"/>
                </a:cubicBezTo>
                <a:close/>
              </a:path>
            </a:pathLst>
          </a:cu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2" name="フリーフォーム 1231">
            <a:extLst>
              <a:ext uri="{FF2B5EF4-FFF2-40B4-BE49-F238E27FC236}">
                <a16:creationId xmlns:a16="http://schemas.microsoft.com/office/drawing/2014/main" id="{427E1BB2-37B4-2447-9B97-D50601937288}"/>
              </a:ext>
            </a:extLst>
          </p:cNvPr>
          <p:cNvSpPr/>
          <p:nvPr/>
        </p:nvSpPr>
        <p:spPr>
          <a:xfrm>
            <a:off x="2273300" y="12400289"/>
            <a:ext cx="822430" cy="387371"/>
          </a:xfrm>
          <a:custGeom>
            <a:avLst/>
            <a:gdLst>
              <a:gd name="connsiteX0" fmla="*/ 0 w 822430"/>
              <a:gd name="connsiteY0" fmla="*/ 131436 h 387371"/>
              <a:gd name="connsiteX1" fmla="*/ 450850 w 822430"/>
              <a:gd name="connsiteY1" fmla="*/ 182236 h 387371"/>
              <a:gd name="connsiteX2" fmla="*/ 812800 w 822430"/>
              <a:gd name="connsiteY2" fmla="*/ 382261 h 387371"/>
              <a:gd name="connsiteX3" fmla="*/ 685800 w 822430"/>
              <a:gd name="connsiteY3" fmla="*/ 299711 h 387371"/>
              <a:gd name="connsiteX4" fmla="*/ 342900 w 822430"/>
              <a:gd name="connsiteY4" fmla="*/ 1261 h 387371"/>
              <a:gd name="connsiteX5" fmla="*/ 536575 w 822430"/>
              <a:gd name="connsiteY5" fmla="*/ 191761 h 387371"/>
              <a:gd name="connsiteX6" fmla="*/ 336550 w 822430"/>
              <a:gd name="connsiteY6" fmla="*/ 172711 h 387371"/>
              <a:gd name="connsiteX7" fmla="*/ 0 w 822430"/>
              <a:gd name="connsiteY7" fmla="*/ 131436 h 3873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22430" h="387371">
                <a:moveTo>
                  <a:pt x="0" y="131436"/>
                </a:moveTo>
                <a:cubicBezTo>
                  <a:pt x="157691" y="135934"/>
                  <a:pt x="315383" y="140432"/>
                  <a:pt x="450850" y="182236"/>
                </a:cubicBezTo>
                <a:cubicBezTo>
                  <a:pt x="586317" y="224040"/>
                  <a:pt x="773642" y="362682"/>
                  <a:pt x="812800" y="382261"/>
                </a:cubicBezTo>
                <a:cubicBezTo>
                  <a:pt x="851958" y="401840"/>
                  <a:pt x="764117" y="363211"/>
                  <a:pt x="685800" y="299711"/>
                </a:cubicBezTo>
                <a:cubicBezTo>
                  <a:pt x="607483" y="236211"/>
                  <a:pt x="367771" y="19253"/>
                  <a:pt x="342900" y="1261"/>
                </a:cubicBezTo>
                <a:cubicBezTo>
                  <a:pt x="318029" y="-16731"/>
                  <a:pt x="537633" y="163186"/>
                  <a:pt x="536575" y="191761"/>
                </a:cubicBezTo>
                <a:cubicBezTo>
                  <a:pt x="535517" y="220336"/>
                  <a:pt x="336550" y="172711"/>
                  <a:pt x="336550" y="172711"/>
                </a:cubicBezTo>
                <a:lnTo>
                  <a:pt x="0" y="131436"/>
                </a:lnTo>
                <a:close/>
              </a:path>
            </a:pathLst>
          </a:cu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3" name="フリーフォーム 1232">
            <a:extLst>
              <a:ext uri="{FF2B5EF4-FFF2-40B4-BE49-F238E27FC236}">
                <a16:creationId xmlns:a16="http://schemas.microsoft.com/office/drawing/2014/main" id="{82395C48-69C6-471A-B53D-9F2264FB0F33}"/>
              </a:ext>
            </a:extLst>
          </p:cNvPr>
          <p:cNvSpPr/>
          <p:nvPr/>
        </p:nvSpPr>
        <p:spPr>
          <a:xfrm>
            <a:off x="1015270" y="12504797"/>
            <a:ext cx="490274" cy="263133"/>
          </a:xfrm>
          <a:custGeom>
            <a:avLst/>
            <a:gdLst>
              <a:gd name="connsiteX0" fmla="*/ 730 w 490274"/>
              <a:gd name="connsiteY0" fmla="*/ 261878 h 263133"/>
              <a:gd name="connsiteX1" fmla="*/ 203930 w 490274"/>
              <a:gd name="connsiteY1" fmla="*/ 39628 h 263133"/>
              <a:gd name="connsiteX2" fmla="*/ 108680 w 490274"/>
              <a:gd name="connsiteY2" fmla="*/ 131703 h 263133"/>
              <a:gd name="connsiteX3" fmla="*/ 248380 w 490274"/>
              <a:gd name="connsiteY3" fmla="*/ 226953 h 263133"/>
              <a:gd name="connsiteX4" fmla="*/ 232505 w 490274"/>
              <a:gd name="connsiteY4" fmla="*/ 39628 h 263133"/>
              <a:gd name="connsiteX5" fmla="*/ 486505 w 490274"/>
              <a:gd name="connsiteY5" fmla="*/ 252353 h 263133"/>
              <a:gd name="connsiteX6" fmla="*/ 375380 w 490274"/>
              <a:gd name="connsiteY6" fmla="*/ 17403 h 263133"/>
              <a:gd name="connsiteX7" fmla="*/ 248380 w 490274"/>
              <a:gd name="connsiteY7" fmla="*/ 17403 h 263133"/>
              <a:gd name="connsiteX8" fmla="*/ 245205 w 490274"/>
              <a:gd name="connsiteY8" fmla="*/ 17403 h 263133"/>
              <a:gd name="connsiteX9" fmla="*/ 19780 w 490274"/>
              <a:gd name="connsiteY9" fmla="*/ 80903 h 263133"/>
              <a:gd name="connsiteX10" fmla="*/ 130905 w 490274"/>
              <a:gd name="connsiteY10" fmla="*/ 128528 h 263133"/>
              <a:gd name="connsiteX11" fmla="*/ 730 w 490274"/>
              <a:gd name="connsiteY11" fmla="*/ 261878 h 263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90274" h="263133">
                <a:moveTo>
                  <a:pt x="730" y="261878"/>
                </a:moveTo>
                <a:cubicBezTo>
                  <a:pt x="12901" y="247061"/>
                  <a:pt x="185938" y="61324"/>
                  <a:pt x="203930" y="39628"/>
                </a:cubicBezTo>
                <a:cubicBezTo>
                  <a:pt x="221922" y="17932"/>
                  <a:pt x="101272" y="100482"/>
                  <a:pt x="108680" y="131703"/>
                </a:cubicBezTo>
                <a:cubicBezTo>
                  <a:pt x="116088" y="162924"/>
                  <a:pt x="227743" y="242299"/>
                  <a:pt x="248380" y="226953"/>
                </a:cubicBezTo>
                <a:cubicBezTo>
                  <a:pt x="269017" y="211607"/>
                  <a:pt x="192817" y="35395"/>
                  <a:pt x="232505" y="39628"/>
                </a:cubicBezTo>
                <a:cubicBezTo>
                  <a:pt x="272193" y="43861"/>
                  <a:pt x="462693" y="256057"/>
                  <a:pt x="486505" y="252353"/>
                </a:cubicBezTo>
                <a:cubicBezTo>
                  <a:pt x="510318" y="248649"/>
                  <a:pt x="415068" y="56561"/>
                  <a:pt x="375380" y="17403"/>
                </a:cubicBezTo>
                <a:cubicBezTo>
                  <a:pt x="335693" y="-21755"/>
                  <a:pt x="248380" y="17403"/>
                  <a:pt x="248380" y="17403"/>
                </a:cubicBezTo>
                <a:lnTo>
                  <a:pt x="245205" y="17403"/>
                </a:lnTo>
                <a:cubicBezTo>
                  <a:pt x="207105" y="27986"/>
                  <a:pt x="38830" y="62382"/>
                  <a:pt x="19780" y="80903"/>
                </a:cubicBezTo>
                <a:cubicBezTo>
                  <a:pt x="730" y="99424"/>
                  <a:pt x="129318" y="101011"/>
                  <a:pt x="130905" y="128528"/>
                </a:cubicBezTo>
                <a:cubicBezTo>
                  <a:pt x="132492" y="156045"/>
                  <a:pt x="-11441" y="276695"/>
                  <a:pt x="730" y="261878"/>
                </a:cubicBezTo>
                <a:close/>
              </a:path>
            </a:pathLst>
          </a:cu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4" name="フリーフォーム 1233">
            <a:extLst>
              <a:ext uri="{FF2B5EF4-FFF2-40B4-BE49-F238E27FC236}">
                <a16:creationId xmlns:a16="http://schemas.microsoft.com/office/drawing/2014/main" id="{B555AA40-7D87-7BEC-88F1-685F0E13CBE9}"/>
              </a:ext>
            </a:extLst>
          </p:cNvPr>
          <p:cNvSpPr/>
          <p:nvPr/>
        </p:nvSpPr>
        <p:spPr>
          <a:xfrm>
            <a:off x="1803052" y="12180858"/>
            <a:ext cx="460781" cy="623995"/>
          </a:xfrm>
          <a:custGeom>
            <a:avLst/>
            <a:gdLst>
              <a:gd name="connsiteX0" fmla="*/ 187673 w 460781"/>
              <a:gd name="connsiteY0" fmla="*/ 1617 h 623995"/>
              <a:gd name="connsiteX1" fmla="*/ 187673 w 460781"/>
              <a:gd name="connsiteY1" fmla="*/ 68292 h 623995"/>
              <a:gd name="connsiteX2" fmla="*/ 171798 w 460781"/>
              <a:gd name="connsiteY2" fmla="*/ 255617 h 623995"/>
              <a:gd name="connsiteX3" fmla="*/ 422623 w 460781"/>
              <a:gd name="connsiteY3" fmla="*/ 544542 h 623995"/>
              <a:gd name="connsiteX4" fmla="*/ 286098 w 460781"/>
              <a:gd name="connsiteY4" fmla="*/ 404842 h 623995"/>
              <a:gd name="connsiteX5" fmla="*/ 460723 w 460781"/>
              <a:gd name="connsiteY5" fmla="*/ 623917 h 623995"/>
              <a:gd name="connsiteX6" fmla="*/ 263873 w 460781"/>
              <a:gd name="connsiteY6" fmla="*/ 427067 h 623995"/>
              <a:gd name="connsiteX7" fmla="*/ 348 w 460781"/>
              <a:gd name="connsiteY7" fmla="*/ 192117 h 623995"/>
              <a:gd name="connsiteX8" fmla="*/ 206723 w 460781"/>
              <a:gd name="connsiteY8" fmla="*/ 401667 h 623995"/>
              <a:gd name="connsiteX9" fmla="*/ 165448 w 460781"/>
              <a:gd name="connsiteY9" fmla="*/ 284192 h 623995"/>
              <a:gd name="connsiteX10" fmla="*/ 171798 w 460781"/>
              <a:gd name="connsiteY10" fmla="*/ 125442 h 623995"/>
              <a:gd name="connsiteX11" fmla="*/ 187673 w 460781"/>
              <a:gd name="connsiteY11" fmla="*/ 1617 h 6239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60781" h="623995">
                <a:moveTo>
                  <a:pt x="187673" y="1617"/>
                </a:moveTo>
                <a:cubicBezTo>
                  <a:pt x="190319" y="-7908"/>
                  <a:pt x="190319" y="25959"/>
                  <a:pt x="187673" y="68292"/>
                </a:cubicBezTo>
                <a:cubicBezTo>
                  <a:pt x="185027" y="110625"/>
                  <a:pt x="132640" y="176242"/>
                  <a:pt x="171798" y="255617"/>
                </a:cubicBezTo>
                <a:cubicBezTo>
                  <a:pt x="210956" y="334992"/>
                  <a:pt x="403573" y="519671"/>
                  <a:pt x="422623" y="544542"/>
                </a:cubicBezTo>
                <a:cubicBezTo>
                  <a:pt x="441673" y="569413"/>
                  <a:pt x="279748" y="391613"/>
                  <a:pt x="286098" y="404842"/>
                </a:cubicBezTo>
                <a:cubicBezTo>
                  <a:pt x="292448" y="418071"/>
                  <a:pt x="464427" y="620213"/>
                  <a:pt x="460723" y="623917"/>
                </a:cubicBezTo>
                <a:cubicBezTo>
                  <a:pt x="457019" y="627621"/>
                  <a:pt x="340602" y="499033"/>
                  <a:pt x="263873" y="427067"/>
                </a:cubicBezTo>
                <a:cubicBezTo>
                  <a:pt x="187144" y="355101"/>
                  <a:pt x="9873" y="196350"/>
                  <a:pt x="348" y="192117"/>
                </a:cubicBezTo>
                <a:cubicBezTo>
                  <a:pt x="-9177" y="187884"/>
                  <a:pt x="179206" y="386321"/>
                  <a:pt x="206723" y="401667"/>
                </a:cubicBezTo>
                <a:cubicBezTo>
                  <a:pt x="234240" y="417013"/>
                  <a:pt x="171269" y="330229"/>
                  <a:pt x="165448" y="284192"/>
                </a:cubicBezTo>
                <a:cubicBezTo>
                  <a:pt x="159627" y="238155"/>
                  <a:pt x="165977" y="165129"/>
                  <a:pt x="171798" y="125442"/>
                </a:cubicBezTo>
                <a:cubicBezTo>
                  <a:pt x="177619" y="85755"/>
                  <a:pt x="185027" y="11142"/>
                  <a:pt x="187673" y="1617"/>
                </a:cubicBezTo>
                <a:close/>
              </a:path>
            </a:pathLst>
          </a:cu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5" name="フリーフォーム 1234">
            <a:extLst>
              <a:ext uri="{FF2B5EF4-FFF2-40B4-BE49-F238E27FC236}">
                <a16:creationId xmlns:a16="http://schemas.microsoft.com/office/drawing/2014/main" id="{08DFA1F5-7AE4-E007-0B7B-6A1D7DDEB560}"/>
              </a:ext>
            </a:extLst>
          </p:cNvPr>
          <p:cNvSpPr/>
          <p:nvPr/>
        </p:nvSpPr>
        <p:spPr>
          <a:xfrm>
            <a:off x="1349302" y="11320046"/>
            <a:ext cx="587571" cy="987513"/>
          </a:xfrm>
          <a:custGeom>
            <a:avLst/>
            <a:gdLst>
              <a:gd name="connsiteX0" fmla="*/ 73 w 587571"/>
              <a:gd name="connsiteY0" fmla="*/ 2004 h 987513"/>
              <a:gd name="connsiteX1" fmla="*/ 133423 w 587571"/>
              <a:gd name="connsiteY1" fmla="*/ 436979 h 987513"/>
              <a:gd name="connsiteX2" fmla="*/ 114373 w 587571"/>
              <a:gd name="connsiteY2" fmla="*/ 551279 h 987513"/>
              <a:gd name="connsiteX3" fmla="*/ 263598 w 587571"/>
              <a:gd name="connsiteY3" fmla="*/ 773529 h 987513"/>
              <a:gd name="connsiteX4" fmla="*/ 139773 w 587571"/>
              <a:gd name="connsiteY4" fmla="*/ 662404 h 987513"/>
              <a:gd name="connsiteX5" fmla="*/ 584273 w 587571"/>
              <a:gd name="connsiteY5" fmla="*/ 986254 h 987513"/>
              <a:gd name="connsiteX6" fmla="*/ 327098 w 587571"/>
              <a:gd name="connsiteY6" fmla="*/ 767179 h 987513"/>
              <a:gd name="connsiteX7" fmla="*/ 44523 w 587571"/>
              <a:gd name="connsiteY7" fmla="*/ 579854 h 987513"/>
              <a:gd name="connsiteX8" fmla="*/ 158823 w 587571"/>
              <a:gd name="connsiteY8" fmla="*/ 684629 h 987513"/>
              <a:gd name="connsiteX9" fmla="*/ 120723 w 587571"/>
              <a:gd name="connsiteY9" fmla="*/ 424279 h 987513"/>
              <a:gd name="connsiteX10" fmla="*/ 114373 w 587571"/>
              <a:gd name="connsiteY10" fmla="*/ 281404 h 987513"/>
              <a:gd name="connsiteX11" fmla="*/ 73 w 587571"/>
              <a:gd name="connsiteY11" fmla="*/ 2004 h 9875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87571" h="987513">
                <a:moveTo>
                  <a:pt x="73" y="2004"/>
                </a:moveTo>
                <a:cubicBezTo>
                  <a:pt x="3248" y="27933"/>
                  <a:pt x="114373" y="345433"/>
                  <a:pt x="133423" y="436979"/>
                </a:cubicBezTo>
                <a:cubicBezTo>
                  <a:pt x="152473" y="528525"/>
                  <a:pt x="92677" y="495187"/>
                  <a:pt x="114373" y="551279"/>
                </a:cubicBezTo>
                <a:cubicBezTo>
                  <a:pt x="136069" y="607371"/>
                  <a:pt x="259365" y="755008"/>
                  <a:pt x="263598" y="773529"/>
                </a:cubicBezTo>
                <a:cubicBezTo>
                  <a:pt x="267831" y="792050"/>
                  <a:pt x="86327" y="626950"/>
                  <a:pt x="139773" y="662404"/>
                </a:cubicBezTo>
                <a:cubicBezTo>
                  <a:pt x="193219" y="697858"/>
                  <a:pt x="553052" y="968792"/>
                  <a:pt x="584273" y="986254"/>
                </a:cubicBezTo>
                <a:cubicBezTo>
                  <a:pt x="615494" y="1003716"/>
                  <a:pt x="417056" y="834912"/>
                  <a:pt x="327098" y="767179"/>
                </a:cubicBezTo>
                <a:cubicBezTo>
                  <a:pt x="237140" y="699446"/>
                  <a:pt x="72569" y="593612"/>
                  <a:pt x="44523" y="579854"/>
                </a:cubicBezTo>
                <a:cubicBezTo>
                  <a:pt x="16477" y="566096"/>
                  <a:pt x="146123" y="710558"/>
                  <a:pt x="158823" y="684629"/>
                </a:cubicBezTo>
                <a:cubicBezTo>
                  <a:pt x="171523" y="658700"/>
                  <a:pt x="128131" y="491483"/>
                  <a:pt x="120723" y="424279"/>
                </a:cubicBezTo>
                <a:cubicBezTo>
                  <a:pt x="113315" y="357075"/>
                  <a:pt x="131835" y="353900"/>
                  <a:pt x="114373" y="281404"/>
                </a:cubicBezTo>
                <a:cubicBezTo>
                  <a:pt x="96911" y="208908"/>
                  <a:pt x="-3102" y="-23925"/>
                  <a:pt x="73" y="2004"/>
                </a:cubicBezTo>
                <a:close/>
              </a:path>
            </a:pathLst>
          </a:cu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6" name="フリーフォーム 1235">
            <a:extLst>
              <a:ext uri="{FF2B5EF4-FFF2-40B4-BE49-F238E27FC236}">
                <a16:creationId xmlns:a16="http://schemas.microsoft.com/office/drawing/2014/main" id="{1ED8ECCA-F4EF-F53D-B770-C7566D3B581A}"/>
              </a:ext>
            </a:extLst>
          </p:cNvPr>
          <p:cNvSpPr/>
          <p:nvPr/>
        </p:nvSpPr>
        <p:spPr>
          <a:xfrm>
            <a:off x="7197254" y="10357095"/>
            <a:ext cx="783579" cy="867293"/>
          </a:xfrm>
          <a:custGeom>
            <a:avLst/>
            <a:gdLst>
              <a:gd name="connsiteX0" fmla="*/ 6821 w 783579"/>
              <a:gd name="connsiteY0" fmla="*/ 6105 h 867293"/>
              <a:gd name="connsiteX1" fmla="*/ 384646 w 783579"/>
              <a:gd name="connsiteY1" fmla="*/ 275980 h 867293"/>
              <a:gd name="connsiteX2" fmla="*/ 578321 w 783579"/>
              <a:gd name="connsiteY2" fmla="*/ 609355 h 867293"/>
              <a:gd name="connsiteX3" fmla="*/ 505296 w 783579"/>
              <a:gd name="connsiteY3" fmla="*/ 571255 h 867293"/>
              <a:gd name="connsiteX4" fmla="*/ 657696 w 783579"/>
              <a:gd name="connsiteY4" fmla="*/ 720480 h 867293"/>
              <a:gd name="connsiteX5" fmla="*/ 781521 w 783579"/>
              <a:gd name="connsiteY5" fmla="*/ 863355 h 867293"/>
              <a:gd name="connsiteX6" fmla="*/ 721196 w 783579"/>
              <a:gd name="connsiteY6" fmla="*/ 796680 h 867293"/>
              <a:gd name="connsiteX7" fmla="*/ 546571 w 783579"/>
              <a:gd name="connsiteY7" fmla="*/ 488705 h 867293"/>
              <a:gd name="connsiteX8" fmla="*/ 397346 w 783579"/>
              <a:gd name="connsiteY8" fmla="*/ 314080 h 867293"/>
              <a:gd name="connsiteX9" fmla="*/ 159221 w 783579"/>
              <a:gd name="connsiteY9" fmla="*/ 104530 h 867293"/>
              <a:gd name="connsiteX10" fmla="*/ 6821 w 783579"/>
              <a:gd name="connsiteY10" fmla="*/ 6105 h 8672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83579" h="867293">
                <a:moveTo>
                  <a:pt x="6821" y="6105"/>
                </a:moveTo>
                <a:cubicBezTo>
                  <a:pt x="44392" y="34680"/>
                  <a:pt x="289396" y="175438"/>
                  <a:pt x="384646" y="275980"/>
                </a:cubicBezTo>
                <a:cubicBezTo>
                  <a:pt x="479896" y="376522"/>
                  <a:pt x="558213" y="560143"/>
                  <a:pt x="578321" y="609355"/>
                </a:cubicBezTo>
                <a:cubicBezTo>
                  <a:pt x="598429" y="658568"/>
                  <a:pt x="492067" y="552734"/>
                  <a:pt x="505296" y="571255"/>
                </a:cubicBezTo>
                <a:cubicBezTo>
                  <a:pt x="518525" y="589776"/>
                  <a:pt x="611659" y="671797"/>
                  <a:pt x="657696" y="720480"/>
                </a:cubicBezTo>
                <a:cubicBezTo>
                  <a:pt x="703734" y="769163"/>
                  <a:pt x="770938" y="850655"/>
                  <a:pt x="781521" y="863355"/>
                </a:cubicBezTo>
                <a:cubicBezTo>
                  <a:pt x="792104" y="876055"/>
                  <a:pt x="760354" y="859122"/>
                  <a:pt x="721196" y="796680"/>
                </a:cubicBezTo>
                <a:cubicBezTo>
                  <a:pt x="682038" y="734238"/>
                  <a:pt x="600546" y="569138"/>
                  <a:pt x="546571" y="488705"/>
                </a:cubicBezTo>
                <a:cubicBezTo>
                  <a:pt x="492596" y="408272"/>
                  <a:pt x="461904" y="378109"/>
                  <a:pt x="397346" y="314080"/>
                </a:cubicBezTo>
                <a:cubicBezTo>
                  <a:pt x="332788" y="250051"/>
                  <a:pt x="222192" y="153213"/>
                  <a:pt x="159221" y="104530"/>
                </a:cubicBezTo>
                <a:cubicBezTo>
                  <a:pt x="96250" y="55847"/>
                  <a:pt x="-30750" y="-22470"/>
                  <a:pt x="6821" y="6105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7" name="フリーフォーム 1236">
            <a:extLst>
              <a:ext uri="{FF2B5EF4-FFF2-40B4-BE49-F238E27FC236}">
                <a16:creationId xmlns:a16="http://schemas.microsoft.com/office/drawing/2014/main" id="{F3ACC0E7-896B-AF31-6921-A4A4673B6D49}"/>
              </a:ext>
            </a:extLst>
          </p:cNvPr>
          <p:cNvSpPr/>
          <p:nvPr/>
        </p:nvSpPr>
        <p:spPr>
          <a:xfrm>
            <a:off x="6749405" y="9540081"/>
            <a:ext cx="459549" cy="832136"/>
          </a:xfrm>
          <a:custGeom>
            <a:avLst/>
            <a:gdLst>
              <a:gd name="connsiteX0" fmla="*/ 645 w 459549"/>
              <a:gd name="connsiteY0" fmla="*/ 794 h 832136"/>
              <a:gd name="connsiteX1" fmla="*/ 140345 w 459549"/>
              <a:gd name="connsiteY1" fmla="*/ 410369 h 832136"/>
              <a:gd name="connsiteX2" fmla="*/ 448320 w 459549"/>
              <a:gd name="connsiteY2" fmla="*/ 816769 h 832136"/>
              <a:gd name="connsiteX3" fmla="*/ 397520 w 459549"/>
              <a:gd name="connsiteY3" fmla="*/ 753269 h 832136"/>
              <a:gd name="connsiteX4" fmla="*/ 54620 w 459549"/>
              <a:gd name="connsiteY4" fmla="*/ 334169 h 832136"/>
              <a:gd name="connsiteX5" fmla="*/ 130820 w 459549"/>
              <a:gd name="connsiteY5" fmla="*/ 423069 h 832136"/>
              <a:gd name="connsiteX6" fmla="*/ 89545 w 459549"/>
              <a:gd name="connsiteY6" fmla="*/ 308769 h 832136"/>
              <a:gd name="connsiteX7" fmla="*/ 645 w 459549"/>
              <a:gd name="connsiteY7" fmla="*/ 794 h 8321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59549" h="832136">
                <a:moveTo>
                  <a:pt x="645" y="794"/>
                </a:moveTo>
                <a:cubicBezTo>
                  <a:pt x="9112" y="17727"/>
                  <a:pt x="65733" y="274373"/>
                  <a:pt x="140345" y="410369"/>
                </a:cubicBezTo>
                <a:cubicBezTo>
                  <a:pt x="214958" y="546365"/>
                  <a:pt x="405457" y="759619"/>
                  <a:pt x="448320" y="816769"/>
                </a:cubicBezTo>
                <a:cubicBezTo>
                  <a:pt x="491183" y="873919"/>
                  <a:pt x="397520" y="753269"/>
                  <a:pt x="397520" y="753269"/>
                </a:cubicBezTo>
                <a:lnTo>
                  <a:pt x="54620" y="334169"/>
                </a:lnTo>
                <a:cubicBezTo>
                  <a:pt x="10170" y="279136"/>
                  <a:pt x="124999" y="427302"/>
                  <a:pt x="130820" y="423069"/>
                </a:cubicBezTo>
                <a:cubicBezTo>
                  <a:pt x="136641" y="418836"/>
                  <a:pt x="109653" y="374915"/>
                  <a:pt x="89545" y="308769"/>
                </a:cubicBezTo>
                <a:cubicBezTo>
                  <a:pt x="69437" y="242623"/>
                  <a:pt x="-7822" y="-16139"/>
                  <a:pt x="645" y="794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8" name="フリーフォーム 1237">
            <a:extLst>
              <a:ext uri="{FF2B5EF4-FFF2-40B4-BE49-F238E27FC236}">
                <a16:creationId xmlns:a16="http://schemas.microsoft.com/office/drawing/2014/main" id="{701E372A-1871-0600-4423-3611EE072866}"/>
              </a:ext>
            </a:extLst>
          </p:cNvPr>
          <p:cNvSpPr/>
          <p:nvPr/>
        </p:nvSpPr>
        <p:spPr>
          <a:xfrm>
            <a:off x="6400800" y="9191564"/>
            <a:ext cx="288697" cy="430942"/>
          </a:xfrm>
          <a:custGeom>
            <a:avLst/>
            <a:gdLst>
              <a:gd name="connsiteX0" fmla="*/ 0 w 288697"/>
              <a:gd name="connsiteY0" fmla="*/ 61 h 430942"/>
              <a:gd name="connsiteX1" fmla="*/ 142875 w 288697"/>
              <a:gd name="connsiteY1" fmla="*/ 231836 h 430942"/>
              <a:gd name="connsiteX2" fmla="*/ 279400 w 288697"/>
              <a:gd name="connsiteY2" fmla="*/ 419161 h 430942"/>
              <a:gd name="connsiteX3" fmla="*/ 247650 w 288697"/>
              <a:gd name="connsiteY3" fmla="*/ 381061 h 430942"/>
              <a:gd name="connsiteX4" fmla="*/ 15875 w 288697"/>
              <a:gd name="connsiteY4" fmla="*/ 133411 h 430942"/>
              <a:gd name="connsiteX5" fmla="*/ 142875 w 288697"/>
              <a:gd name="connsiteY5" fmla="*/ 254061 h 430942"/>
              <a:gd name="connsiteX6" fmla="*/ 0 w 288697"/>
              <a:gd name="connsiteY6" fmla="*/ 61 h 4309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88697" h="430942">
                <a:moveTo>
                  <a:pt x="0" y="61"/>
                </a:moveTo>
                <a:cubicBezTo>
                  <a:pt x="0" y="-3643"/>
                  <a:pt x="96308" y="161986"/>
                  <a:pt x="142875" y="231836"/>
                </a:cubicBezTo>
                <a:cubicBezTo>
                  <a:pt x="189442" y="301686"/>
                  <a:pt x="261938" y="394290"/>
                  <a:pt x="279400" y="419161"/>
                </a:cubicBezTo>
                <a:cubicBezTo>
                  <a:pt x="296862" y="444032"/>
                  <a:pt x="291571" y="428686"/>
                  <a:pt x="247650" y="381061"/>
                </a:cubicBezTo>
                <a:cubicBezTo>
                  <a:pt x="203729" y="333436"/>
                  <a:pt x="33337" y="154578"/>
                  <a:pt x="15875" y="133411"/>
                </a:cubicBezTo>
                <a:cubicBezTo>
                  <a:pt x="-1587" y="112244"/>
                  <a:pt x="143933" y="270994"/>
                  <a:pt x="142875" y="254061"/>
                </a:cubicBezTo>
                <a:cubicBezTo>
                  <a:pt x="141817" y="237128"/>
                  <a:pt x="0" y="3765"/>
                  <a:pt x="0" y="61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9" name="フリーフォーム 1238">
            <a:extLst>
              <a:ext uri="{FF2B5EF4-FFF2-40B4-BE49-F238E27FC236}">
                <a16:creationId xmlns:a16="http://schemas.microsoft.com/office/drawing/2014/main" id="{A55696F3-3F2B-5BDD-C687-5056268B788F}"/>
              </a:ext>
            </a:extLst>
          </p:cNvPr>
          <p:cNvSpPr/>
          <p:nvPr/>
        </p:nvSpPr>
        <p:spPr>
          <a:xfrm>
            <a:off x="6624487" y="9407455"/>
            <a:ext cx="190500" cy="511145"/>
          </a:xfrm>
          <a:custGeom>
            <a:avLst/>
            <a:gdLst>
              <a:gd name="connsiteX0" fmla="*/ 36663 w 190500"/>
              <a:gd name="connsiteY0" fmla="*/ 70 h 511145"/>
              <a:gd name="connsiteX1" fmla="*/ 77938 w 190500"/>
              <a:gd name="connsiteY1" fmla="*/ 285820 h 511145"/>
              <a:gd name="connsiteX2" fmla="*/ 189063 w 190500"/>
              <a:gd name="connsiteY2" fmla="*/ 508070 h 511145"/>
              <a:gd name="connsiteX3" fmla="*/ 131913 w 190500"/>
              <a:gd name="connsiteY3" fmla="*/ 400120 h 511145"/>
              <a:gd name="connsiteX4" fmla="*/ 1738 w 190500"/>
              <a:gd name="connsiteY4" fmla="*/ 187395 h 511145"/>
              <a:gd name="connsiteX5" fmla="*/ 55713 w 190500"/>
              <a:gd name="connsiteY5" fmla="*/ 257245 h 511145"/>
              <a:gd name="connsiteX6" fmla="*/ 36663 w 190500"/>
              <a:gd name="connsiteY6" fmla="*/ 70 h 5111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0500" h="511145">
                <a:moveTo>
                  <a:pt x="36663" y="70"/>
                </a:moveTo>
                <a:cubicBezTo>
                  <a:pt x="40367" y="4832"/>
                  <a:pt x="52538" y="201153"/>
                  <a:pt x="77938" y="285820"/>
                </a:cubicBezTo>
                <a:cubicBezTo>
                  <a:pt x="103338" y="370487"/>
                  <a:pt x="180067" y="489020"/>
                  <a:pt x="189063" y="508070"/>
                </a:cubicBezTo>
                <a:cubicBezTo>
                  <a:pt x="198059" y="527120"/>
                  <a:pt x="163134" y="453566"/>
                  <a:pt x="131913" y="400120"/>
                </a:cubicBezTo>
                <a:cubicBezTo>
                  <a:pt x="100692" y="346674"/>
                  <a:pt x="14438" y="211208"/>
                  <a:pt x="1738" y="187395"/>
                </a:cubicBezTo>
                <a:cubicBezTo>
                  <a:pt x="-10962" y="163583"/>
                  <a:pt x="49892" y="282116"/>
                  <a:pt x="55713" y="257245"/>
                </a:cubicBezTo>
                <a:cubicBezTo>
                  <a:pt x="61534" y="232374"/>
                  <a:pt x="32959" y="-4692"/>
                  <a:pt x="36663" y="70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0" name="フリーフォーム 1239">
            <a:extLst>
              <a:ext uri="{FF2B5EF4-FFF2-40B4-BE49-F238E27FC236}">
                <a16:creationId xmlns:a16="http://schemas.microsoft.com/office/drawing/2014/main" id="{549E8FB0-876C-F8CB-B1CE-9FB2F255A728}"/>
              </a:ext>
            </a:extLst>
          </p:cNvPr>
          <p:cNvSpPr/>
          <p:nvPr/>
        </p:nvSpPr>
        <p:spPr>
          <a:xfrm>
            <a:off x="8628431" y="9035191"/>
            <a:ext cx="144272" cy="1415389"/>
          </a:xfrm>
          <a:custGeom>
            <a:avLst/>
            <a:gdLst>
              <a:gd name="connsiteX0" fmla="*/ 1219 w 144272"/>
              <a:gd name="connsiteY0" fmla="*/ 4034 h 1415389"/>
              <a:gd name="connsiteX1" fmla="*/ 32969 w 144272"/>
              <a:gd name="connsiteY1" fmla="*/ 416784 h 1415389"/>
              <a:gd name="connsiteX2" fmla="*/ 105994 w 144272"/>
              <a:gd name="connsiteY2" fmla="*/ 762859 h 1415389"/>
              <a:gd name="connsiteX3" fmla="*/ 93294 w 144272"/>
              <a:gd name="connsiteY3" fmla="*/ 699359 h 1415389"/>
              <a:gd name="connsiteX4" fmla="*/ 144094 w 144272"/>
              <a:gd name="connsiteY4" fmla="*/ 1404209 h 1415389"/>
              <a:gd name="connsiteX5" fmla="*/ 109169 w 144272"/>
              <a:gd name="connsiteY5" fmla="*/ 1105759 h 1415389"/>
              <a:gd name="connsiteX6" fmla="*/ 83769 w 144272"/>
              <a:gd name="connsiteY6" fmla="*/ 753334 h 1415389"/>
              <a:gd name="connsiteX7" fmla="*/ 77419 w 144272"/>
              <a:gd name="connsiteY7" fmla="*/ 658084 h 1415389"/>
              <a:gd name="connsiteX8" fmla="*/ 20269 w 144272"/>
              <a:gd name="connsiteY8" fmla="*/ 318359 h 1415389"/>
              <a:gd name="connsiteX9" fmla="*/ 7569 w 144272"/>
              <a:gd name="connsiteY9" fmla="*/ 213584 h 1415389"/>
              <a:gd name="connsiteX10" fmla="*/ 1219 w 144272"/>
              <a:gd name="connsiteY10" fmla="*/ 4034 h 14153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272" h="1415389">
                <a:moveTo>
                  <a:pt x="1219" y="4034"/>
                </a:moveTo>
                <a:cubicBezTo>
                  <a:pt x="5452" y="37901"/>
                  <a:pt x="15507" y="290313"/>
                  <a:pt x="32969" y="416784"/>
                </a:cubicBezTo>
                <a:cubicBezTo>
                  <a:pt x="50431" y="543255"/>
                  <a:pt x="95940" y="715763"/>
                  <a:pt x="105994" y="762859"/>
                </a:cubicBezTo>
                <a:cubicBezTo>
                  <a:pt x="116048" y="809955"/>
                  <a:pt x="86944" y="592467"/>
                  <a:pt x="93294" y="699359"/>
                </a:cubicBezTo>
                <a:cubicBezTo>
                  <a:pt x="99644" y="806251"/>
                  <a:pt x="141448" y="1336476"/>
                  <a:pt x="144094" y="1404209"/>
                </a:cubicBezTo>
                <a:cubicBezTo>
                  <a:pt x="146740" y="1471942"/>
                  <a:pt x="119223" y="1214238"/>
                  <a:pt x="109169" y="1105759"/>
                </a:cubicBezTo>
                <a:cubicBezTo>
                  <a:pt x="99115" y="997280"/>
                  <a:pt x="89061" y="827946"/>
                  <a:pt x="83769" y="753334"/>
                </a:cubicBezTo>
                <a:cubicBezTo>
                  <a:pt x="78477" y="678722"/>
                  <a:pt x="88002" y="730580"/>
                  <a:pt x="77419" y="658084"/>
                </a:cubicBezTo>
                <a:cubicBezTo>
                  <a:pt x="66836" y="585588"/>
                  <a:pt x="31911" y="392442"/>
                  <a:pt x="20269" y="318359"/>
                </a:cubicBezTo>
                <a:cubicBezTo>
                  <a:pt x="8627" y="244276"/>
                  <a:pt x="10215" y="268088"/>
                  <a:pt x="7569" y="213584"/>
                </a:cubicBezTo>
                <a:cubicBezTo>
                  <a:pt x="4923" y="159080"/>
                  <a:pt x="-3014" y="-29833"/>
                  <a:pt x="1219" y="4034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1" name="フリーフォーム 1240">
            <a:extLst>
              <a:ext uri="{FF2B5EF4-FFF2-40B4-BE49-F238E27FC236}">
                <a16:creationId xmlns:a16="http://schemas.microsoft.com/office/drawing/2014/main" id="{608B6E81-F951-EC5C-D104-6067A740298D}"/>
              </a:ext>
            </a:extLst>
          </p:cNvPr>
          <p:cNvSpPr/>
          <p:nvPr/>
        </p:nvSpPr>
        <p:spPr>
          <a:xfrm>
            <a:off x="8461344" y="8200978"/>
            <a:ext cx="196945" cy="1017533"/>
          </a:xfrm>
          <a:custGeom>
            <a:avLst/>
            <a:gdLst>
              <a:gd name="connsiteX0" fmla="*/ 31 w 196945"/>
              <a:gd name="connsiteY0" fmla="*/ 47 h 1017533"/>
              <a:gd name="connsiteX1" fmla="*/ 123856 w 196945"/>
              <a:gd name="connsiteY1" fmla="*/ 181022 h 1017533"/>
              <a:gd name="connsiteX2" fmla="*/ 123856 w 196945"/>
              <a:gd name="connsiteY2" fmla="*/ 447722 h 1017533"/>
              <a:gd name="connsiteX3" fmla="*/ 155606 w 196945"/>
              <a:gd name="connsiteY3" fmla="*/ 390572 h 1017533"/>
              <a:gd name="connsiteX4" fmla="*/ 123856 w 196945"/>
              <a:gd name="connsiteY4" fmla="*/ 530272 h 1017533"/>
              <a:gd name="connsiteX5" fmla="*/ 193706 w 196945"/>
              <a:gd name="connsiteY5" fmla="*/ 996997 h 1017533"/>
              <a:gd name="connsiteX6" fmla="*/ 181006 w 196945"/>
              <a:gd name="connsiteY6" fmla="*/ 914447 h 1017533"/>
              <a:gd name="connsiteX7" fmla="*/ 168306 w 196945"/>
              <a:gd name="connsiteY7" fmla="*/ 730297 h 1017533"/>
              <a:gd name="connsiteX8" fmla="*/ 196881 w 196945"/>
              <a:gd name="connsiteY8" fmla="*/ 368347 h 1017533"/>
              <a:gd name="connsiteX9" fmla="*/ 174656 w 196945"/>
              <a:gd name="connsiteY9" fmla="*/ 673147 h 1017533"/>
              <a:gd name="connsiteX10" fmla="*/ 130206 w 196945"/>
              <a:gd name="connsiteY10" fmla="*/ 473122 h 1017533"/>
              <a:gd name="connsiteX11" fmla="*/ 130206 w 196945"/>
              <a:gd name="connsiteY11" fmla="*/ 276272 h 1017533"/>
              <a:gd name="connsiteX12" fmla="*/ 190531 w 196945"/>
              <a:gd name="connsiteY12" fmla="*/ 308022 h 1017533"/>
              <a:gd name="connsiteX13" fmla="*/ 187356 w 196945"/>
              <a:gd name="connsiteY13" fmla="*/ 190547 h 1017533"/>
              <a:gd name="connsiteX14" fmla="*/ 181006 w 196945"/>
              <a:gd name="connsiteY14" fmla="*/ 247697 h 1017533"/>
              <a:gd name="connsiteX15" fmla="*/ 181006 w 196945"/>
              <a:gd name="connsiteY15" fmla="*/ 250872 h 1017533"/>
              <a:gd name="connsiteX16" fmla="*/ 136556 w 196945"/>
              <a:gd name="connsiteY16" fmla="*/ 196897 h 1017533"/>
              <a:gd name="connsiteX17" fmla="*/ 31 w 196945"/>
              <a:gd name="connsiteY17" fmla="*/ 47 h 10175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96945" h="1017533">
                <a:moveTo>
                  <a:pt x="31" y="47"/>
                </a:moveTo>
                <a:cubicBezTo>
                  <a:pt x="-2086" y="-2599"/>
                  <a:pt x="103218" y="106409"/>
                  <a:pt x="123856" y="181022"/>
                </a:cubicBezTo>
                <a:cubicBezTo>
                  <a:pt x="144494" y="255635"/>
                  <a:pt x="118564" y="412797"/>
                  <a:pt x="123856" y="447722"/>
                </a:cubicBezTo>
                <a:cubicBezTo>
                  <a:pt x="129148" y="482647"/>
                  <a:pt x="155606" y="376814"/>
                  <a:pt x="155606" y="390572"/>
                </a:cubicBezTo>
                <a:cubicBezTo>
                  <a:pt x="155606" y="404330"/>
                  <a:pt x="117506" y="429201"/>
                  <a:pt x="123856" y="530272"/>
                </a:cubicBezTo>
                <a:cubicBezTo>
                  <a:pt x="130206" y="631343"/>
                  <a:pt x="184181" y="932968"/>
                  <a:pt x="193706" y="996997"/>
                </a:cubicBezTo>
                <a:cubicBezTo>
                  <a:pt x="203231" y="1061026"/>
                  <a:pt x="185239" y="958897"/>
                  <a:pt x="181006" y="914447"/>
                </a:cubicBezTo>
                <a:cubicBezTo>
                  <a:pt x="176773" y="869997"/>
                  <a:pt x="165660" y="821314"/>
                  <a:pt x="168306" y="730297"/>
                </a:cubicBezTo>
                <a:cubicBezTo>
                  <a:pt x="170952" y="639280"/>
                  <a:pt x="195823" y="377872"/>
                  <a:pt x="196881" y="368347"/>
                </a:cubicBezTo>
                <a:cubicBezTo>
                  <a:pt x="197939" y="358822"/>
                  <a:pt x="185768" y="655685"/>
                  <a:pt x="174656" y="673147"/>
                </a:cubicBezTo>
                <a:cubicBezTo>
                  <a:pt x="163544" y="690609"/>
                  <a:pt x="137614" y="539268"/>
                  <a:pt x="130206" y="473122"/>
                </a:cubicBezTo>
                <a:cubicBezTo>
                  <a:pt x="122798" y="406976"/>
                  <a:pt x="120152" y="303789"/>
                  <a:pt x="130206" y="276272"/>
                </a:cubicBezTo>
                <a:cubicBezTo>
                  <a:pt x="140260" y="248755"/>
                  <a:pt x="181006" y="322309"/>
                  <a:pt x="190531" y="308022"/>
                </a:cubicBezTo>
                <a:cubicBezTo>
                  <a:pt x="200056" y="293735"/>
                  <a:pt x="188943" y="200601"/>
                  <a:pt x="187356" y="190547"/>
                </a:cubicBezTo>
                <a:cubicBezTo>
                  <a:pt x="185769" y="180493"/>
                  <a:pt x="182064" y="237643"/>
                  <a:pt x="181006" y="247697"/>
                </a:cubicBezTo>
                <a:cubicBezTo>
                  <a:pt x="179948" y="257751"/>
                  <a:pt x="188414" y="259339"/>
                  <a:pt x="181006" y="250872"/>
                </a:cubicBezTo>
                <a:cubicBezTo>
                  <a:pt x="173598" y="242405"/>
                  <a:pt x="164602" y="236055"/>
                  <a:pt x="136556" y="196897"/>
                </a:cubicBezTo>
                <a:cubicBezTo>
                  <a:pt x="108510" y="157739"/>
                  <a:pt x="2148" y="2693"/>
                  <a:pt x="31" y="47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2" name="フリーフォーム 1241">
            <a:extLst>
              <a:ext uri="{FF2B5EF4-FFF2-40B4-BE49-F238E27FC236}">
                <a16:creationId xmlns:a16="http://schemas.microsoft.com/office/drawing/2014/main" id="{548D9410-DA28-DBBA-0955-A30D465577FC}"/>
              </a:ext>
            </a:extLst>
          </p:cNvPr>
          <p:cNvSpPr/>
          <p:nvPr/>
        </p:nvSpPr>
        <p:spPr>
          <a:xfrm>
            <a:off x="6588123" y="8616724"/>
            <a:ext cx="696896" cy="942162"/>
          </a:xfrm>
          <a:custGeom>
            <a:avLst/>
            <a:gdLst>
              <a:gd name="connsiteX0" fmla="*/ 692152 w 696896"/>
              <a:gd name="connsiteY0" fmla="*/ 9751 h 942162"/>
              <a:gd name="connsiteX1" fmla="*/ 260352 w 696896"/>
              <a:gd name="connsiteY1" fmla="*/ 409801 h 942162"/>
              <a:gd name="connsiteX2" fmla="*/ 82552 w 696896"/>
              <a:gd name="connsiteY2" fmla="*/ 746351 h 942162"/>
              <a:gd name="connsiteX3" fmla="*/ 142877 w 696896"/>
              <a:gd name="connsiteY3" fmla="*/ 632051 h 942162"/>
              <a:gd name="connsiteX4" fmla="*/ 2 w 696896"/>
              <a:gd name="connsiteY4" fmla="*/ 940026 h 942162"/>
              <a:gd name="connsiteX5" fmla="*/ 139702 w 696896"/>
              <a:gd name="connsiteY5" fmla="*/ 736826 h 942162"/>
              <a:gd name="connsiteX6" fmla="*/ 371477 w 696896"/>
              <a:gd name="connsiteY6" fmla="*/ 165326 h 942162"/>
              <a:gd name="connsiteX7" fmla="*/ 314327 w 696896"/>
              <a:gd name="connsiteY7" fmla="*/ 314551 h 942162"/>
              <a:gd name="connsiteX8" fmla="*/ 479427 w 696896"/>
              <a:gd name="connsiteY8" fmla="*/ 139926 h 942162"/>
              <a:gd name="connsiteX9" fmla="*/ 692152 w 696896"/>
              <a:gd name="connsiteY9" fmla="*/ 9751 h 9421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96896" h="942162">
                <a:moveTo>
                  <a:pt x="692152" y="9751"/>
                </a:moveTo>
                <a:cubicBezTo>
                  <a:pt x="655639" y="54730"/>
                  <a:pt x="361952" y="287034"/>
                  <a:pt x="260352" y="409801"/>
                </a:cubicBezTo>
                <a:cubicBezTo>
                  <a:pt x="158752" y="532568"/>
                  <a:pt x="82552" y="746351"/>
                  <a:pt x="82552" y="746351"/>
                </a:cubicBezTo>
                <a:cubicBezTo>
                  <a:pt x="62973" y="783393"/>
                  <a:pt x="156635" y="599772"/>
                  <a:pt x="142877" y="632051"/>
                </a:cubicBezTo>
                <a:cubicBezTo>
                  <a:pt x="129119" y="664330"/>
                  <a:pt x="531" y="922564"/>
                  <a:pt x="2" y="940026"/>
                </a:cubicBezTo>
                <a:cubicBezTo>
                  <a:pt x="-527" y="957488"/>
                  <a:pt x="77790" y="865943"/>
                  <a:pt x="139702" y="736826"/>
                </a:cubicBezTo>
                <a:cubicBezTo>
                  <a:pt x="201614" y="607709"/>
                  <a:pt x="342373" y="235705"/>
                  <a:pt x="371477" y="165326"/>
                </a:cubicBezTo>
                <a:cubicBezTo>
                  <a:pt x="400581" y="94947"/>
                  <a:pt x="296335" y="318784"/>
                  <a:pt x="314327" y="314551"/>
                </a:cubicBezTo>
                <a:cubicBezTo>
                  <a:pt x="332319" y="310318"/>
                  <a:pt x="414339" y="192843"/>
                  <a:pt x="479427" y="139926"/>
                </a:cubicBezTo>
                <a:cubicBezTo>
                  <a:pt x="544514" y="87009"/>
                  <a:pt x="728665" y="-35228"/>
                  <a:pt x="692152" y="9751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3" name="フリーフォーム 1242">
            <a:extLst>
              <a:ext uri="{FF2B5EF4-FFF2-40B4-BE49-F238E27FC236}">
                <a16:creationId xmlns:a16="http://schemas.microsoft.com/office/drawing/2014/main" id="{2ABB7C8E-4CEE-DCDA-86E3-986000A61E45}"/>
              </a:ext>
            </a:extLst>
          </p:cNvPr>
          <p:cNvSpPr/>
          <p:nvPr/>
        </p:nvSpPr>
        <p:spPr>
          <a:xfrm>
            <a:off x="7978440" y="7868249"/>
            <a:ext cx="633363" cy="528119"/>
          </a:xfrm>
          <a:custGeom>
            <a:avLst/>
            <a:gdLst>
              <a:gd name="connsiteX0" fmla="*/ 9860 w 633363"/>
              <a:gd name="connsiteY0" fmla="*/ 12101 h 528119"/>
              <a:gd name="connsiteX1" fmla="*/ 251160 w 633363"/>
              <a:gd name="connsiteY1" fmla="*/ 221651 h 528119"/>
              <a:gd name="connsiteX2" fmla="*/ 174960 w 633363"/>
              <a:gd name="connsiteY2" fmla="*/ 205776 h 528119"/>
              <a:gd name="connsiteX3" fmla="*/ 432135 w 633363"/>
              <a:gd name="connsiteY3" fmla="*/ 266101 h 528119"/>
              <a:gd name="connsiteX4" fmla="*/ 628985 w 633363"/>
              <a:gd name="connsiteY4" fmla="*/ 523276 h 528119"/>
              <a:gd name="connsiteX5" fmla="*/ 559135 w 633363"/>
              <a:gd name="connsiteY5" fmla="*/ 424851 h 528119"/>
              <a:gd name="connsiteX6" fmla="*/ 448010 w 633363"/>
              <a:gd name="connsiteY6" fmla="*/ 307376 h 528119"/>
              <a:gd name="connsiteX7" fmla="*/ 238460 w 633363"/>
              <a:gd name="connsiteY7" fmla="*/ 250226 h 528119"/>
              <a:gd name="connsiteX8" fmla="*/ 378160 w 633363"/>
              <a:gd name="connsiteY8" fmla="*/ 269276 h 528119"/>
              <a:gd name="connsiteX9" fmla="*/ 247985 w 633363"/>
              <a:gd name="connsiteY9" fmla="*/ 199426 h 528119"/>
              <a:gd name="connsiteX10" fmla="*/ 70185 w 633363"/>
              <a:gd name="connsiteY10" fmla="*/ 47026 h 528119"/>
              <a:gd name="connsiteX11" fmla="*/ 9860 w 633363"/>
              <a:gd name="connsiteY11" fmla="*/ 12101 h 528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33363" h="528119">
                <a:moveTo>
                  <a:pt x="9860" y="12101"/>
                </a:moveTo>
                <a:cubicBezTo>
                  <a:pt x="40022" y="41205"/>
                  <a:pt x="223643" y="189372"/>
                  <a:pt x="251160" y="221651"/>
                </a:cubicBezTo>
                <a:cubicBezTo>
                  <a:pt x="278677" y="253930"/>
                  <a:pt x="144798" y="198368"/>
                  <a:pt x="174960" y="205776"/>
                </a:cubicBezTo>
                <a:cubicBezTo>
                  <a:pt x="205122" y="213184"/>
                  <a:pt x="356464" y="213184"/>
                  <a:pt x="432135" y="266101"/>
                </a:cubicBezTo>
                <a:cubicBezTo>
                  <a:pt x="507806" y="319018"/>
                  <a:pt x="607818" y="496818"/>
                  <a:pt x="628985" y="523276"/>
                </a:cubicBezTo>
                <a:cubicBezTo>
                  <a:pt x="650152" y="549734"/>
                  <a:pt x="589298" y="460834"/>
                  <a:pt x="559135" y="424851"/>
                </a:cubicBezTo>
                <a:cubicBezTo>
                  <a:pt x="528972" y="388868"/>
                  <a:pt x="501456" y="336480"/>
                  <a:pt x="448010" y="307376"/>
                </a:cubicBezTo>
                <a:cubicBezTo>
                  <a:pt x="394564" y="278272"/>
                  <a:pt x="250102" y="256576"/>
                  <a:pt x="238460" y="250226"/>
                </a:cubicBezTo>
                <a:cubicBezTo>
                  <a:pt x="226818" y="243876"/>
                  <a:pt x="376573" y="277743"/>
                  <a:pt x="378160" y="269276"/>
                </a:cubicBezTo>
                <a:cubicBezTo>
                  <a:pt x="379747" y="260809"/>
                  <a:pt x="299314" y="236468"/>
                  <a:pt x="247985" y="199426"/>
                </a:cubicBezTo>
                <a:cubicBezTo>
                  <a:pt x="196656" y="162384"/>
                  <a:pt x="116222" y="83009"/>
                  <a:pt x="70185" y="47026"/>
                </a:cubicBezTo>
                <a:cubicBezTo>
                  <a:pt x="24148" y="11043"/>
                  <a:pt x="-20302" y="-17003"/>
                  <a:pt x="9860" y="12101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4" name="フリーフォーム 1243">
            <a:extLst>
              <a:ext uri="{FF2B5EF4-FFF2-40B4-BE49-F238E27FC236}">
                <a16:creationId xmlns:a16="http://schemas.microsoft.com/office/drawing/2014/main" id="{898D546E-4F0B-A2C2-C18C-442B6E645D0D}"/>
              </a:ext>
            </a:extLst>
          </p:cNvPr>
          <p:cNvSpPr/>
          <p:nvPr/>
        </p:nvSpPr>
        <p:spPr>
          <a:xfrm>
            <a:off x="7212716" y="7759607"/>
            <a:ext cx="854969" cy="193771"/>
          </a:xfrm>
          <a:custGeom>
            <a:avLst/>
            <a:gdLst>
              <a:gd name="connsiteX0" fmla="*/ 884 w 854969"/>
              <a:gd name="connsiteY0" fmla="*/ 174718 h 193771"/>
              <a:gd name="connsiteX1" fmla="*/ 451734 w 854969"/>
              <a:gd name="connsiteY1" fmla="*/ 73118 h 193771"/>
              <a:gd name="connsiteX2" fmla="*/ 483484 w 854969"/>
              <a:gd name="connsiteY2" fmla="*/ 73118 h 193771"/>
              <a:gd name="connsiteX3" fmla="*/ 737484 w 854969"/>
              <a:gd name="connsiteY3" fmla="*/ 158843 h 193771"/>
              <a:gd name="connsiteX4" fmla="*/ 705734 w 854969"/>
              <a:gd name="connsiteY4" fmla="*/ 104868 h 193771"/>
              <a:gd name="connsiteX5" fmla="*/ 854959 w 854969"/>
              <a:gd name="connsiteY5" fmla="*/ 193768 h 193771"/>
              <a:gd name="connsiteX6" fmla="*/ 712084 w 854969"/>
              <a:gd name="connsiteY6" fmla="*/ 108043 h 193771"/>
              <a:gd name="connsiteX7" fmla="*/ 483484 w 854969"/>
              <a:gd name="connsiteY7" fmla="*/ 93 h 193771"/>
              <a:gd name="connsiteX8" fmla="*/ 686684 w 854969"/>
              <a:gd name="connsiteY8" fmla="*/ 127093 h 193771"/>
              <a:gd name="connsiteX9" fmla="*/ 451734 w 854969"/>
              <a:gd name="connsiteY9" fmla="*/ 88993 h 193771"/>
              <a:gd name="connsiteX10" fmla="*/ 121534 w 854969"/>
              <a:gd name="connsiteY10" fmla="*/ 88993 h 193771"/>
              <a:gd name="connsiteX11" fmla="*/ 331084 w 854969"/>
              <a:gd name="connsiteY11" fmla="*/ 82643 h 193771"/>
              <a:gd name="connsiteX12" fmla="*/ 884 w 854969"/>
              <a:gd name="connsiteY12" fmla="*/ 174718 h 1937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54969" h="193771">
                <a:moveTo>
                  <a:pt x="884" y="174718"/>
                </a:moveTo>
                <a:cubicBezTo>
                  <a:pt x="20992" y="173130"/>
                  <a:pt x="371301" y="90051"/>
                  <a:pt x="451734" y="73118"/>
                </a:cubicBezTo>
                <a:cubicBezTo>
                  <a:pt x="532167" y="56185"/>
                  <a:pt x="435859" y="58831"/>
                  <a:pt x="483484" y="73118"/>
                </a:cubicBezTo>
                <a:cubicBezTo>
                  <a:pt x="531109" y="87405"/>
                  <a:pt x="700442" y="153551"/>
                  <a:pt x="737484" y="158843"/>
                </a:cubicBezTo>
                <a:cubicBezTo>
                  <a:pt x="774526" y="164135"/>
                  <a:pt x="686155" y="99047"/>
                  <a:pt x="705734" y="104868"/>
                </a:cubicBezTo>
                <a:cubicBezTo>
                  <a:pt x="725313" y="110689"/>
                  <a:pt x="853901" y="193239"/>
                  <a:pt x="854959" y="193768"/>
                </a:cubicBezTo>
                <a:cubicBezTo>
                  <a:pt x="856017" y="194297"/>
                  <a:pt x="773996" y="140322"/>
                  <a:pt x="712084" y="108043"/>
                </a:cubicBezTo>
                <a:cubicBezTo>
                  <a:pt x="650172" y="75764"/>
                  <a:pt x="487717" y="-3082"/>
                  <a:pt x="483484" y="93"/>
                </a:cubicBezTo>
                <a:cubicBezTo>
                  <a:pt x="479251" y="3268"/>
                  <a:pt x="691976" y="112276"/>
                  <a:pt x="686684" y="127093"/>
                </a:cubicBezTo>
                <a:cubicBezTo>
                  <a:pt x="681392" y="141910"/>
                  <a:pt x="545926" y="95343"/>
                  <a:pt x="451734" y="88993"/>
                </a:cubicBezTo>
                <a:cubicBezTo>
                  <a:pt x="357542" y="82643"/>
                  <a:pt x="141642" y="90051"/>
                  <a:pt x="121534" y="88993"/>
                </a:cubicBezTo>
                <a:cubicBezTo>
                  <a:pt x="101426" y="87935"/>
                  <a:pt x="352251" y="67297"/>
                  <a:pt x="331084" y="82643"/>
                </a:cubicBezTo>
                <a:cubicBezTo>
                  <a:pt x="309917" y="97989"/>
                  <a:pt x="-19224" y="176306"/>
                  <a:pt x="884" y="174718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5" name="フリーフォーム 1244">
            <a:extLst>
              <a:ext uri="{FF2B5EF4-FFF2-40B4-BE49-F238E27FC236}">
                <a16:creationId xmlns:a16="http://schemas.microsoft.com/office/drawing/2014/main" id="{4E751A8A-14C6-CA94-F36D-82607598374B}"/>
              </a:ext>
            </a:extLst>
          </p:cNvPr>
          <p:cNvSpPr/>
          <p:nvPr/>
        </p:nvSpPr>
        <p:spPr>
          <a:xfrm>
            <a:off x="6987524" y="7873587"/>
            <a:ext cx="484975" cy="79914"/>
          </a:xfrm>
          <a:custGeom>
            <a:avLst/>
            <a:gdLst>
              <a:gd name="connsiteX0" fmla="*/ 102251 w 484975"/>
              <a:gd name="connsiteY0" fmla="*/ 79788 h 79914"/>
              <a:gd name="connsiteX1" fmla="*/ 476901 w 484975"/>
              <a:gd name="connsiteY1" fmla="*/ 413 h 79914"/>
              <a:gd name="connsiteX2" fmla="*/ 330851 w 484975"/>
              <a:gd name="connsiteY2" fmla="*/ 48038 h 79914"/>
              <a:gd name="connsiteX3" fmla="*/ 651 w 484975"/>
              <a:gd name="connsiteY3" fmla="*/ 35338 h 79914"/>
              <a:gd name="connsiteX4" fmla="*/ 241951 w 484975"/>
              <a:gd name="connsiteY4" fmla="*/ 19463 h 79914"/>
              <a:gd name="connsiteX5" fmla="*/ 102251 w 484975"/>
              <a:gd name="connsiteY5" fmla="*/ 79788 h 799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84975" h="79914">
                <a:moveTo>
                  <a:pt x="102251" y="79788"/>
                </a:moveTo>
                <a:cubicBezTo>
                  <a:pt x="141409" y="76613"/>
                  <a:pt x="438801" y="5705"/>
                  <a:pt x="476901" y="413"/>
                </a:cubicBezTo>
                <a:cubicBezTo>
                  <a:pt x="515001" y="-4879"/>
                  <a:pt x="410226" y="42217"/>
                  <a:pt x="330851" y="48038"/>
                </a:cubicBezTo>
                <a:cubicBezTo>
                  <a:pt x="251476" y="53859"/>
                  <a:pt x="15468" y="40101"/>
                  <a:pt x="651" y="35338"/>
                </a:cubicBezTo>
                <a:cubicBezTo>
                  <a:pt x="-14166" y="30575"/>
                  <a:pt x="228722" y="13642"/>
                  <a:pt x="241951" y="19463"/>
                </a:cubicBezTo>
                <a:cubicBezTo>
                  <a:pt x="255180" y="25284"/>
                  <a:pt x="63093" y="82963"/>
                  <a:pt x="102251" y="79788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6" name="フリーフォーム 1245">
            <a:extLst>
              <a:ext uri="{FF2B5EF4-FFF2-40B4-BE49-F238E27FC236}">
                <a16:creationId xmlns:a16="http://schemas.microsoft.com/office/drawing/2014/main" id="{0EDEE712-64CA-0848-4996-1E87B41A4BF9}"/>
              </a:ext>
            </a:extLst>
          </p:cNvPr>
          <p:cNvSpPr/>
          <p:nvPr/>
        </p:nvSpPr>
        <p:spPr>
          <a:xfrm>
            <a:off x="6437577" y="6939692"/>
            <a:ext cx="960391" cy="402821"/>
          </a:xfrm>
          <a:custGeom>
            <a:avLst/>
            <a:gdLst>
              <a:gd name="connsiteX0" fmla="*/ 80698 w 960391"/>
              <a:gd name="connsiteY0" fmla="*/ 86583 h 402821"/>
              <a:gd name="connsiteX1" fmla="*/ 522023 w 960391"/>
              <a:gd name="connsiteY1" fmla="*/ 19908 h 402821"/>
              <a:gd name="connsiteX2" fmla="*/ 807773 w 960391"/>
              <a:gd name="connsiteY2" fmla="*/ 64358 h 402821"/>
              <a:gd name="connsiteX3" fmla="*/ 658548 w 960391"/>
              <a:gd name="connsiteY3" fmla="*/ 67533 h 402821"/>
              <a:gd name="connsiteX4" fmla="*/ 868098 w 960391"/>
              <a:gd name="connsiteY4" fmla="*/ 165958 h 402821"/>
              <a:gd name="connsiteX5" fmla="*/ 868098 w 960391"/>
              <a:gd name="connsiteY5" fmla="*/ 238983 h 402821"/>
              <a:gd name="connsiteX6" fmla="*/ 709348 w 960391"/>
              <a:gd name="connsiteY6" fmla="*/ 359633 h 402821"/>
              <a:gd name="connsiteX7" fmla="*/ 649023 w 960391"/>
              <a:gd name="connsiteY7" fmla="*/ 397733 h 402821"/>
              <a:gd name="connsiteX8" fmla="*/ 842698 w 960391"/>
              <a:gd name="connsiteY8" fmla="*/ 258033 h 402821"/>
              <a:gd name="connsiteX9" fmla="*/ 960173 w 960391"/>
              <a:gd name="connsiteY9" fmla="*/ 181833 h 402821"/>
              <a:gd name="connsiteX10" fmla="*/ 868098 w 960391"/>
              <a:gd name="connsiteY10" fmla="*/ 150083 h 402821"/>
              <a:gd name="connsiteX11" fmla="*/ 731573 w 960391"/>
              <a:gd name="connsiteY11" fmla="*/ 111983 h 402821"/>
              <a:gd name="connsiteX12" fmla="*/ 804598 w 960391"/>
              <a:gd name="connsiteY12" fmla="*/ 115158 h 402821"/>
              <a:gd name="connsiteX13" fmla="*/ 661723 w 960391"/>
              <a:gd name="connsiteY13" fmla="*/ 77058 h 402821"/>
              <a:gd name="connsiteX14" fmla="*/ 649023 w 960391"/>
              <a:gd name="connsiteY14" fmla="*/ 73883 h 402821"/>
              <a:gd name="connsiteX15" fmla="*/ 699823 w 960391"/>
              <a:gd name="connsiteY15" fmla="*/ 58008 h 402821"/>
              <a:gd name="connsiteX16" fmla="*/ 372798 w 960391"/>
              <a:gd name="connsiteY16" fmla="*/ 67533 h 402821"/>
              <a:gd name="connsiteX17" fmla="*/ 550598 w 960391"/>
              <a:gd name="connsiteY17" fmla="*/ 858 h 402821"/>
              <a:gd name="connsiteX18" fmla="*/ 248973 w 960391"/>
              <a:gd name="connsiteY18" fmla="*/ 35783 h 402821"/>
              <a:gd name="connsiteX19" fmla="*/ 14023 w 960391"/>
              <a:gd name="connsiteY19" fmla="*/ 121508 h 402821"/>
              <a:gd name="connsiteX20" fmla="*/ 80698 w 960391"/>
              <a:gd name="connsiteY20" fmla="*/ 86583 h 4028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960391" h="402821">
                <a:moveTo>
                  <a:pt x="80698" y="86583"/>
                </a:moveTo>
                <a:cubicBezTo>
                  <a:pt x="165365" y="69650"/>
                  <a:pt x="400844" y="23612"/>
                  <a:pt x="522023" y="19908"/>
                </a:cubicBezTo>
                <a:cubicBezTo>
                  <a:pt x="643202" y="16204"/>
                  <a:pt x="785019" y="56420"/>
                  <a:pt x="807773" y="64358"/>
                </a:cubicBezTo>
                <a:cubicBezTo>
                  <a:pt x="830527" y="72295"/>
                  <a:pt x="648494" y="50600"/>
                  <a:pt x="658548" y="67533"/>
                </a:cubicBezTo>
                <a:cubicBezTo>
                  <a:pt x="668602" y="84466"/>
                  <a:pt x="833173" y="137383"/>
                  <a:pt x="868098" y="165958"/>
                </a:cubicBezTo>
                <a:cubicBezTo>
                  <a:pt x="903023" y="194533"/>
                  <a:pt x="894556" y="206704"/>
                  <a:pt x="868098" y="238983"/>
                </a:cubicBezTo>
                <a:cubicBezTo>
                  <a:pt x="841640" y="271262"/>
                  <a:pt x="745860" y="333175"/>
                  <a:pt x="709348" y="359633"/>
                </a:cubicBezTo>
                <a:cubicBezTo>
                  <a:pt x="672836" y="386091"/>
                  <a:pt x="626798" y="414666"/>
                  <a:pt x="649023" y="397733"/>
                </a:cubicBezTo>
                <a:cubicBezTo>
                  <a:pt x="671248" y="380800"/>
                  <a:pt x="790840" y="294016"/>
                  <a:pt x="842698" y="258033"/>
                </a:cubicBezTo>
                <a:cubicBezTo>
                  <a:pt x="894556" y="222050"/>
                  <a:pt x="955940" y="199825"/>
                  <a:pt x="960173" y="181833"/>
                </a:cubicBezTo>
                <a:cubicBezTo>
                  <a:pt x="964406" y="163841"/>
                  <a:pt x="906198" y="161725"/>
                  <a:pt x="868098" y="150083"/>
                </a:cubicBezTo>
                <a:cubicBezTo>
                  <a:pt x="829998" y="138441"/>
                  <a:pt x="742156" y="117804"/>
                  <a:pt x="731573" y="111983"/>
                </a:cubicBezTo>
                <a:cubicBezTo>
                  <a:pt x="720990" y="106162"/>
                  <a:pt x="816240" y="120979"/>
                  <a:pt x="804598" y="115158"/>
                </a:cubicBezTo>
                <a:cubicBezTo>
                  <a:pt x="792956" y="109337"/>
                  <a:pt x="687652" y="83937"/>
                  <a:pt x="661723" y="77058"/>
                </a:cubicBezTo>
                <a:cubicBezTo>
                  <a:pt x="635794" y="70179"/>
                  <a:pt x="642673" y="77058"/>
                  <a:pt x="649023" y="73883"/>
                </a:cubicBezTo>
                <a:cubicBezTo>
                  <a:pt x="655373" y="70708"/>
                  <a:pt x="699823" y="58008"/>
                  <a:pt x="699823" y="58008"/>
                </a:cubicBezTo>
                <a:cubicBezTo>
                  <a:pt x="653786" y="56950"/>
                  <a:pt x="397669" y="77058"/>
                  <a:pt x="372798" y="67533"/>
                </a:cubicBezTo>
                <a:cubicBezTo>
                  <a:pt x="347927" y="58008"/>
                  <a:pt x="571235" y="6150"/>
                  <a:pt x="550598" y="858"/>
                </a:cubicBezTo>
                <a:cubicBezTo>
                  <a:pt x="529961" y="-4434"/>
                  <a:pt x="338402" y="15675"/>
                  <a:pt x="248973" y="35783"/>
                </a:cubicBezTo>
                <a:cubicBezTo>
                  <a:pt x="159544" y="55891"/>
                  <a:pt x="42069" y="111983"/>
                  <a:pt x="14023" y="121508"/>
                </a:cubicBezTo>
                <a:cubicBezTo>
                  <a:pt x="-14023" y="131033"/>
                  <a:pt x="-3969" y="103516"/>
                  <a:pt x="80698" y="86583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8" name="フリーフォーム 1247">
            <a:extLst>
              <a:ext uri="{FF2B5EF4-FFF2-40B4-BE49-F238E27FC236}">
                <a16:creationId xmlns:a16="http://schemas.microsoft.com/office/drawing/2014/main" id="{158B44EB-D20A-1856-FA05-435B8EC62039}"/>
              </a:ext>
            </a:extLst>
          </p:cNvPr>
          <p:cNvSpPr/>
          <p:nvPr/>
        </p:nvSpPr>
        <p:spPr>
          <a:xfrm>
            <a:off x="5845021" y="7556425"/>
            <a:ext cx="581609" cy="227467"/>
          </a:xfrm>
          <a:custGeom>
            <a:avLst/>
            <a:gdLst>
              <a:gd name="connsiteX0" fmla="*/ 154 w 581609"/>
              <a:gd name="connsiteY0" fmla="*/ 75 h 227467"/>
              <a:gd name="connsiteX1" fmla="*/ 187479 w 581609"/>
              <a:gd name="connsiteY1" fmla="*/ 174700 h 227467"/>
              <a:gd name="connsiteX2" fmla="*/ 422429 w 581609"/>
              <a:gd name="connsiteY2" fmla="*/ 206450 h 227467"/>
              <a:gd name="connsiteX3" fmla="*/ 276379 w 581609"/>
              <a:gd name="connsiteY3" fmla="*/ 203275 h 227467"/>
              <a:gd name="connsiteX4" fmla="*/ 495454 w 581609"/>
              <a:gd name="connsiteY4" fmla="*/ 219150 h 227467"/>
              <a:gd name="connsiteX5" fmla="*/ 581179 w 581609"/>
              <a:gd name="connsiteY5" fmla="*/ 54050 h 227467"/>
              <a:gd name="connsiteX6" fmla="*/ 520854 w 581609"/>
              <a:gd name="connsiteY6" fmla="*/ 187400 h 227467"/>
              <a:gd name="connsiteX7" fmla="*/ 358929 w 581609"/>
              <a:gd name="connsiteY7" fmla="*/ 190575 h 227467"/>
              <a:gd name="connsiteX8" fmla="*/ 190654 w 581609"/>
              <a:gd name="connsiteY8" fmla="*/ 123900 h 227467"/>
              <a:gd name="connsiteX9" fmla="*/ 206529 w 581609"/>
              <a:gd name="connsiteY9" fmla="*/ 158825 h 227467"/>
              <a:gd name="connsiteX10" fmla="*/ 155729 w 581609"/>
              <a:gd name="connsiteY10" fmla="*/ 152475 h 227467"/>
              <a:gd name="connsiteX11" fmla="*/ 154 w 581609"/>
              <a:gd name="connsiteY11" fmla="*/ 75 h 227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81609" h="227467">
                <a:moveTo>
                  <a:pt x="154" y="75"/>
                </a:moveTo>
                <a:cubicBezTo>
                  <a:pt x="5446" y="3779"/>
                  <a:pt x="117100" y="140304"/>
                  <a:pt x="187479" y="174700"/>
                </a:cubicBezTo>
                <a:cubicBezTo>
                  <a:pt x="257858" y="209096"/>
                  <a:pt x="407612" y="201687"/>
                  <a:pt x="422429" y="206450"/>
                </a:cubicBezTo>
                <a:cubicBezTo>
                  <a:pt x="437246" y="211213"/>
                  <a:pt x="264208" y="201158"/>
                  <a:pt x="276379" y="203275"/>
                </a:cubicBezTo>
                <a:cubicBezTo>
                  <a:pt x="288550" y="205392"/>
                  <a:pt x="444654" y="244021"/>
                  <a:pt x="495454" y="219150"/>
                </a:cubicBezTo>
                <a:cubicBezTo>
                  <a:pt x="546254" y="194279"/>
                  <a:pt x="576946" y="59342"/>
                  <a:pt x="581179" y="54050"/>
                </a:cubicBezTo>
                <a:cubicBezTo>
                  <a:pt x="585412" y="48758"/>
                  <a:pt x="557896" y="164646"/>
                  <a:pt x="520854" y="187400"/>
                </a:cubicBezTo>
                <a:cubicBezTo>
                  <a:pt x="483812" y="210154"/>
                  <a:pt x="413962" y="201158"/>
                  <a:pt x="358929" y="190575"/>
                </a:cubicBezTo>
                <a:cubicBezTo>
                  <a:pt x="303896" y="179992"/>
                  <a:pt x="216054" y="129192"/>
                  <a:pt x="190654" y="123900"/>
                </a:cubicBezTo>
                <a:cubicBezTo>
                  <a:pt x="165254" y="118608"/>
                  <a:pt x="212350" y="154063"/>
                  <a:pt x="206529" y="158825"/>
                </a:cubicBezTo>
                <a:cubicBezTo>
                  <a:pt x="200708" y="163587"/>
                  <a:pt x="184304" y="174171"/>
                  <a:pt x="155729" y="152475"/>
                </a:cubicBezTo>
                <a:cubicBezTo>
                  <a:pt x="127154" y="130779"/>
                  <a:pt x="-5138" y="-3629"/>
                  <a:pt x="154" y="75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9" name="フリーフォーム 1248">
            <a:extLst>
              <a:ext uri="{FF2B5EF4-FFF2-40B4-BE49-F238E27FC236}">
                <a16:creationId xmlns:a16="http://schemas.microsoft.com/office/drawing/2014/main" id="{940F199B-88EE-D7D3-8FFD-F4E110674693}"/>
              </a:ext>
            </a:extLst>
          </p:cNvPr>
          <p:cNvSpPr/>
          <p:nvPr/>
        </p:nvSpPr>
        <p:spPr>
          <a:xfrm>
            <a:off x="6405157" y="7158452"/>
            <a:ext cx="1209569" cy="214075"/>
          </a:xfrm>
          <a:custGeom>
            <a:avLst/>
            <a:gdLst>
              <a:gd name="connsiteX0" fmla="*/ 8343 w 1209569"/>
              <a:gd name="connsiteY0" fmla="*/ 105948 h 214075"/>
              <a:gd name="connsiteX1" fmla="*/ 529043 w 1209569"/>
              <a:gd name="connsiteY1" fmla="*/ 29748 h 214075"/>
              <a:gd name="connsiteX2" fmla="*/ 484593 w 1209569"/>
              <a:gd name="connsiteY2" fmla="*/ 26573 h 214075"/>
              <a:gd name="connsiteX3" fmla="*/ 827493 w 1209569"/>
              <a:gd name="connsiteY3" fmla="*/ 10698 h 214075"/>
              <a:gd name="connsiteX4" fmla="*/ 1202143 w 1209569"/>
              <a:gd name="connsiteY4" fmla="*/ 207548 h 214075"/>
              <a:gd name="connsiteX5" fmla="*/ 1068793 w 1209569"/>
              <a:gd name="connsiteY5" fmla="*/ 156748 h 214075"/>
              <a:gd name="connsiteX6" fmla="*/ 967193 w 1209569"/>
              <a:gd name="connsiteY6" fmla="*/ 55148 h 214075"/>
              <a:gd name="connsiteX7" fmla="*/ 624293 w 1209569"/>
              <a:gd name="connsiteY7" fmla="*/ 13873 h 214075"/>
              <a:gd name="connsiteX8" fmla="*/ 128993 w 1209569"/>
              <a:gd name="connsiteY8" fmla="*/ 96423 h 214075"/>
              <a:gd name="connsiteX9" fmla="*/ 202018 w 1209569"/>
              <a:gd name="connsiteY9" fmla="*/ 90073 h 214075"/>
              <a:gd name="connsiteX10" fmla="*/ 8343 w 1209569"/>
              <a:gd name="connsiteY10" fmla="*/ 105948 h 2140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209569" h="214075">
                <a:moveTo>
                  <a:pt x="8343" y="105948"/>
                </a:moveTo>
                <a:cubicBezTo>
                  <a:pt x="62847" y="95894"/>
                  <a:pt x="449668" y="42977"/>
                  <a:pt x="529043" y="29748"/>
                </a:cubicBezTo>
                <a:cubicBezTo>
                  <a:pt x="608418" y="16519"/>
                  <a:pt x="434851" y="29748"/>
                  <a:pt x="484593" y="26573"/>
                </a:cubicBezTo>
                <a:cubicBezTo>
                  <a:pt x="534335" y="23398"/>
                  <a:pt x="707901" y="-19464"/>
                  <a:pt x="827493" y="10698"/>
                </a:cubicBezTo>
                <a:cubicBezTo>
                  <a:pt x="947085" y="40860"/>
                  <a:pt x="1161926" y="183206"/>
                  <a:pt x="1202143" y="207548"/>
                </a:cubicBezTo>
                <a:cubicBezTo>
                  <a:pt x="1242360" y="231890"/>
                  <a:pt x="1107951" y="182148"/>
                  <a:pt x="1068793" y="156748"/>
                </a:cubicBezTo>
                <a:cubicBezTo>
                  <a:pt x="1029635" y="131348"/>
                  <a:pt x="1041276" y="78960"/>
                  <a:pt x="967193" y="55148"/>
                </a:cubicBezTo>
                <a:cubicBezTo>
                  <a:pt x="893110" y="31335"/>
                  <a:pt x="763993" y="6994"/>
                  <a:pt x="624293" y="13873"/>
                </a:cubicBezTo>
                <a:cubicBezTo>
                  <a:pt x="484593" y="20752"/>
                  <a:pt x="199372" y="83723"/>
                  <a:pt x="128993" y="96423"/>
                </a:cubicBezTo>
                <a:cubicBezTo>
                  <a:pt x="58614" y="109123"/>
                  <a:pt x="220539" y="87956"/>
                  <a:pt x="202018" y="90073"/>
                </a:cubicBezTo>
                <a:cubicBezTo>
                  <a:pt x="183497" y="92190"/>
                  <a:pt x="-46161" y="116002"/>
                  <a:pt x="8343" y="105948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0" name="フリーフォーム 1249">
            <a:extLst>
              <a:ext uri="{FF2B5EF4-FFF2-40B4-BE49-F238E27FC236}">
                <a16:creationId xmlns:a16="http://schemas.microsoft.com/office/drawing/2014/main" id="{07E8D21A-E816-ADC5-59C8-36A1CAF04595}"/>
              </a:ext>
            </a:extLst>
          </p:cNvPr>
          <p:cNvSpPr/>
          <p:nvPr/>
        </p:nvSpPr>
        <p:spPr>
          <a:xfrm>
            <a:off x="6452676" y="7407989"/>
            <a:ext cx="349609" cy="488180"/>
          </a:xfrm>
          <a:custGeom>
            <a:avLst/>
            <a:gdLst>
              <a:gd name="connsiteX0" fmla="*/ 348174 w 349609"/>
              <a:gd name="connsiteY0" fmla="*/ 2461 h 488180"/>
              <a:gd name="connsiteX1" fmla="*/ 132274 w 349609"/>
              <a:gd name="connsiteY1" fmla="*/ 281861 h 488180"/>
              <a:gd name="connsiteX2" fmla="*/ 5274 w 349609"/>
              <a:gd name="connsiteY2" fmla="*/ 478711 h 488180"/>
              <a:gd name="connsiteX3" fmla="*/ 40199 w 349609"/>
              <a:gd name="connsiteY3" fmla="*/ 424736 h 488180"/>
              <a:gd name="connsiteX4" fmla="*/ 186249 w 349609"/>
              <a:gd name="connsiteY4" fmla="*/ 145336 h 488180"/>
              <a:gd name="connsiteX5" fmla="*/ 141799 w 349609"/>
              <a:gd name="connsiteY5" fmla="*/ 262811 h 488180"/>
              <a:gd name="connsiteX6" fmla="*/ 246574 w 349609"/>
              <a:gd name="connsiteY6" fmla="*/ 88186 h 488180"/>
              <a:gd name="connsiteX7" fmla="*/ 227524 w 349609"/>
              <a:gd name="connsiteY7" fmla="*/ 142161 h 488180"/>
              <a:gd name="connsiteX8" fmla="*/ 348174 w 349609"/>
              <a:gd name="connsiteY8" fmla="*/ 2461 h 4881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9609" h="488180">
                <a:moveTo>
                  <a:pt x="348174" y="2461"/>
                </a:moveTo>
                <a:cubicBezTo>
                  <a:pt x="332299" y="25744"/>
                  <a:pt x="189424" y="202486"/>
                  <a:pt x="132274" y="281861"/>
                </a:cubicBezTo>
                <a:cubicBezTo>
                  <a:pt x="75124" y="361236"/>
                  <a:pt x="5274" y="478711"/>
                  <a:pt x="5274" y="478711"/>
                </a:cubicBezTo>
                <a:cubicBezTo>
                  <a:pt x="-10072" y="502523"/>
                  <a:pt x="10037" y="480298"/>
                  <a:pt x="40199" y="424736"/>
                </a:cubicBezTo>
                <a:cubicBezTo>
                  <a:pt x="70361" y="369174"/>
                  <a:pt x="169316" y="172324"/>
                  <a:pt x="186249" y="145336"/>
                </a:cubicBezTo>
                <a:cubicBezTo>
                  <a:pt x="203182" y="118349"/>
                  <a:pt x="131745" y="272336"/>
                  <a:pt x="141799" y="262811"/>
                </a:cubicBezTo>
                <a:cubicBezTo>
                  <a:pt x="151853" y="253286"/>
                  <a:pt x="232287" y="108294"/>
                  <a:pt x="246574" y="88186"/>
                </a:cubicBezTo>
                <a:cubicBezTo>
                  <a:pt x="260861" y="68078"/>
                  <a:pt x="211649" y="155919"/>
                  <a:pt x="227524" y="142161"/>
                </a:cubicBezTo>
                <a:cubicBezTo>
                  <a:pt x="243399" y="128403"/>
                  <a:pt x="364049" y="-20822"/>
                  <a:pt x="348174" y="2461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1" name="フリーフォーム 1250">
            <a:extLst>
              <a:ext uri="{FF2B5EF4-FFF2-40B4-BE49-F238E27FC236}">
                <a16:creationId xmlns:a16="http://schemas.microsoft.com/office/drawing/2014/main" id="{3433E2F8-817B-0391-9FEC-E9F796DB818B}"/>
              </a:ext>
            </a:extLst>
          </p:cNvPr>
          <p:cNvSpPr/>
          <p:nvPr/>
        </p:nvSpPr>
        <p:spPr>
          <a:xfrm>
            <a:off x="6755807" y="7228032"/>
            <a:ext cx="992144" cy="636876"/>
          </a:xfrm>
          <a:custGeom>
            <a:avLst/>
            <a:gdLst>
              <a:gd name="connsiteX0" fmla="*/ 3768 w 992144"/>
              <a:gd name="connsiteY0" fmla="*/ 363393 h 636876"/>
              <a:gd name="connsiteX1" fmla="*/ 473668 w 992144"/>
              <a:gd name="connsiteY1" fmla="*/ 134793 h 636876"/>
              <a:gd name="connsiteX2" fmla="*/ 483193 w 992144"/>
              <a:gd name="connsiteY2" fmla="*/ 137968 h 636876"/>
              <a:gd name="connsiteX3" fmla="*/ 791168 w 992144"/>
              <a:gd name="connsiteY3" fmla="*/ 141143 h 636876"/>
              <a:gd name="connsiteX4" fmla="*/ 949918 w 992144"/>
              <a:gd name="connsiteY4" fmla="*/ 252268 h 636876"/>
              <a:gd name="connsiteX5" fmla="*/ 924518 w 992144"/>
              <a:gd name="connsiteY5" fmla="*/ 239568 h 636876"/>
              <a:gd name="connsiteX6" fmla="*/ 984843 w 992144"/>
              <a:gd name="connsiteY6" fmla="*/ 360218 h 636876"/>
              <a:gd name="connsiteX7" fmla="*/ 949918 w 992144"/>
              <a:gd name="connsiteY7" fmla="*/ 401493 h 636876"/>
              <a:gd name="connsiteX8" fmla="*/ 946743 w 992144"/>
              <a:gd name="connsiteY8" fmla="*/ 636443 h 636876"/>
              <a:gd name="connsiteX9" fmla="*/ 959443 w 992144"/>
              <a:gd name="connsiteY9" fmla="*/ 455468 h 636876"/>
              <a:gd name="connsiteX10" fmla="*/ 978493 w 992144"/>
              <a:gd name="connsiteY10" fmla="*/ 296718 h 636876"/>
              <a:gd name="connsiteX11" fmla="*/ 734018 w 992144"/>
              <a:gd name="connsiteY11" fmla="*/ 144318 h 636876"/>
              <a:gd name="connsiteX12" fmla="*/ 429218 w 992144"/>
              <a:gd name="connsiteY12" fmla="*/ 1443 h 636876"/>
              <a:gd name="connsiteX13" fmla="*/ 626068 w 992144"/>
              <a:gd name="connsiteY13" fmla="*/ 74468 h 636876"/>
              <a:gd name="connsiteX14" fmla="*/ 457793 w 992144"/>
              <a:gd name="connsiteY14" fmla="*/ 137968 h 636876"/>
              <a:gd name="connsiteX15" fmla="*/ 57743 w 992144"/>
              <a:gd name="connsiteY15" fmla="*/ 157018 h 636876"/>
              <a:gd name="connsiteX16" fmla="*/ 549868 w 992144"/>
              <a:gd name="connsiteY16" fmla="*/ 106218 h 636876"/>
              <a:gd name="connsiteX17" fmla="*/ 353018 w 992144"/>
              <a:gd name="connsiteY17" fmla="*/ 255443 h 636876"/>
              <a:gd name="connsiteX18" fmla="*/ 524468 w 992144"/>
              <a:gd name="connsiteY18" fmla="*/ 77643 h 636876"/>
              <a:gd name="connsiteX19" fmla="*/ 267293 w 992144"/>
              <a:gd name="connsiteY19" fmla="*/ 233218 h 636876"/>
              <a:gd name="connsiteX20" fmla="*/ 3768 w 992144"/>
              <a:gd name="connsiteY20" fmla="*/ 363393 h 6368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992144" h="636876">
                <a:moveTo>
                  <a:pt x="3768" y="363393"/>
                </a:moveTo>
                <a:lnTo>
                  <a:pt x="473668" y="134793"/>
                </a:lnTo>
                <a:cubicBezTo>
                  <a:pt x="553572" y="97222"/>
                  <a:pt x="483193" y="137968"/>
                  <a:pt x="483193" y="137968"/>
                </a:cubicBezTo>
                <a:cubicBezTo>
                  <a:pt x="536110" y="139026"/>
                  <a:pt x="713381" y="122093"/>
                  <a:pt x="791168" y="141143"/>
                </a:cubicBezTo>
                <a:cubicBezTo>
                  <a:pt x="868955" y="160193"/>
                  <a:pt x="927693" y="235864"/>
                  <a:pt x="949918" y="252268"/>
                </a:cubicBezTo>
                <a:cubicBezTo>
                  <a:pt x="972143" y="268672"/>
                  <a:pt x="918697" y="221576"/>
                  <a:pt x="924518" y="239568"/>
                </a:cubicBezTo>
                <a:cubicBezTo>
                  <a:pt x="930339" y="257560"/>
                  <a:pt x="980610" y="333230"/>
                  <a:pt x="984843" y="360218"/>
                </a:cubicBezTo>
                <a:cubicBezTo>
                  <a:pt x="989076" y="387206"/>
                  <a:pt x="956268" y="355455"/>
                  <a:pt x="949918" y="401493"/>
                </a:cubicBezTo>
                <a:cubicBezTo>
                  <a:pt x="943568" y="447531"/>
                  <a:pt x="945156" y="627447"/>
                  <a:pt x="946743" y="636443"/>
                </a:cubicBezTo>
                <a:cubicBezTo>
                  <a:pt x="948330" y="645439"/>
                  <a:pt x="954151" y="512089"/>
                  <a:pt x="959443" y="455468"/>
                </a:cubicBezTo>
                <a:cubicBezTo>
                  <a:pt x="964735" y="398847"/>
                  <a:pt x="1016064" y="348576"/>
                  <a:pt x="978493" y="296718"/>
                </a:cubicBezTo>
                <a:cubicBezTo>
                  <a:pt x="940922" y="244860"/>
                  <a:pt x="825564" y="193531"/>
                  <a:pt x="734018" y="144318"/>
                </a:cubicBezTo>
                <a:cubicBezTo>
                  <a:pt x="642472" y="95105"/>
                  <a:pt x="447210" y="13085"/>
                  <a:pt x="429218" y="1443"/>
                </a:cubicBezTo>
                <a:cubicBezTo>
                  <a:pt x="411226" y="-10199"/>
                  <a:pt x="621305" y="51714"/>
                  <a:pt x="626068" y="74468"/>
                </a:cubicBezTo>
                <a:cubicBezTo>
                  <a:pt x="630831" y="97222"/>
                  <a:pt x="552514" y="124210"/>
                  <a:pt x="457793" y="137968"/>
                </a:cubicBezTo>
                <a:cubicBezTo>
                  <a:pt x="363072" y="151726"/>
                  <a:pt x="42397" y="162310"/>
                  <a:pt x="57743" y="157018"/>
                </a:cubicBezTo>
                <a:cubicBezTo>
                  <a:pt x="73089" y="151726"/>
                  <a:pt x="500656" y="89814"/>
                  <a:pt x="549868" y="106218"/>
                </a:cubicBezTo>
                <a:cubicBezTo>
                  <a:pt x="599081" y="122622"/>
                  <a:pt x="357251" y="260205"/>
                  <a:pt x="353018" y="255443"/>
                </a:cubicBezTo>
                <a:cubicBezTo>
                  <a:pt x="348785" y="250681"/>
                  <a:pt x="538755" y="81347"/>
                  <a:pt x="524468" y="77643"/>
                </a:cubicBezTo>
                <a:cubicBezTo>
                  <a:pt x="510181" y="73939"/>
                  <a:pt x="355135" y="184535"/>
                  <a:pt x="267293" y="233218"/>
                </a:cubicBezTo>
                <a:cubicBezTo>
                  <a:pt x="179451" y="281901"/>
                  <a:pt x="-30628" y="379797"/>
                  <a:pt x="3768" y="363393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2" name="フリーフォーム 1251">
            <a:extLst>
              <a:ext uri="{FF2B5EF4-FFF2-40B4-BE49-F238E27FC236}">
                <a16:creationId xmlns:a16="http://schemas.microsoft.com/office/drawing/2014/main" id="{9FF7B258-093C-1158-410D-83DF75CB2D62}"/>
              </a:ext>
            </a:extLst>
          </p:cNvPr>
          <p:cNvSpPr/>
          <p:nvPr/>
        </p:nvSpPr>
        <p:spPr>
          <a:xfrm>
            <a:off x="6215708" y="7288884"/>
            <a:ext cx="775922" cy="216849"/>
          </a:xfrm>
          <a:custGeom>
            <a:avLst/>
            <a:gdLst>
              <a:gd name="connsiteX0" fmla="*/ 775642 w 775922"/>
              <a:gd name="connsiteY0" fmla="*/ 916 h 216849"/>
              <a:gd name="connsiteX1" fmla="*/ 146992 w 775922"/>
              <a:gd name="connsiteY1" fmla="*/ 121566 h 216849"/>
              <a:gd name="connsiteX2" fmla="*/ 942 w 775922"/>
              <a:gd name="connsiteY2" fmla="*/ 216816 h 216849"/>
              <a:gd name="connsiteX3" fmla="*/ 185092 w 775922"/>
              <a:gd name="connsiteY3" fmla="*/ 131091 h 216849"/>
              <a:gd name="connsiteX4" fmla="*/ 391467 w 775922"/>
              <a:gd name="connsiteY4" fmla="*/ 19966 h 216849"/>
              <a:gd name="connsiteX5" fmla="*/ 229542 w 775922"/>
              <a:gd name="connsiteY5" fmla="*/ 64416 h 216849"/>
              <a:gd name="connsiteX6" fmla="*/ 775642 w 775922"/>
              <a:gd name="connsiteY6" fmla="*/ 916 h 2168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75922" h="216849">
                <a:moveTo>
                  <a:pt x="775642" y="916"/>
                </a:moveTo>
                <a:cubicBezTo>
                  <a:pt x="761884" y="10441"/>
                  <a:pt x="276109" y="85583"/>
                  <a:pt x="146992" y="121566"/>
                </a:cubicBezTo>
                <a:cubicBezTo>
                  <a:pt x="17875" y="157549"/>
                  <a:pt x="-5408" y="215229"/>
                  <a:pt x="942" y="216816"/>
                </a:cubicBezTo>
                <a:cubicBezTo>
                  <a:pt x="7292" y="218404"/>
                  <a:pt x="120004" y="163899"/>
                  <a:pt x="185092" y="131091"/>
                </a:cubicBezTo>
                <a:cubicBezTo>
                  <a:pt x="250179" y="98283"/>
                  <a:pt x="384059" y="31079"/>
                  <a:pt x="391467" y="19966"/>
                </a:cubicBezTo>
                <a:cubicBezTo>
                  <a:pt x="398875" y="8854"/>
                  <a:pt x="166571" y="69708"/>
                  <a:pt x="229542" y="64416"/>
                </a:cubicBezTo>
                <a:cubicBezTo>
                  <a:pt x="292513" y="59124"/>
                  <a:pt x="789400" y="-8609"/>
                  <a:pt x="775642" y="916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3" name="フリーフォーム 1252">
            <a:extLst>
              <a:ext uri="{FF2B5EF4-FFF2-40B4-BE49-F238E27FC236}">
                <a16:creationId xmlns:a16="http://schemas.microsoft.com/office/drawing/2014/main" id="{DBD43312-8875-447E-AA95-11A652EDBB37}"/>
              </a:ext>
            </a:extLst>
          </p:cNvPr>
          <p:cNvSpPr/>
          <p:nvPr/>
        </p:nvSpPr>
        <p:spPr>
          <a:xfrm>
            <a:off x="5986858" y="7445131"/>
            <a:ext cx="424128" cy="346436"/>
          </a:xfrm>
          <a:custGeom>
            <a:avLst/>
            <a:gdLst>
              <a:gd name="connsiteX0" fmla="*/ 420292 w 424128"/>
              <a:gd name="connsiteY0" fmla="*/ 244 h 346436"/>
              <a:gd name="connsiteX1" fmla="*/ 239317 w 424128"/>
              <a:gd name="connsiteY1" fmla="*/ 73269 h 346436"/>
              <a:gd name="connsiteX2" fmla="*/ 23417 w 424128"/>
              <a:gd name="connsiteY2" fmla="*/ 152644 h 346436"/>
              <a:gd name="connsiteX3" fmla="*/ 71042 w 424128"/>
              <a:gd name="connsiteY3" fmla="*/ 219319 h 346436"/>
              <a:gd name="connsiteX4" fmla="*/ 86917 w 424128"/>
              <a:gd name="connsiteY4" fmla="*/ 346319 h 346436"/>
              <a:gd name="connsiteX5" fmla="*/ 74217 w 424128"/>
              <a:gd name="connsiteY5" fmla="*/ 241544 h 346436"/>
              <a:gd name="connsiteX6" fmla="*/ 1192 w 424128"/>
              <a:gd name="connsiteY6" fmla="*/ 203444 h 346436"/>
              <a:gd name="connsiteX7" fmla="*/ 140892 w 424128"/>
              <a:gd name="connsiteY7" fmla="*/ 101844 h 346436"/>
              <a:gd name="connsiteX8" fmla="*/ 64692 w 424128"/>
              <a:gd name="connsiteY8" fmla="*/ 98669 h 346436"/>
              <a:gd name="connsiteX9" fmla="*/ 420292 w 424128"/>
              <a:gd name="connsiteY9" fmla="*/ 244 h 34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24128" h="346436">
                <a:moveTo>
                  <a:pt x="420292" y="244"/>
                </a:moveTo>
                <a:cubicBezTo>
                  <a:pt x="449396" y="-3989"/>
                  <a:pt x="305463" y="47869"/>
                  <a:pt x="239317" y="73269"/>
                </a:cubicBezTo>
                <a:cubicBezTo>
                  <a:pt x="173171" y="98669"/>
                  <a:pt x="51463" y="128302"/>
                  <a:pt x="23417" y="152644"/>
                </a:cubicBezTo>
                <a:cubicBezTo>
                  <a:pt x="-4629" y="176986"/>
                  <a:pt x="60459" y="187040"/>
                  <a:pt x="71042" y="219319"/>
                </a:cubicBezTo>
                <a:cubicBezTo>
                  <a:pt x="81625" y="251598"/>
                  <a:pt x="86388" y="342615"/>
                  <a:pt x="86917" y="346319"/>
                </a:cubicBezTo>
                <a:cubicBezTo>
                  <a:pt x="87446" y="350023"/>
                  <a:pt x="88504" y="265356"/>
                  <a:pt x="74217" y="241544"/>
                </a:cubicBezTo>
                <a:cubicBezTo>
                  <a:pt x="59930" y="217732"/>
                  <a:pt x="-9920" y="226727"/>
                  <a:pt x="1192" y="203444"/>
                </a:cubicBezTo>
                <a:cubicBezTo>
                  <a:pt x="12304" y="180161"/>
                  <a:pt x="130309" y="119307"/>
                  <a:pt x="140892" y="101844"/>
                </a:cubicBezTo>
                <a:cubicBezTo>
                  <a:pt x="151475" y="84382"/>
                  <a:pt x="21830" y="110311"/>
                  <a:pt x="64692" y="98669"/>
                </a:cubicBezTo>
                <a:cubicBezTo>
                  <a:pt x="107554" y="87027"/>
                  <a:pt x="391188" y="4477"/>
                  <a:pt x="420292" y="244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4" name="フリーフォーム 1253">
            <a:extLst>
              <a:ext uri="{FF2B5EF4-FFF2-40B4-BE49-F238E27FC236}">
                <a16:creationId xmlns:a16="http://schemas.microsoft.com/office/drawing/2014/main" id="{2E8545C0-0D33-D1D5-4C17-DC405A917AAC}"/>
              </a:ext>
            </a:extLst>
          </p:cNvPr>
          <p:cNvSpPr/>
          <p:nvPr/>
        </p:nvSpPr>
        <p:spPr>
          <a:xfrm>
            <a:off x="5794116" y="7419207"/>
            <a:ext cx="579075" cy="297226"/>
          </a:xfrm>
          <a:custGeom>
            <a:avLst/>
            <a:gdLst>
              <a:gd name="connsiteX0" fmla="*/ 578109 w 579075"/>
              <a:gd name="connsiteY0" fmla="*/ 768 h 297226"/>
              <a:gd name="connsiteX1" fmla="*/ 165359 w 579075"/>
              <a:gd name="connsiteY1" fmla="*/ 137293 h 297226"/>
              <a:gd name="connsiteX2" fmla="*/ 259 w 579075"/>
              <a:gd name="connsiteY2" fmla="*/ 296043 h 297226"/>
              <a:gd name="connsiteX3" fmla="*/ 130434 w 579075"/>
              <a:gd name="connsiteY3" fmla="*/ 213493 h 297226"/>
              <a:gd name="connsiteX4" fmla="*/ 254259 w 579075"/>
              <a:gd name="connsiteY4" fmla="*/ 286518 h 297226"/>
              <a:gd name="connsiteX5" fmla="*/ 155834 w 579075"/>
              <a:gd name="connsiteY5" fmla="*/ 207143 h 297226"/>
              <a:gd name="connsiteX6" fmla="*/ 197109 w 579075"/>
              <a:gd name="connsiteY6" fmla="*/ 162693 h 297226"/>
              <a:gd name="connsiteX7" fmla="*/ 381259 w 579075"/>
              <a:gd name="connsiteY7" fmla="*/ 73793 h 297226"/>
              <a:gd name="connsiteX8" fmla="*/ 282834 w 579075"/>
              <a:gd name="connsiteY8" fmla="*/ 80143 h 297226"/>
              <a:gd name="connsiteX9" fmla="*/ 578109 w 579075"/>
              <a:gd name="connsiteY9" fmla="*/ 768 h 2972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79075" h="297226">
                <a:moveTo>
                  <a:pt x="578109" y="768"/>
                </a:moveTo>
                <a:cubicBezTo>
                  <a:pt x="558530" y="10293"/>
                  <a:pt x="261667" y="88081"/>
                  <a:pt x="165359" y="137293"/>
                </a:cubicBezTo>
                <a:cubicBezTo>
                  <a:pt x="69051" y="186505"/>
                  <a:pt x="6080" y="283343"/>
                  <a:pt x="259" y="296043"/>
                </a:cubicBezTo>
                <a:cubicBezTo>
                  <a:pt x="-5562" y="308743"/>
                  <a:pt x="88101" y="215081"/>
                  <a:pt x="130434" y="213493"/>
                </a:cubicBezTo>
                <a:cubicBezTo>
                  <a:pt x="172767" y="211906"/>
                  <a:pt x="250026" y="287576"/>
                  <a:pt x="254259" y="286518"/>
                </a:cubicBezTo>
                <a:cubicBezTo>
                  <a:pt x="258492" y="285460"/>
                  <a:pt x="165359" y="227780"/>
                  <a:pt x="155834" y="207143"/>
                </a:cubicBezTo>
                <a:cubicBezTo>
                  <a:pt x="146309" y="186506"/>
                  <a:pt x="159538" y="184918"/>
                  <a:pt x="197109" y="162693"/>
                </a:cubicBezTo>
                <a:cubicBezTo>
                  <a:pt x="234680" y="140468"/>
                  <a:pt x="366971" y="87551"/>
                  <a:pt x="381259" y="73793"/>
                </a:cubicBezTo>
                <a:cubicBezTo>
                  <a:pt x="395547" y="60035"/>
                  <a:pt x="252142" y="87022"/>
                  <a:pt x="282834" y="80143"/>
                </a:cubicBezTo>
                <a:cubicBezTo>
                  <a:pt x="313526" y="73264"/>
                  <a:pt x="597688" y="-8757"/>
                  <a:pt x="578109" y="768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5" name="フリーフォーム 1254">
            <a:extLst>
              <a:ext uri="{FF2B5EF4-FFF2-40B4-BE49-F238E27FC236}">
                <a16:creationId xmlns:a16="http://schemas.microsoft.com/office/drawing/2014/main" id="{EC7C1B1E-78AE-F5BE-6ED9-C7FE7CBE67F6}"/>
              </a:ext>
            </a:extLst>
          </p:cNvPr>
          <p:cNvSpPr/>
          <p:nvPr/>
        </p:nvSpPr>
        <p:spPr>
          <a:xfrm>
            <a:off x="5686158" y="7582866"/>
            <a:ext cx="896859" cy="352117"/>
          </a:xfrm>
          <a:custGeom>
            <a:avLst/>
            <a:gdLst>
              <a:gd name="connsiteX0" fmla="*/ 267 w 896859"/>
              <a:gd name="connsiteY0" fmla="*/ 319709 h 352117"/>
              <a:gd name="connsiteX1" fmla="*/ 384442 w 896859"/>
              <a:gd name="connsiteY1" fmla="*/ 291134 h 352117"/>
              <a:gd name="connsiteX2" fmla="*/ 520967 w 896859"/>
              <a:gd name="connsiteY2" fmla="*/ 253034 h 352117"/>
              <a:gd name="connsiteX3" fmla="*/ 416192 w 896859"/>
              <a:gd name="connsiteY3" fmla="*/ 300659 h 352117"/>
              <a:gd name="connsiteX4" fmla="*/ 892442 w 896859"/>
              <a:gd name="connsiteY4" fmla="*/ 2209 h 352117"/>
              <a:gd name="connsiteX5" fmla="*/ 632092 w 896859"/>
              <a:gd name="connsiteY5" fmla="*/ 173659 h 352117"/>
              <a:gd name="connsiteX6" fmla="*/ 270142 w 896859"/>
              <a:gd name="connsiteY6" fmla="*/ 338759 h 352117"/>
              <a:gd name="connsiteX7" fmla="*/ 181242 w 896859"/>
              <a:gd name="connsiteY7" fmla="*/ 338759 h 352117"/>
              <a:gd name="connsiteX8" fmla="*/ 320942 w 896859"/>
              <a:gd name="connsiteY8" fmla="*/ 310184 h 352117"/>
              <a:gd name="connsiteX9" fmla="*/ 267 w 896859"/>
              <a:gd name="connsiteY9" fmla="*/ 319709 h 352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96859" h="352117">
                <a:moveTo>
                  <a:pt x="267" y="319709"/>
                </a:moveTo>
                <a:cubicBezTo>
                  <a:pt x="10850" y="316534"/>
                  <a:pt x="297659" y="302246"/>
                  <a:pt x="384442" y="291134"/>
                </a:cubicBezTo>
                <a:cubicBezTo>
                  <a:pt x="471225" y="280021"/>
                  <a:pt x="515675" y="251447"/>
                  <a:pt x="520967" y="253034"/>
                </a:cubicBezTo>
                <a:cubicBezTo>
                  <a:pt x="526259" y="254621"/>
                  <a:pt x="354280" y="342463"/>
                  <a:pt x="416192" y="300659"/>
                </a:cubicBezTo>
                <a:cubicBezTo>
                  <a:pt x="478105" y="258855"/>
                  <a:pt x="856459" y="23376"/>
                  <a:pt x="892442" y="2209"/>
                </a:cubicBezTo>
                <a:cubicBezTo>
                  <a:pt x="928425" y="-18958"/>
                  <a:pt x="735809" y="117567"/>
                  <a:pt x="632092" y="173659"/>
                </a:cubicBezTo>
                <a:cubicBezTo>
                  <a:pt x="528375" y="229751"/>
                  <a:pt x="345284" y="311242"/>
                  <a:pt x="270142" y="338759"/>
                </a:cubicBezTo>
                <a:cubicBezTo>
                  <a:pt x="195000" y="366276"/>
                  <a:pt x="172775" y="343522"/>
                  <a:pt x="181242" y="338759"/>
                </a:cubicBezTo>
                <a:cubicBezTo>
                  <a:pt x="189709" y="333996"/>
                  <a:pt x="345813" y="313888"/>
                  <a:pt x="320942" y="310184"/>
                </a:cubicBezTo>
                <a:cubicBezTo>
                  <a:pt x="296071" y="306480"/>
                  <a:pt x="-10316" y="322884"/>
                  <a:pt x="267" y="319709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6" name="フリーフォーム 1255">
            <a:extLst>
              <a:ext uri="{FF2B5EF4-FFF2-40B4-BE49-F238E27FC236}">
                <a16:creationId xmlns:a16="http://schemas.microsoft.com/office/drawing/2014/main" id="{981C1CDC-0164-0203-EDF9-557B3AFF42A2}"/>
              </a:ext>
            </a:extLst>
          </p:cNvPr>
          <p:cNvSpPr/>
          <p:nvPr/>
        </p:nvSpPr>
        <p:spPr>
          <a:xfrm>
            <a:off x="6779448" y="7530584"/>
            <a:ext cx="910573" cy="280276"/>
          </a:xfrm>
          <a:custGeom>
            <a:avLst/>
            <a:gdLst>
              <a:gd name="connsiteX0" fmla="*/ 2352 w 910573"/>
              <a:gd name="connsiteY0" fmla="*/ 79891 h 280276"/>
              <a:gd name="connsiteX1" fmla="*/ 659577 w 910573"/>
              <a:gd name="connsiteY1" fmla="*/ 3691 h 280276"/>
              <a:gd name="connsiteX2" fmla="*/ 681802 w 910573"/>
              <a:gd name="connsiteY2" fmla="*/ 38616 h 280276"/>
              <a:gd name="connsiteX3" fmla="*/ 450027 w 910573"/>
              <a:gd name="connsiteY3" fmla="*/ 264041 h 280276"/>
              <a:gd name="connsiteX4" fmla="*/ 450027 w 910573"/>
              <a:gd name="connsiteY4" fmla="*/ 264041 h 280276"/>
              <a:gd name="connsiteX5" fmla="*/ 697677 w 910573"/>
              <a:gd name="connsiteY5" fmla="*/ 51316 h 280276"/>
              <a:gd name="connsiteX6" fmla="*/ 799277 w 910573"/>
              <a:gd name="connsiteY6" fmla="*/ 51316 h 280276"/>
              <a:gd name="connsiteX7" fmla="*/ 910402 w 910573"/>
              <a:gd name="connsiteY7" fmla="*/ 279916 h 280276"/>
              <a:gd name="connsiteX8" fmla="*/ 821502 w 910573"/>
              <a:gd name="connsiteY8" fmla="*/ 102116 h 280276"/>
              <a:gd name="connsiteX9" fmla="*/ 697677 w 910573"/>
              <a:gd name="connsiteY9" fmla="*/ 19566 h 280276"/>
              <a:gd name="connsiteX10" fmla="*/ 738952 w 910573"/>
              <a:gd name="connsiteY10" fmla="*/ 41791 h 280276"/>
              <a:gd name="connsiteX11" fmla="*/ 488127 w 910573"/>
              <a:gd name="connsiteY11" fmla="*/ 16391 h 280276"/>
              <a:gd name="connsiteX12" fmla="*/ 396052 w 910573"/>
              <a:gd name="connsiteY12" fmla="*/ 32266 h 280276"/>
              <a:gd name="connsiteX13" fmla="*/ 437327 w 910573"/>
              <a:gd name="connsiteY13" fmla="*/ 35441 h 280276"/>
              <a:gd name="connsiteX14" fmla="*/ 2352 w 910573"/>
              <a:gd name="connsiteY14" fmla="*/ 79891 h 2802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910573" h="280276">
                <a:moveTo>
                  <a:pt x="2352" y="79891"/>
                </a:moveTo>
                <a:cubicBezTo>
                  <a:pt x="39394" y="74599"/>
                  <a:pt x="546335" y="10570"/>
                  <a:pt x="659577" y="3691"/>
                </a:cubicBezTo>
                <a:cubicBezTo>
                  <a:pt x="772819" y="-3188"/>
                  <a:pt x="716727" y="-4776"/>
                  <a:pt x="681802" y="38616"/>
                </a:cubicBezTo>
                <a:cubicBezTo>
                  <a:pt x="646877" y="82008"/>
                  <a:pt x="450027" y="264041"/>
                  <a:pt x="450027" y="264041"/>
                </a:cubicBezTo>
                <a:lnTo>
                  <a:pt x="450027" y="264041"/>
                </a:lnTo>
                <a:cubicBezTo>
                  <a:pt x="491302" y="228587"/>
                  <a:pt x="639469" y="86770"/>
                  <a:pt x="697677" y="51316"/>
                </a:cubicBezTo>
                <a:cubicBezTo>
                  <a:pt x="755885" y="15862"/>
                  <a:pt x="763823" y="13216"/>
                  <a:pt x="799277" y="51316"/>
                </a:cubicBezTo>
                <a:cubicBezTo>
                  <a:pt x="834731" y="89416"/>
                  <a:pt x="906698" y="271449"/>
                  <a:pt x="910402" y="279916"/>
                </a:cubicBezTo>
                <a:cubicBezTo>
                  <a:pt x="914106" y="288383"/>
                  <a:pt x="856956" y="145508"/>
                  <a:pt x="821502" y="102116"/>
                </a:cubicBezTo>
                <a:cubicBezTo>
                  <a:pt x="786048" y="58724"/>
                  <a:pt x="711435" y="29620"/>
                  <a:pt x="697677" y="19566"/>
                </a:cubicBezTo>
                <a:cubicBezTo>
                  <a:pt x="683919" y="9512"/>
                  <a:pt x="773877" y="42320"/>
                  <a:pt x="738952" y="41791"/>
                </a:cubicBezTo>
                <a:cubicBezTo>
                  <a:pt x="704027" y="41262"/>
                  <a:pt x="545277" y="17978"/>
                  <a:pt x="488127" y="16391"/>
                </a:cubicBezTo>
                <a:cubicBezTo>
                  <a:pt x="430977" y="14803"/>
                  <a:pt x="404519" y="29091"/>
                  <a:pt x="396052" y="32266"/>
                </a:cubicBezTo>
                <a:cubicBezTo>
                  <a:pt x="387585" y="35441"/>
                  <a:pt x="497652" y="25387"/>
                  <a:pt x="437327" y="35441"/>
                </a:cubicBezTo>
                <a:cubicBezTo>
                  <a:pt x="377002" y="45495"/>
                  <a:pt x="-34690" y="85183"/>
                  <a:pt x="2352" y="79891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7" name="フリーフォーム 1256">
            <a:extLst>
              <a:ext uri="{FF2B5EF4-FFF2-40B4-BE49-F238E27FC236}">
                <a16:creationId xmlns:a16="http://schemas.microsoft.com/office/drawing/2014/main" id="{36242631-91C8-22ED-2F14-81EEBDA3BA0C}"/>
              </a:ext>
            </a:extLst>
          </p:cNvPr>
          <p:cNvSpPr/>
          <p:nvPr/>
        </p:nvSpPr>
        <p:spPr>
          <a:xfrm>
            <a:off x="6729419" y="7700936"/>
            <a:ext cx="661406" cy="189294"/>
          </a:xfrm>
          <a:custGeom>
            <a:avLst/>
            <a:gdLst>
              <a:gd name="connsiteX0" fmla="*/ 1581 w 661406"/>
              <a:gd name="connsiteY0" fmla="*/ 90514 h 189294"/>
              <a:gd name="connsiteX1" fmla="*/ 512756 w 661406"/>
              <a:gd name="connsiteY1" fmla="*/ 27014 h 189294"/>
              <a:gd name="connsiteX2" fmla="*/ 338131 w 661406"/>
              <a:gd name="connsiteY2" fmla="*/ 17489 h 189294"/>
              <a:gd name="connsiteX3" fmla="*/ 611181 w 661406"/>
              <a:gd name="connsiteY3" fmla="*/ 27014 h 189294"/>
              <a:gd name="connsiteX4" fmla="*/ 611181 w 661406"/>
              <a:gd name="connsiteY4" fmla="*/ 77814 h 189294"/>
              <a:gd name="connsiteX5" fmla="*/ 452431 w 661406"/>
              <a:gd name="connsiteY5" fmla="*/ 188939 h 189294"/>
              <a:gd name="connsiteX6" fmla="*/ 547681 w 661406"/>
              <a:gd name="connsiteY6" fmla="*/ 109564 h 189294"/>
              <a:gd name="connsiteX7" fmla="*/ 658806 w 661406"/>
              <a:gd name="connsiteY7" fmla="*/ 11139 h 189294"/>
              <a:gd name="connsiteX8" fmla="*/ 430206 w 661406"/>
              <a:gd name="connsiteY8" fmla="*/ 27014 h 189294"/>
              <a:gd name="connsiteX9" fmla="*/ 100006 w 661406"/>
              <a:gd name="connsiteY9" fmla="*/ 7964 h 189294"/>
              <a:gd name="connsiteX10" fmla="*/ 382581 w 661406"/>
              <a:gd name="connsiteY10" fmla="*/ 1614 h 189294"/>
              <a:gd name="connsiteX11" fmla="*/ 239706 w 661406"/>
              <a:gd name="connsiteY11" fmla="*/ 36539 h 189294"/>
              <a:gd name="connsiteX12" fmla="*/ 347656 w 661406"/>
              <a:gd name="connsiteY12" fmla="*/ 49239 h 189294"/>
              <a:gd name="connsiteX13" fmla="*/ 1581 w 661406"/>
              <a:gd name="connsiteY13" fmla="*/ 90514 h 189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661406" h="189294">
                <a:moveTo>
                  <a:pt x="1581" y="90514"/>
                </a:moveTo>
                <a:cubicBezTo>
                  <a:pt x="29098" y="86810"/>
                  <a:pt x="456664" y="39185"/>
                  <a:pt x="512756" y="27014"/>
                </a:cubicBezTo>
                <a:cubicBezTo>
                  <a:pt x="568848" y="14843"/>
                  <a:pt x="321727" y="17489"/>
                  <a:pt x="338131" y="17489"/>
                </a:cubicBezTo>
                <a:cubicBezTo>
                  <a:pt x="354535" y="17489"/>
                  <a:pt x="565673" y="16960"/>
                  <a:pt x="611181" y="27014"/>
                </a:cubicBezTo>
                <a:cubicBezTo>
                  <a:pt x="656689" y="37068"/>
                  <a:pt x="637639" y="50826"/>
                  <a:pt x="611181" y="77814"/>
                </a:cubicBezTo>
                <a:cubicBezTo>
                  <a:pt x="584723" y="104802"/>
                  <a:pt x="463014" y="183647"/>
                  <a:pt x="452431" y="188939"/>
                </a:cubicBezTo>
                <a:cubicBezTo>
                  <a:pt x="441848" y="194231"/>
                  <a:pt x="513285" y="139197"/>
                  <a:pt x="547681" y="109564"/>
                </a:cubicBezTo>
                <a:cubicBezTo>
                  <a:pt x="582077" y="79931"/>
                  <a:pt x="678385" y="24897"/>
                  <a:pt x="658806" y="11139"/>
                </a:cubicBezTo>
                <a:cubicBezTo>
                  <a:pt x="639227" y="-2619"/>
                  <a:pt x="523339" y="27543"/>
                  <a:pt x="430206" y="27014"/>
                </a:cubicBezTo>
                <a:cubicBezTo>
                  <a:pt x="337073" y="26485"/>
                  <a:pt x="107943" y="12197"/>
                  <a:pt x="100006" y="7964"/>
                </a:cubicBezTo>
                <a:cubicBezTo>
                  <a:pt x="92069" y="3731"/>
                  <a:pt x="359298" y="-3149"/>
                  <a:pt x="382581" y="1614"/>
                </a:cubicBezTo>
                <a:cubicBezTo>
                  <a:pt x="405864" y="6376"/>
                  <a:pt x="245527" y="28602"/>
                  <a:pt x="239706" y="36539"/>
                </a:cubicBezTo>
                <a:cubicBezTo>
                  <a:pt x="233885" y="44476"/>
                  <a:pt x="380993" y="37068"/>
                  <a:pt x="347656" y="49239"/>
                </a:cubicBezTo>
                <a:cubicBezTo>
                  <a:pt x="314319" y="61410"/>
                  <a:pt x="-25936" y="94218"/>
                  <a:pt x="1581" y="90514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8" name="フリーフォーム 1257">
            <a:extLst>
              <a:ext uri="{FF2B5EF4-FFF2-40B4-BE49-F238E27FC236}">
                <a16:creationId xmlns:a16="http://schemas.microsoft.com/office/drawing/2014/main" id="{BB105244-D07D-784A-D3FB-FB2EA705FEA5}"/>
              </a:ext>
            </a:extLst>
          </p:cNvPr>
          <p:cNvSpPr/>
          <p:nvPr/>
        </p:nvSpPr>
        <p:spPr>
          <a:xfrm>
            <a:off x="6599972" y="7676388"/>
            <a:ext cx="394793" cy="331350"/>
          </a:xfrm>
          <a:custGeom>
            <a:avLst/>
            <a:gdLst>
              <a:gd name="connsiteX0" fmla="*/ 394553 w 394793"/>
              <a:gd name="connsiteY0" fmla="*/ 762 h 331350"/>
              <a:gd name="connsiteX1" fmla="*/ 175478 w 394793"/>
              <a:gd name="connsiteY1" fmla="*/ 223012 h 331350"/>
              <a:gd name="connsiteX2" fmla="*/ 7203 w 394793"/>
              <a:gd name="connsiteY2" fmla="*/ 321437 h 331350"/>
              <a:gd name="connsiteX3" fmla="*/ 51653 w 394793"/>
              <a:gd name="connsiteY3" fmla="*/ 299212 h 331350"/>
              <a:gd name="connsiteX4" fmla="*/ 238978 w 394793"/>
              <a:gd name="connsiteY4" fmla="*/ 67437 h 331350"/>
              <a:gd name="connsiteX5" fmla="*/ 134203 w 394793"/>
              <a:gd name="connsiteY5" fmla="*/ 248412 h 331350"/>
              <a:gd name="connsiteX6" fmla="*/ 216753 w 394793"/>
              <a:gd name="connsiteY6" fmla="*/ 153162 h 331350"/>
              <a:gd name="connsiteX7" fmla="*/ 394553 w 394793"/>
              <a:gd name="connsiteY7" fmla="*/ 762 h 331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94793" h="331350">
                <a:moveTo>
                  <a:pt x="394553" y="762"/>
                </a:moveTo>
                <a:cubicBezTo>
                  <a:pt x="387674" y="12404"/>
                  <a:pt x="240036" y="169566"/>
                  <a:pt x="175478" y="223012"/>
                </a:cubicBezTo>
                <a:cubicBezTo>
                  <a:pt x="110920" y="276458"/>
                  <a:pt x="27840" y="308737"/>
                  <a:pt x="7203" y="321437"/>
                </a:cubicBezTo>
                <a:cubicBezTo>
                  <a:pt x="-13434" y="334137"/>
                  <a:pt x="13024" y="341545"/>
                  <a:pt x="51653" y="299212"/>
                </a:cubicBezTo>
                <a:cubicBezTo>
                  <a:pt x="90282" y="256879"/>
                  <a:pt x="225220" y="75904"/>
                  <a:pt x="238978" y="67437"/>
                </a:cubicBezTo>
                <a:cubicBezTo>
                  <a:pt x="252736" y="58970"/>
                  <a:pt x="137907" y="234125"/>
                  <a:pt x="134203" y="248412"/>
                </a:cubicBezTo>
                <a:cubicBezTo>
                  <a:pt x="130499" y="262699"/>
                  <a:pt x="174949" y="192320"/>
                  <a:pt x="216753" y="153162"/>
                </a:cubicBezTo>
                <a:cubicBezTo>
                  <a:pt x="258557" y="114004"/>
                  <a:pt x="401432" y="-10880"/>
                  <a:pt x="394553" y="762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9" name="フリーフォーム 1258">
            <a:extLst>
              <a:ext uri="{FF2B5EF4-FFF2-40B4-BE49-F238E27FC236}">
                <a16:creationId xmlns:a16="http://schemas.microsoft.com/office/drawing/2014/main" id="{38A8B2DC-9D38-110E-979C-2C108ADFFE74}"/>
              </a:ext>
            </a:extLst>
          </p:cNvPr>
          <p:cNvSpPr/>
          <p:nvPr/>
        </p:nvSpPr>
        <p:spPr>
          <a:xfrm>
            <a:off x="6023646" y="7991091"/>
            <a:ext cx="622926" cy="199960"/>
          </a:xfrm>
          <a:custGeom>
            <a:avLst/>
            <a:gdLst>
              <a:gd name="connsiteX0" fmla="*/ 2504 w 622926"/>
              <a:gd name="connsiteY0" fmla="*/ 190884 h 199960"/>
              <a:gd name="connsiteX1" fmla="*/ 348579 w 622926"/>
              <a:gd name="connsiteY1" fmla="*/ 175009 h 199960"/>
              <a:gd name="connsiteX2" fmla="*/ 408904 w 622926"/>
              <a:gd name="connsiteY2" fmla="*/ 181359 h 199960"/>
              <a:gd name="connsiteX3" fmla="*/ 443829 w 622926"/>
              <a:gd name="connsiteY3" fmla="*/ 165484 h 199960"/>
              <a:gd name="connsiteX4" fmla="*/ 561304 w 622926"/>
              <a:gd name="connsiteY4" fmla="*/ 95634 h 199960"/>
              <a:gd name="connsiteX5" fmla="*/ 621629 w 622926"/>
              <a:gd name="connsiteY5" fmla="*/ 384 h 199960"/>
              <a:gd name="connsiteX6" fmla="*/ 507329 w 622926"/>
              <a:gd name="connsiteY6" fmla="*/ 133734 h 199960"/>
              <a:gd name="connsiteX7" fmla="*/ 615279 w 622926"/>
              <a:gd name="connsiteY7" fmla="*/ 32134 h 199960"/>
              <a:gd name="connsiteX8" fmla="*/ 361279 w 622926"/>
              <a:gd name="connsiteY8" fmla="*/ 184534 h 199960"/>
              <a:gd name="connsiteX9" fmla="*/ 199354 w 622926"/>
              <a:gd name="connsiteY9" fmla="*/ 194059 h 199960"/>
              <a:gd name="connsiteX10" fmla="*/ 2504 w 622926"/>
              <a:gd name="connsiteY10" fmla="*/ 190884 h 1999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22926" h="199960">
                <a:moveTo>
                  <a:pt x="2504" y="190884"/>
                </a:moveTo>
                <a:cubicBezTo>
                  <a:pt x="27375" y="187709"/>
                  <a:pt x="280846" y="176596"/>
                  <a:pt x="348579" y="175009"/>
                </a:cubicBezTo>
                <a:cubicBezTo>
                  <a:pt x="416312" y="173422"/>
                  <a:pt x="393029" y="182946"/>
                  <a:pt x="408904" y="181359"/>
                </a:cubicBezTo>
                <a:cubicBezTo>
                  <a:pt x="424779" y="179771"/>
                  <a:pt x="418429" y="179771"/>
                  <a:pt x="443829" y="165484"/>
                </a:cubicBezTo>
                <a:cubicBezTo>
                  <a:pt x="469229" y="151197"/>
                  <a:pt x="531671" y="123151"/>
                  <a:pt x="561304" y="95634"/>
                </a:cubicBezTo>
                <a:cubicBezTo>
                  <a:pt x="590937" y="68117"/>
                  <a:pt x="630625" y="-5966"/>
                  <a:pt x="621629" y="384"/>
                </a:cubicBezTo>
                <a:cubicBezTo>
                  <a:pt x="612633" y="6734"/>
                  <a:pt x="508387" y="128443"/>
                  <a:pt x="507329" y="133734"/>
                </a:cubicBezTo>
                <a:cubicBezTo>
                  <a:pt x="506271" y="139025"/>
                  <a:pt x="639621" y="23667"/>
                  <a:pt x="615279" y="32134"/>
                </a:cubicBezTo>
                <a:cubicBezTo>
                  <a:pt x="590937" y="40601"/>
                  <a:pt x="430600" y="157547"/>
                  <a:pt x="361279" y="184534"/>
                </a:cubicBezTo>
                <a:cubicBezTo>
                  <a:pt x="291958" y="211521"/>
                  <a:pt x="253858" y="195117"/>
                  <a:pt x="199354" y="194059"/>
                </a:cubicBezTo>
                <a:cubicBezTo>
                  <a:pt x="144850" y="193001"/>
                  <a:pt x="-22367" y="194059"/>
                  <a:pt x="2504" y="190884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0" name="フリーフォーム 1259">
            <a:extLst>
              <a:ext uri="{FF2B5EF4-FFF2-40B4-BE49-F238E27FC236}">
                <a16:creationId xmlns:a16="http://schemas.microsoft.com/office/drawing/2014/main" id="{A78B5F8E-CA0E-FBED-12A6-49DB432C6E21}"/>
              </a:ext>
            </a:extLst>
          </p:cNvPr>
          <p:cNvSpPr/>
          <p:nvPr/>
        </p:nvSpPr>
        <p:spPr>
          <a:xfrm>
            <a:off x="6171922" y="7372277"/>
            <a:ext cx="670828" cy="302081"/>
          </a:xfrm>
          <a:custGeom>
            <a:avLst/>
            <a:gdLst>
              <a:gd name="connsiteX0" fmla="*/ 278 w 670828"/>
              <a:gd name="connsiteY0" fmla="*/ 301698 h 302081"/>
              <a:gd name="connsiteX1" fmla="*/ 374928 w 670828"/>
              <a:gd name="connsiteY1" fmla="*/ 104848 h 302081"/>
              <a:gd name="connsiteX2" fmla="*/ 317778 w 670828"/>
              <a:gd name="connsiteY2" fmla="*/ 82623 h 302081"/>
              <a:gd name="connsiteX3" fmla="*/ 670203 w 670828"/>
              <a:gd name="connsiteY3" fmla="*/ 73 h 302081"/>
              <a:gd name="connsiteX4" fmla="*/ 397153 w 670828"/>
              <a:gd name="connsiteY4" fmla="*/ 69923 h 302081"/>
              <a:gd name="connsiteX5" fmla="*/ 152678 w 670828"/>
              <a:gd name="connsiteY5" fmla="*/ 168348 h 302081"/>
              <a:gd name="connsiteX6" fmla="*/ 311428 w 670828"/>
              <a:gd name="connsiteY6" fmla="*/ 155648 h 302081"/>
              <a:gd name="connsiteX7" fmla="*/ 278 w 670828"/>
              <a:gd name="connsiteY7" fmla="*/ 301698 h 3020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70828" h="302081">
                <a:moveTo>
                  <a:pt x="278" y="301698"/>
                </a:moveTo>
                <a:cubicBezTo>
                  <a:pt x="10861" y="293231"/>
                  <a:pt x="322011" y="141360"/>
                  <a:pt x="374928" y="104848"/>
                </a:cubicBezTo>
                <a:cubicBezTo>
                  <a:pt x="427845" y="68335"/>
                  <a:pt x="268566" y="100085"/>
                  <a:pt x="317778" y="82623"/>
                </a:cubicBezTo>
                <a:cubicBezTo>
                  <a:pt x="366990" y="65161"/>
                  <a:pt x="656974" y="2190"/>
                  <a:pt x="670203" y="73"/>
                </a:cubicBezTo>
                <a:cubicBezTo>
                  <a:pt x="683432" y="-2044"/>
                  <a:pt x="483407" y="41877"/>
                  <a:pt x="397153" y="69923"/>
                </a:cubicBezTo>
                <a:cubicBezTo>
                  <a:pt x="310899" y="97969"/>
                  <a:pt x="166965" y="154061"/>
                  <a:pt x="152678" y="168348"/>
                </a:cubicBezTo>
                <a:cubicBezTo>
                  <a:pt x="138391" y="182635"/>
                  <a:pt x="338416" y="135540"/>
                  <a:pt x="311428" y="155648"/>
                </a:cubicBezTo>
                <a:cubicBezTo>
                  <a:pt x="284441" y="175756"/>
                  <a:pt x="-10305" y="310165"/>
                  <a:pt x="278" y="301698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1" name="フリーフォーム 1260">
            <a:extLst>
              <a:ext uri="{FF2B5EF4-FFF2-40B4-BE49-F238E27FC236}">
                <a16:creationId xmlns:a16="http://schemas.microsoft.com/office/drawing/2014/main" id="{10EDBFF3-F176-06B6-7DA1-3AB152D9C229}"/>
              </a:ext>
            </a:extLst>
          </p:cNvPr>
          <p:cNvSpPr/>
          <p:nvPr/>
        </p:nvSpPr>
        <p:spPr>
          <a:xfrm>
            <a:off x="6199933" y="7658016"/>
            <a:ext cx="319054" cy="556871"/>
          </a:xfrm>
          <a:custGeom>
            <a:avLst/>
            <a:gdLst>
              <a:gd name="connsiteX0" fmla="*/ 153242 w 319054"/>
              <a:gd name="connsiteY0" fmla="*/ 158834 h 556871"/>
              <a:gd name="connsiteX1" fmla="*/ 251667 w 319054"/>
              <a:gd name="connsiteY1" fmla="*/ 200109 h 556871"/>
              <a:gd name="connsiteX2" fmla="*/ 207217 w 319054"/>
              <a:gd name="connsiteY2" fmla="*/ 314409 h 556871"/>
              <a:gd name="connsiteX3" fmla="*/ 318342 w 319054"/>
              <a:gd name="connsiteY3" fmla="*/ 279484 h 556871"/>
              <a:gd name="connsiteX4" fmla="*/ 143717 w 319054"/>
              <a:gd name="connsiteY4" fmla="*/ 431884 h 556871"/>
              <a:gd name="connsiteX5" fmla="*/ 842 w 319054"/>
              <a:gd name="connsiteY5" fmla="*/ 555709 h 556871"/>
              <a:gd name="connsiteX6" fmla="*/ 92917 w 319054"/>
              <a:gd name="connsiteY6" fmla="*/ 482684 h 556871"/>
              <a:gd name="connsiteX7" fmla="*/ 261192 w 319054"/>
              <a:gd name="connsiteY7" fmla="*/ 301709 h 556871"/>
              <a:gd name="connsiteX8" fmla="*/ 188167 w 319054"/>
              <a:gd name="connsiteY8" fmla="*/ 393784 h 556871"/>
              <a:gd name="connsiteX9" fmla="*/ 254842 w 319054"/>
              <a:gd name="connsiteY9" fmla="*/ 200109 h 556871"/>
              <a:gd name="connsiteX10" fmla="*/ 261192 w 319054"/>
              <a:gd name="connsiteY10" fmla="*/ 149309 h 556871"/>
              <a:gd name="connsiteX11" fmla="*/ 264367 w 319054"/>
              <a:gd name="connsiteY11" fmla="*/ 84 h 556871"/>
              <a:gd name="connsiteX12" fmla="*/ 223092 w 319054"/>
              <a:gd name="connsiteY12" fmla="*/ 171534 h 556871"/>
              <a:gd name="connsiteX13" fmla="*/ 153242 w 319054"/>
              <a:gd name="connsiteY13" fmla="*/ 158834 h 5568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19054" h="556871">
                <a:moveTo>
                  <a:pt x="153242" y="158834"/>
                </a:moveTo>
                <a:cubicBezTo>
                  <a:pt x="158004" y="163596"/>
                  <a:pt x="242671" y="174180"/>
                  <a:pt x="251667" y="200109"/>
                </a:cubicBezTo>
                <a:cubicBezTo>
                  <a:pt x="260663" y="226038"/>
                  <a:pt x="196105" y="301180"/>
                  <a:pt x="207217" y="314409"/>
                </a:cubicBezTo>
                <a:cubicBezTo>
                  <a:pt x="218329" y="327638"/>
                  <a:pt x="328925" y="259905"/>
                  <a:pt x="318342" y="279484"/>
                </a:cubicBezTo>
                <a:cubicBezTo>
                  <a:pt x="307759" y="299063"/>
                  <a:pt x="143717" y="431884"/>
                  <a:pt x="143717" y="431884"/>
                </a:cubicBezTo>
                <a:lnTo>
                  <a:pt x="842" y="555709"/>
                </a:lnTo>
                <a:cubicBezTo>
                  <a:pt x="-7625" y="564176"/>
                  <a:pt x="49525" y="525017"/>
                  <a:pt x="92917" y="482684"/>
                </a:cubicBezTo>
                <a:cubicBezTo>
                  <a:pt x="136309" y="440351"/>
                  <a:pt x="245317" y="316526"/>
                  <a:pt x="261192" y="301709"/>
                </a:cubicBezTo>
                <a:cubicBezTo>
                  <a:pt x="277067" y="286892"/>
                  <a:pt x="189225" y="410717"/>
                  <a:pt x="188167" y="393784"/>
                </a:cubicBezTo>
                <a:cubicBezTo>
                  <a:pt x="187109" y="376851"/>
                  <a:pt x="242671" y="240855"/>
                  <a:pt x="254842" y="200109"/>
                </a:cubicBezTo>
                <a:cubicBezTo>
                  <a:pt x="267013" y="159363"/>
                  <a:pt x="259605" y="182646"/>
                  <a:pt x="261192" y="149309"/>
                </a:cubicBezTo>
                <a:cubicBezTo>
                  <a:pt x="262779" y="115972"/>
                  <a:pt x="270717" y="-3620"/>
                  <a:pt x="264367" y="84"/>
                </a:cubicBezTo>
                <a:cubicBezTo>
                  <a:pt x="258017" y="3788"/>
                  <a:pt x="240555" y="145076"/>
                  <a:pt x="223092" y="171534"/>
                </a:cubicBezTo>
                <a:cubicBezTo>
                  <a:pt x="205629" y="197992"/>
                  <a:pt x="148480" y="154072"/>
                  <a:pt x="153242" y="158834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2" name="フリーフォーム 1261">
            <a:extLst>
              <a:ext uri="{FF2B5EF4-FFF2-40B4-BE49-F238E27FC236}">
                <a16:creationId xmlns:a16="http://schemas.microsoft.com/office/drawing/2014/main" id="{8BD1A9FA-EFFD-7047-1749-99A0AEC1708A}"/>
              </a:ext>
            </a:extLst>
          </p:cNvPr>
          <p:cNvSpPr/>
          <p:nvPr/>
        </p:nvSpPr>
        <p:spPr>
          <a:xfrm>
            <a:off x="5999833" y="7677866"/>
            <a:ext cx="509415" cy="537467"/>
          </a:xfrm>
          <a:custGeom>
            <a:avLst/>
            <a:gdLst>
              <a:gd name="connsiteX0" fmla="*/ 505742 w 509415"/>
              <a:gd name="connsiteY0" fmla="*/ 5634 h 537467"/>
              <a:gd name="connsiteX1" fmla="*/ 175542 w 509415"/>
              <a:gd name="connsiteY1" fmla="*/ 323134 h 537467"/>
              <a:gd name="connsiteX2" fmla="*/ 210467 w 509415"/>
              <a:gd name="connsiteY2" fmla="*/ 278684 h 537467"/>
              <a:gd name="connsiteX3" fmla="*/ 96167 w 509415"/>
              <a:gd name="connsiteY3" fmla="*/ 405684 h 537467"/>
              <a:gd name="connsiteX4" fmla="*/ 917 w 509415"/>
              <a:gd name="connsiteY4" fmla="*/ 535859 h 537467"/>
              <a:gd name="connsiteX5" fmla="*/ 45367 w 509415"/>
              <a:gd name="connsiteY5" fmla="*/ 481884 h 537467"/>
              <a:gd name="connsiteX6" fmla="*/ 302542 w 509415"/>
              <a:gd name="connsiteY6" fmla="*/ 167559 h 537467"/>
              <a:gd name="connsiteX7" fmla="*/ 245392 w 509415"/>
              <a:gd name="connsiteY7" fmla="*/ 256459 h 537467"/>
              <a:gd name="connsiteX8" fmla="*/ 353342 w 509415"/>
              <a:gd name="connsiteY8" fmla="*/ 72309 h 537467"/>
              <a:gd name="connsiteX9" fmla="*/ 299367 w 509415"/>
              <a:gd name="connsiteY9" fmla="*/ 199309 h 537467"/>
              <a:gd name="connsiteX10" fmla="*/ 350167 w 509415"/>
              <a:gd name="connsiteY10" fmla="*/ 123109 h 537467"/>
              <a:gd name="connsiteX11" fmla="*/ 505742 w 509415"/>
              <a:gd name="connsiteY11" fmla="*/ 5634 h 537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09415" h="537467">
                <a:moveTo>
                  <a:pt x="505742" y="5634"/>
                </a:moveTo>
                <a:cubicBezTo>
                  <a:pt x="476638" y="38971"/>
                  <a:pt x="224754" y="277626"/>
                  <a:pt x="175542" y="323134"/>
                </a:cubicBezTo>
                <a:cubicBezTo>
                  <a:pt x="126330" y="368642"/>
                  <a:pt x="223696" y="264926"/>
                  <a:pt x="210467" y="278684"/>
                </a:cubicBezTo>
                <a:cubicBezTo>
                  <a:pt x="197238" y="292442"/>
                  <a:pt x="131092" y="362822"/>
                  <a:pt x="96167" y="405684"/>
                </a:cubicBezTo>
                <a:cubicBezTo>
                  <a:pt x="61242" y="448546"/>
                  <a:pt x="9384" y="523159"/>
                  <a:pt x="917" y="535859"/>
                </a:cubicBezTo>
                <a:cubicBezTo>
                  <a:pt x="-7550" y="548559"/>
                  <a:pt x="45367" y="481884"/>
                  <a:pt x="45367" y="481884"/>
                </a:cubicBezTo>
                <a:cubicBezTo>
                  <a:pt x="95638" y="420501"/>
                  <a:pt x="269205" y="205130"/>
                  <a:pt x="302542" y="167559"/>
                </a:cubicBezTo>
                <a:cubicBezTo>
                  <a:pt x="335879" y="129988"/>
                  <a:pt x="236925" y="272334"/>
                  <a:pt x="245392" y="256459"/>
                </a:cubicBezTo>
                <a:cubicBezTo>
                  <a:pt x="253859" y="240584"/>
                  <a:pt x="344346" y="81834"/>
                  <a:pt x="353342" y="72309"/>
                </a:cubicBezTo>
                <a:cubicBezTo>
                  <a:pt x="362338" y="62784"/>
                  <a:pt x="299896" y="190842"/>
                  <a:pt x="299367" y="199309"/>
                </a:cubicBezTo>
                <a:cubicBezTo>
                  <a:pt x="298838" y="207776"/>
                  <a:pt x="317888" y="149567"/>
                  <a:pt x="350167" y="123109"/>
                </a:cubicBezTo>
                <a:cubicBezTo>
                  <a:pt x="382446" y="96651"/>
                  <a:pt x="534846" y="-27703"/>
                  <a:pt x="505742" y="5634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3" name="フリーフォーム 1262">
            <a:extLst>
              <a:ext uri="{FF2B5EF4-FFF2-40B4-BE49-F238E27FC236}">
                <a16:creationId xmlns:a16="http://schemas.microsoft.com/office/drawing/2014/main" id="{40D18E5E-5E5E-1810-C8AC-30CDA22A7675}"/>
              </a:ext>
            </a:extLst>
          </p:cNvPr>
          <p:cNvSpPr/>
          <p:nvPr/>
        </p:nvSpPr>
        <p:spPr>
          <a:xfrm>
            <a:off x="6149973" y="7902574"/>
            <a:ext cx="244508" cy="215429"/>
          </a:xfrm>
          <a:custGeom>
            <a:avLst/>
            <a:gdLst>
              <a:gd name="connsiteX0" fmla="*/ 244477 w 244508"/>
              <a:gd name="connsiteY0" fmla="*/ 1 h 215429"/>
              <a:gd name="connsiteX1" fmla="*/ 165102 w 244508"/>
              <a:gd name="connsiteY1" fmla="*/ 123826 h 215429"/>
              <a:gd name="connsiteX2" fmla="*/ 50802 w 244508"/>
              <a:gd name="connsiteY2" fmla="*/ 193676 h 215429"/>
              <a:gd name="connsiteX3" fmla="*/ 98427 w 244508"/>
              <a:gd name="connsiteY3" fmla="*/ 212726 h 215429"/>
              <a:gd name="connsiteX4" fmla="*/ 2 w 244508"/>
              <a:gd name="connsiteY4" fmla="*/ 212726 h 215429"/>
              <a:gd name="connsiteX5" fmla="*/ 101602 w 244508"/>
              <a:gd name="connsiteY5" fmla="*/ 206376 h 215429"/>
              <a:gd name="connsiteX6" fmla="*/ 193677 w 244508"/>
              <a:gd name="connsiteY6" fmla="*/ 114301 h 215429"/>
              <a:gd name="connsiteX7" fmla="*/ 111127 w 244508"/>
              <a:gd name="connsiteY7" fmla="*/ 161926 h 215429"/>
              <a:gd name="connsiteX8" fmla="*/ 168277 w 244508"/>
              <a:gd name="connsiteY8" fmla="*/ 82551 h 215429"/>
              <a:gd name="connsiteX9" fmla="*/ 174627 w 244508"/>
              <a:gd name="connsiteY9" fmla="*/ 120651 h 215429"/>
              <a:gd name="connsiteX10" fmla="*/ 244477 w 244508"/>
              <a:gd name="connsiteY10" fmla="*/ 1 h 2154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44508" h="215429">
                <a:moveTo>
                  <a:pt x="244477" y="1"/>
                </a:moveTo>
                <a:cubicBezTo>
                  <a:pt x="242890" y="530"/>
                  <a:pt x="197381" y="91547"/>
                  <a:pt x="165102" y="123826"/>
                </a:cubicBezTo>
                <a:cubicBezTo>
                  <a:pt x="132823" y="156105"/>
                  <a:pt x="61914" y="178860"/>
                  <a:pt x="50802" y="193676"/>
                </a:cubicBezTo>
                <a:cubicBezTo>
                  <a:pt x="39690" y="208492"/>
                  <a:pt x="106894" y="209551"/>
                  <a:pt x="98427" y="212726"/>
                </a:cubicBezTo>
                <a:cubicBezTo>
                  <a:pt x="89960" y="215901"/>
                  <a:pt x="-527" y="213784"/>
                  <a:pt x="2" y="212726"/>
                </a:cubicBezTo>
                <a:cubicBezTo>
                  <a:pt x="531" y="211668"/>
                  <a:pt x="69323" y="222780"/>
                  <a:pt x="101602" y="206376"/>
                </a:cubicBezTo>
                <a:cubicBezTo>
                  <a:pt x="133881" y="189972"/>
                  <a:pt x="192090" y="121709"/>
                  <a:pt x="193677" y="114301"/>
                </a:cubicBezTo>
                <a:cubicBezTo>
                  <a:pt x="195264" y="106893"/>
                  <a:pt x="115360" y="167218"/>
                  <a:pt x="111127" y="161926"/>
                </a:cubicBezTo>
                <a:cubicBezTo>
                  <a:pt x="106894" y="156634"/>
                  <a:pt x="157694" y="89430"/>
                  <a:pt x="168277" y="82551"/>
                </a:cubicBezTo>
                <a:cubicBezTo>
                  <a:pt x="178860" y="75672"/>
                  <a:pt x="162985" y="131234"/>
                  <a:pt x="174627" y="120651"/>
                </a:cubicBezTo>
                <a:cubicBezTo>
                  <a:pt x="186269" y="110068"/>
                  <a:pt x="246064" y="-528"/>
                  <a:pt x="244477" y="1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4" name="フリーフォーム 1263">
            <a:extLst>
              <a:ext uri="{FF2B5EF4-FFF2-40B4-BE49-F238E27FC236}">
                <a16:creationId xmlns:a16="http://schemas.microsoft.com/office/drawing/2014/main" id="{CDC157FA-888E-DE8C-14AD-8261B5B043D7}"/>
              </a:ext>
            </a:extLst>
          </p:cNvPr>
          <p:cNvSpPr/>
          <p:nvPr/>
        </p:nvSpPr>
        <p:spPr>
          <a:xfrm>
            <a:off x="5959391" y="7498845"/>
            <a:ext cx="388284" cy="153451"/>
          </a:xfrm>
          <a:custGeom>
            <a:avLst/>
            <a:gdLst>
              <a:gd name="connsiteX0" fmla="*/ 387434 w 388284"/>
              <a:gd name="connsiteY0" fmla="*/ 505 h 153451"/>
              <a:gd name="connsiteX1" fmla="*/ 158834 w 388284"/>
              <a:gd name="connsiteY1" fmla="*/ 127505 h 153451"/>
              <a:gd name="connsiteX2" fmla="*/ 215984 w 388284"/>
              <a:gd name="connsiteY2" fmla="*/ 124330 h 153451"/>
              <a:gd name="connsiteX3" fmla="*/ 47709 w 388284"/>
              <a:gd name="connsiteY3" fmla="*/ 152905 h 153451"/>
              <a:gd name="connsiteX4" fmla="*/ 3259 w 388284"/>
              <a:gd name="connsiteY4" fmla="*/ 140205 h 153451"/>
              <a:gd name="connsiteX5" fmla="*/ 117559 w 388284"/>
              <a:gd name="connsiteY5" fmla="*/ 105280 h 153451"/>
              <a:gd name="connsiteX6" fmla="*/ 206459 w 388284"/>
              <a:gd name="connsiteY6" fmla="*/ 73530 h 153451"/>
              <a:gd name="connsiteX7" fmla="*/ 98509 w 388284"/>
              <a:gd name="connsiteY7" fmla="*/ 105280 h 153451"/>
              <a:gd name="connsiteX8" fmla="*/ 231859 w 388284"/>
              <a:gd name="connsiteY8" fmla="*/ 83055 h 153451"/>
              <a:gd name="connsiteX9" fmla="*/ 387434 w 388284"/>
              <a:gd name="connsiteY9" fmla="*/ 505 h 1534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88284" h="153451">
                <a:moveTo>
                  <a:pt x="387434" y="505"/>
                </a:moveTo>
                <a:cubicBezTo>
                  <a:pt x="375263" y="7913"/>
                  <a:pt x="187409" y="106868"/>
                  <a:pt x="158834" y="127505"/>
                </a:cubicBezTo>
                <a:cubicBezTo>
                  <a:pt x="130259" y="148142"/>
                  <a:pt x="234505" y="120097"/>
                  <a:pt x="215984" y="124330"/>
                </a:cubicBezTo>
                <a:cubicBezTo>
                  <a:pt x="197463" y="128563"/>
                  <a:pt x="83163" y="150259"/>
                  <a:pt x="47709" y="152905"/>
                </a:cubicBezTo>
                <a:cubicBezTo>
                  <a:pt x="12255" y="155551"/>
                  <a:pt x="-8383" y="148143"/>
                  <a:pt x="3259" y="140205"/>
                </a:cubicBezTo>
                <a:cubicBezTo>
                  <a:pt x="14901" y="132268"/>
                  <a:pt x="83692" y="116393"/>
                  <a:pt x="117559" y="105280"/>
                </a:cubicBezTo>
                <a:cubicBezTo>
                  <a:pt x="151426" y="94168"/>
                  <a:pt x="209634" y="73530"/>
                  <a:pt x="206459" y="73530"/>
                </a:cubicBezTo>
                <a:cubicBezTo>
                  <a:pt x="203284" y="73530"/>
                  <a:pt x="94276" y="103693"/>
                  <a:pt x="98509" y="105280"/>
                </a:cubicBezTo>
                <a:cubicBezTo>
                  <a:pt x="102742" y="106867"/>
                  <a:pt x="185821" y="96813"/>
                  <a:pt x="231859" y="83055"/>
                </a:cubicBezTo>
                <a:cubicBezTo>
                  <a:pt x="277896" y="69297"/>
                  <a:pt x="399605" y="-6903"/>
                  <a:pt x="387434" y="505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5" name="フリーフォーム 1264">
            <a:extLst>
              <a:ext uri="{FF2B5EF4-FFF2-40B4-BE49-F238E27FC236}">
                <a16:creationId xmlns:a16="http://schemas.microsoft.com/office/drawing/2014/main" id="{78AF1AD8-9C9E-1189-5FEA-F07B9964BE31}"/>
              </a:ext>
            </a:extLst>
          </p:cNvPr>
          <p:cNvSpPr/>
          <p:nvPr/>
        </p:nvSpPr>
        <p:spPr>
          <a:xfrm>
            <a:off x="6638071" y="7808247"/>
            <a:ext cx="634028" cy="484861"/>
          </a:xfrm>
          <a:custGeom>
            <a:avLst/>
            <a:gdLst>
              <a:gd name="connsiteX0" fmla="*/ 629504 w 634028"/>
              <a:gd name="connsiteY0" fmla="*/ 5428 h 484861"/>
              <a:gd name="connsiteX1" fmla="*/ 242154 w 634028"/>
              <a:gd name="connsiteY1" fmla="*/ 307053 h 484861"/>
              <a:gd name="connsiteX2" fmla="*/ 337404 w 634028"/>
              <a:gd name="connsiteY2" fmla="*/ 259428 h 484861"/>
              <a:gd name="connsiteX3" fmla="*/ 4029 w 634028"/>
              <a:gd name="connsiteY3" fmla="*/ 481678 h 484861"/>
              <a:gd name="connsiteX4" fmla="*/ 165954 w 634028"/>
              <a:gd name="connsiteY4" fmla="*/ 376903 h 484861"/>
              <a:gd name="connsiteX5" fmla="*/ 362804 w 634028"/>
              <a:gd name="connsiteY5" fmla="*/ 186403 h 484861"/>
              <a:gd name="connsiteX6" fmla="*/ 289779 w 634028"/>
              <a:gd name="connsiteY6" fmla="*/ 224503 h 484861"/>
              <a:gd name="connsiteX7" fmla="*/ 442179 w 634028"/>
              <a:gd name="connsiteY7" fmla="*/ 119728 h 484861"/>
              <a:gd name="connsiteX8" fmla="*/ 629504 w 634028"/>
              <a:gd name="connsiteY8" fmla="*/ 5428 h 484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34028" h="484861">
                <a:moveTo>
                  <a:pt x="629504" y="5428"/>
                </a:moveTo>
                <a:cubicBezTo>
                  <a:pt x="596167" y="36649"/>
                  <a:pt x="290837" y="264720"/>
                  <a:pt x="242154" y="307053"/>
                </a:cubicBezTo>
                <a:cubicBezTo>
                  <a:pt x="193471" y="349386"/>
                  <a:pt x="377091" y="230324"/>
                  <a:pt x="337404" y="259428"/>
                </a:cubicBezTo>
                <a:cubicBezTo>
                  <a:pt x="297717" y="288532"/>
                  <a:pt x="32604" y="462099"/>
                  <a:pt x="4029" y="481678"/>
                </a:cubicBezTo>
                <a:cubicBezTo>
                  <a:pt x="-24546" y="501257"/>
                  <a:pt x="106158" y="426115"/>
                  <a:pt x="165954" y="376903"/>
                </a:cubicBezTo>
                <a:cubicBezTo>
                  <a:pt x="225750" y="327691"/>
                  <a:pt x="342166" y="211803"/>
                  <a:pt x="362804" y="186403"/>
                </a:cubicBezTo>
                <a:cubicBezTo>
                  <a:pt x="383442" y="161003"/>
                  <a:pt x="276550" y="235615"/>
                  <a:pt x="289779" y="224503"/>
                </a:cubicBezTo>
                <a:cubicBezTo>
                  <a:pt x="303008" y="213391"/>
                  <a:pt x="381325" y="153065"/>
                  <a:pt x="442179" y="119728"/>
                </a:cubicBezTo>
                <a:cubicBezTo>
                  <a:pt x="503033" y="86391"/>
                  <a:pt x="662841" y="-25793"/>
                  <a:pt x="629504" y="5428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6" name="フリーフォーム 1265">
            <a:extLst>
              <a:ext uri="{FF2B5EF4-FFF2-40B4-BE49-F238E27FC236}">
                <a16:creationId xmlns:a16="http://schemas.microsoft.com/office/drawing/2014/main" id="{39804358-731C-B65D-918E-B6BD370278B5}"/>
              </a:ext>
            </a:extLst>
          </p:cNvPr>
          <p:cNvSpPr/>
          <p:nvPr/>
        </p:nvSpPr>
        <p:spPr>
          <a:xfrm>
            <a:off x="6604646" y="8108398"/>
            <a:ext cx="346174" cy="367936"/>
          </a:xfrm>
          <a:custGeom>
            <a:avLst/>
            <a:gdLst>
              <a:gd name="connsiteX0" fmla="*/ 313679 w 346174"/>
              <a:gd name="connsiteY0" fmla="*/ 552 h 367936"/>
              <a:gd name="connsiteX1" fmla="*/ 304154 w 346174"/>
              <a:gd name="connsiteY1" fmla="*/ 86277 h 367936"/>
              <a:gd name="connsiteX2" fmla="*/ 345429 w 346174"/>
              <a:gd name="connsiteY2" fmla="*/ 133902 h 367936"/>
              <a:gd name="connsiteX3" fmla="*/ 262879 w 346174"/>
              <a:gd name="connsiteY3" fmla="*/ 203752 h 367936"/>
              <a:gd name="connsiteX4" fmla="*/ 8879 w 346174"/>
              <a:gd name="connsiteY4" fmla="*/ 362502 h 367936"/>
              <a:gd name="connsiteX5" fmla="*/ 53329 w 346174"/>
              <a:gd name="connsiteY5" fmla="*/ 333927 h 367936"/>
              <a:gd name="connsiteX6" fmla="*/ 256529 w 346174"/>
              <a:gd name="connsiteY6" fmla="*/ 194227 h 367936"/>
              <a:gd name="connsiteX7" fmla="*/ 316854 w 346174"/>
              <a:gd name="connsiteY7" fmla="*/ 168827 h 367936"/>
              <a:gd name="connsiteX8" fmla="*/ 316854 w 346174"/>
              <a:gd name="connsiteY8" fmla="*/ 124377 h 367936"/>
              <a:gd name="connsiteX9" fmla="*/ 294629 w 346174"/>
              <a:gd name="connsiteY9" fmla="*/ 54527 h 367936"/>
              <a:gd name="connsiteX10" fmla="*/ 313679 w 346174"/>
              <a:gd name="connsiteY10" fmla="*/ 552 h 367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46174" h="367936">
                <a:moveTo>
                  <a:pt x="313679" y="552"/>
                </a:moveTo>
                <a:cubicBezTo>
                  <a:pt x="315266" y="5844"/>
                  <a:pt x="298862" y="64052"/>
                  <a:pt x="304154" y="86277"/>
                </a:cubicBezTo>
                <a:cubicBezTo>
                  <a:pt x="309446" y="108502"/>
                  <a:pt x="352308" y="114323"/>
                  <a:pt x="345429" y="133902"/>
                </a:cubicBezTo>
                <a:cubicBezTo>
                  <a:pt x="338550" y="153481"/>
                  <a:pt x="318971" y="165652"/>
                  <a:pt x="262879" y="203752"/>
                </a:cubicBezTo>
                <a:cubicBezTo>
                  <a:pt x="206787" y="241852"/>
                  <a:pt x="43804" y="340806"/>
                  <a:pt x="8879" y="362502"/>
                </a:cubicBezTo>
                <a:cubicBezTo>
                  <a:pt x="-26046" y="384198"/>
                  <a:pt x="53329" y="333927"/>
                  <a:pt x="53329" y="333927"/>
                </a:cubicBezTo>
                <a:cubicBezTo>
                  <a:pt x="94604" y="305881"/>
                  <a:pt x="212608" y="221744"/>
                  <a:pt x="256529" y="194227"/>
                </a:cubicBezTo>
                <a:cubicBezTo>
                  <a:pt x="300450" y="166710"/>
                  <a:pt x="306800" y="180469"/>
                  <a:pt x="316854" y="168827"/>
                </a:cubicBezTo>
                <a:cubicBezTo>
                  <a:pt x="326908" y="157185"/>
                  <a:pt x="320558" y="143427"/>
                  <a:pt x="316854" y="124377"/>
                </a:cubicBezTo>
                <a:cubicBezTo>
                  <a:pt x="313150" y="105327"/>
                  <a:pt x="293041" y="79927"/>
                  <a:pt x="294629" y="54527"/>
                </a:cubicBezTo>
                <a:cubicBezTo>
                  <a:pt x="296216" y="29127"/>
                  <a:pt x="312092" y="-4740"/>
                  <a:pt x="313679" y="552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7" name="フリーフォーム 1266">
            <a:extLst>
              <a:ext uri="{FF2B5EF4-FFF2-40B4-BE49-F238E27FC236}">
                <a16:creationId xmlns:a16="http://schemas.microsoft.com/office/drawing/2014/main" id="{C901AA60-8794-A63A-E13C-74A862104D39}"/>
              </a:ext>
            </a:extLst>
          </p:cNvPr>
          <p:cNvSpPr/>
          <p:nvPr/>
        </p:nvSpPr>
        <p:spPr>
          <a:xfrm>
            <a:off x="6559174" y="8269451"/>
            <a:ext cx="118869" cy="205102"/>
          </a:xfrm>
          <a:custGeom>
            <a:avLst/>
            <a:gdLst>
              <a:gd name="connsiteX0" fmla="*/ 32126 w 118869"/>
              <a:gd name="connsiteY0" fmla="*/ 1424 h 205102"/>
              <a:gd name="connsiteX1" fmla="*/ 32126 w 118869"/>
              <a:gd name="connsiteY1" fmla="*/ 74449 h 205102"/>
              <a:gd name="connsiteX2" fmla="*/ 114676 w 118869"/>
              <a:gd name="connsiteY2" fmla="*/ 198274 h 205102"/>
              <a:gd name="connsiteX3" fmla="*/ 95626 w 118869"/>
              <a:gd name="connsiteY3" fmla="*/ 179224 h 205102"/>
              <a:gd name="connsiteX4" fmla="*/ 376 w 118869"/>
              <a:gd name="connsiteY4" fmla="*/ 96674 h 205102"/>
              <a:gd name="connsiteX5" fmla="*/ 60701 w 118869"/>
              <a:gd name="connsiteY5" fmla="*/ 137949 h 205102"/>
              <a:gd name="connsiteX6" fmla="*/ 32126 w 118869"/>
              <a:gd name="connsiteY6" fmla="*/ 1424 h 2051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8869" h="205102">
                <a:moveTo>
                  <a:pt x="32126" y="1424"/>
                </a:moveTo>
                <a:cubicBezTo>
                  <a:pt x="27363" y="-9159"/>
                  <a:pt x="18368" y="41641"/>
                  <a:pt x="32126" y="74449"/>
                </a:cubicBezTo>
                <a:cubicBezTo>
                  <a:pt x="45884" y="107257"/>
                  <a:pt x="114676" y="198274"/>
                  <a:pt x="114676" y="198274"/>
                </a:cubicBezTo>
                <a:cubicBezTo>
                  <a:pt x="125259" y="215737"/>
                  <a:pt x="114676" y="196157"/>
                  <a:pt x="95626" y="179224"/>
                </a:cubicBezTo>
                <a:cubicBezTo>
                  <a:pt x="76576" y="162291"/>
                  <a:pt x="6197" y="103553"/>
                  <a:pt x="376" y="96674"/>
                </a:cubicBezTo>
                <a:cubicBezTo>
                  <a:pt x="-5445" y="89795"/>
                  <a:pt x="58055" y="148532"/>
                  <a:pt x="60701" y="137949"/>
                </a:cubicBezTo>
                <a:cubicBezTo>
                  <a:pt x="63347" y="127366"/>
                  <a:pt x="36889" y="12007"/>
                  <a:pt x="32126" y="1424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8" name="フリーフォーム 1267">
            <a:extLst>
              <a:ext uri="{FF2B5EF4-FFF2-40B4-BE49-F238E27FC236}">
                <a16:creationId xmlns:a16="http://schemas.microsoft.com/office/drawing/2014/main" id="{66840198-CAE2-FD08-9398-1E80B635919C}"/>
              </a:ext>
            </a:extLst>
          </p:cNvPr>
          <p:cNvSpPr/>
          <p:nvPr/>
        </p:nvSpPr>
        <p:spPr>
          <a:xfrm>
            <a:off x="6562664" y="8338692"/>
            <a:ext cx="565300" cy="131481"/>
          </a:xfrm>
          <a:custGeom>
            <a:avLst/>
            <a:gdLst>
              <a:gd name="connsiteX0" fmla="*/ 61 w 565300"/>
              <a:gd name="connsiteY0" fmla="*/ 49658 h 131481"/>
              <a:gd name="connsiteX1" fmla="*/ 257236 w 565300"/>
              <a:gd name="connsiteY1" fmla="*/ 97283 h 131481"/>
              <a:gd name="connsiteX2" fmla="*/ 384236 w 565300"/>
              <a:gd name="connsiteY2" fmla="*/ 24258 h 131481"/>
              <a:gd name="connsiteX3" fmla="*/ 565211 w 565300"/>
              <a:gd name="connsiteY3" fmla="*/ 8383 h 131481"/>
              <a:gd name="connsiteX4" fmla="*/ 406461 w 565300"/>
              <a:gd name="connsiteY4" fmla="*/ 8383 h 131481"/>
              <a:gd name="connsiteX5" fmla="*/ 266761 w 565300"/>
              <a:gd name="connsiteY5" fmla="*/ 113158 h 131481"/>
              <a:gd name="connsiteX6" fmla="*/ 136586 w 565300"/>
              <a:gd name="connsiteY6" fmla="*/ 109983 h 131481"/>
              <a:gd name="connsiteX7" fmla="*/ 231836 w 565300"/>
              <a:gd name="connsiteY7" fmla="*/ 129033 h 131481"/>
              <a:gd name="connsiteX8" fmla="*/ 61 w 565300"/>
              <a:gd name="connsiteY8" fmla="*/ 49658 h 1314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65300" h="131481">
                <a:moveTo>
                  <a:pt x="61" y="49658"/>
                </a:moveTo>
                <a:cubicBezTo>
                  <a:pt x="4294" y="44366"/>
                  <a:pt x="193207" y="101516"/>
                  <a:pt x="257236" y="97283"/>
                </a:cubicBezTo>
                <a:cubicBezTo>
                  <a:pt x="321265" y="93050"/>
                  <a:pt x="332907" y="39075"/>
                  <a:pt x="384236" y="24258"/>
                </a:cubicBezTo>
                <a:cubicBezTo>
                  <a:pt x="435565" y="9441"/>
                  <a:pt x="561507" y="11029"/>
                  <a:pt x="565211" y="8383"/>
                </a:cubicBezTo>
                <a:cubicBezTo>
                  <a:pt x="568915" y="5737"/>
                  <a:pt x="456203" y="-9080"/>
                  <a:pt x="406461" y="8383"/>
                </a:cubicBezTo>
                <a:cubicBezTo>
                  <a:pt x="356719" y="25845"/>
                  <a:pt x="311740" y="96225"/>
                  <a:pt x="266761" y="113158"/>
                </a:cubicBezTo>
                <a:cubicBezTo>
                  <a:pt x="221782" y="130091"/>
                  <a:pt x="142407" y="107337"/>
                  <a:pt x="136586" y="109983"/>
                </a:cubicBezTo>
                <a:cubicBezTo>
                  <a:pt x="130765" y="112629"/>
                  <a:pt x="251415" y="139616"/>
                  <a:pt x="231836" y="129033"/>
                </a:cubicBezTo>
                <a:cubicBezTo>
                  <a:pt x="212257" y="118450"/>
                  <a:pt x="-4172" y="54950"/>
                  <a:pt x="61" y="49658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9" name="フリーフォーム 1268">
            <a:extLst>
              <a:ext uri="{FF2B5EF4-FFF2-40B4-BE49-F238E27FC236}">
                <a16:creationId xmlns:a16="http://schemas.microsoft.com/office/drawing/2014/main" id="{94FF70AC-05BE-C85E-9190-6879C851C792}"/>
              </a:ext>
            </a:extLst>
          </p:cNvPr>
          <p:cNvSpPr/>
          <p:nvPr/>
        </p:nvSpPr>
        <p:spPr>
          <a:xfrm>
            <a:off x="7068278" y="8137368"/>
            <a:ext cx="106254" cy="240596"/>
          </a:xfrm>
          <a:custGeom>
            <a:avLst/>
            <a:gdLst>
              <a:gd name="connsiteX0" fmla="*/ 88172 w 106254"/>
              <a:gd name="connsiteY0" fmla="*/ 157 h 240596"/>
              <a:gd name="connsiteX1" fmla="*/ 81822 w 106254"/>
              <a:gd name="connsiteY1" fmla="*/ 114457 h 240596"/>
              <a:gd name="connsiteX2" fmla="*/ 2447 w 106254"/>
              <a:gd name="connsiteY2" fmla="*/ 238282 h 240596"/>
              <a:gd name="connsiteX3" fmla="*/ 27847 w 106254"/>
              <a:gd name="connsiteY3" fmla="*/ 187482 h 240596"/>
              <a:gd name="connsiteX4" fmla="*/ 104047 w 106254"/>
              <a:gd name="connsiteY4" fmla="*/ 92232 h 240596"/>
              <a:gd name="connsiteX5" fmla="*/ 88172 w 106254"/>
              <a:gd name="connsiteY5" fmla="*/ 157 h 2405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6254" h="240596">
                <a:moveTo>
                  <a:pt x="88172" y="157"/>
                </a:moveTo>
                <a:cubicBezTo>
                  <a:pt x="84468" y="3861"/>
                  <a:pt x="96109" y="74770"/>
                  <a:pt x="81822" y="114457"/>
                </a:cubicBezTo>
                <a:cubicBezTo>
                  <a:pt x="67535" y="154144"/>
                  <a:pt x="11443" y="226111"/>
                  <a:pt x="2447" y="238282"/>
                </a:cubicBezTo>
                <a:cubicBezTo>
                  <a:pt x="-6549" y="250453"/>
                  <a:pt x="10914" y="211824"/>
                  <a:pt x="27847" y="187482"/>
                </a:cubicBezTo>
                <a:cubicBezTo>
                  <a:pt x="44780" y="163140"/>
                  <a:pt x="95051" y="125569"/>
                  <a:pt x="104047" y="92232"/>
                </a:cubicBezTo>
                <a:cubicBezTo>
                  <a:pt x="113043" y="58895"/>
                  <a:pt x="91876" y="-3547"/>
                  <a:pt x="88172" y="157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0" name="フリーフォーム 1269">
            <a:extLst>
              <a:ext uri="{FF2B5EF4-FFF2-40B4-BE49-F238E27FC236}">
                <a16:creationId xmlns:a16="http://schemas.microsoft.com/office/drawing/2014/main" id="{2FCD5FF3-101D-671E-BAA5-3CC1952F4C89}"/>
              </a:ext>
            </a:extLst>
          </p:cNvPr>
          <p:cNvSpPr/>
          <p:nvPr/>
        </p:nvSpPr>
        <p:spPr>
          <a:xfrm>
            <a:off x="7125411" y="8083507"/>
            <a:ext cx="472630" cy="284383"/>
          </a:xfrm>
          <a:custGeom>
            <a:avLst/>
            <a:gdLst>
              <a:gd name="connsiteX0" fmla="*/ 212014 w 472630"/>
              <a:gd name="connsiteY0" fmla="*/ 43 h 284383"/>
              <a:gd name="connsiteX1" fmla="*/ 129464 w 472630"/>
              <a:gd name="connsiteY1" fmla="*/ 98468 h 284383"/>
              <a:gd name="connsiteX2" fmla="*/ 135814 w 472630"/>
              <a:gd name="connsiteY2" fmla="*/ 146093 h 284383"/>
              <a:gd name="connsiteX3" fmla="*/ 2464 w 472630"/>
              <a:gd name="connsiteY3" fmla="*/ 282618 h 284383"/>
              <a:gd name="connsiteX4" fmla="*/ 62789 w 472630"/>
              <a:gd name="connsiteY4" fmla="*/ 219118 h 284383"/>
              <a:gd name="connsiteX5" fmla="*/ 227889 w 472630"/>
              <a:gd name="connsiteY5" fmla="*/ 152443 h 284383"/>
              <a:gd name="connsiteX6" fmla="*/ 119939 w 472630"/>
              <a:gd name="connsiteY6" fmla="*/ 181018 h 284383"/>
              <a:gd name="connsiteX7" fmla="*/ 472364 w 472630"/>
              <a:gd name="connsiteY7" fmla="*/ 149268 h 284383"/>
              <a:gd name="connsiteX8" fmla="*/ 177089 w 472630"/>
              <a:gd name="connsiteY8" fmla="*/ 165143 h 284383"/>
              <a:gd name="connsiteX9" fmla="*/ 132639 w 472630"/>
              <a:gd name="connsiteY9" fmla="*/ 111168 h 284383"/>
              <a:gd name="connsiteX10" fmla="*/ 212014 w 472630"/>
              <a:gd name="connsiteY10" fmla="*/ 43 h 2843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72630" h="284383">
                <a:moveTo>
                  <a:pt x="212014" y="43"/>
                </a:moveTo>
                <a:cubicBezTo>
                  <a:pt x="211485" y="-2074"/>
                  <a:pt x="142164" y="74126"/>
                  <a:pt x="129464" y="98468"/>
                </a:cubicBezTo>
                <a:cubicBezTo>
                  <a:pt x="116764" y="122810"/>
                  <a:pt x="156981" y="115401"/>
                  <a:pt x="135814" y="146093"/>
                </a:cubicBezTo>
                <a:cubicBezTo>
                  <a:pt x="114647" y="176785"/>
                  <a:pt x="14635" y="270447"/>
                  <a:pt x="2464" y="282618"/>
                </a:cubicBezTo>
                <a:cubicBezTo>
                  <a:pt x="-9707" y="294789"/>
                  <a:pt x="25218" y="240814"/>
                  <a:pt x="62789" y="219118"/>
                </a:cubicBezTo>
                <a:cubicBezTo>
                  <a:pt x="100360" y="197422"/>
                  <a:pt x="218364" y="158793"/>
                  <a:pt x="227889" y="152443"/>
                </a:cubicBezTo>
                <a:cubicBezTo>
                  <a:pt x="237414" y="146093"/>
                  <a:pt x="79193" y="181547"/>
                  <a:pt x="119939" y="181018"/>
                </a:cubicBezTo>
                <a:cubicBezTo>
                  <a:pt x="160685" y="180489"/>
                  <a:pt x="462839" y="151914"/>
                  <a:pt x="472364" y="149268"/>
                </a:cubicBezTo>
                <a:cubicBezTo>
                  <a:pt x="481889" y="146622"/>
                  <a:pt x="233710" y="171493"/>
                  <a:pt x="177089" y="165143"/>
                </a:cubicBezTo>
                <a:cubicBezTo>
                  <a:pt x="120468" y="158793"/>
                  <a:pt x="132639" y="136039"/>
                  <a:pt x="132639" y="111168"/>
                </a:cubicBezTo>
                <a:cubicBezTo>
                  <a:pt x="132639" y="86297"/>
                  <a:pt x="212543" y="2160"/>
                  <a:pt x="212014" y="43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1" name="フリーフォーム 1270">
            <a:extLst>
              <a:ext uri="{FF2B5EF4-FFF2-40B4-BE49-F238E27FC236}">
                <a16:creationId xmlns:a16="http://schemas.microsoft.com/office/drawing/2014/main" id="{7F2C7BC8-22E4-9E57-1124-4E517FD75C7A}"/>
              </a:ext>
            </a:extLst>
          </p:cNvPr>
          <p:cNvSpPr/>
          <p:nvPr/>
        </p:nvSpPr>
        <p:spPr>
          <a:xfrm>
            <a:off x="6997511" y="8054907"/>
            <a:ext cx="79652" cy="190711"/>
          </a:xfrm>
          <a:custGeom>
            <a:avLst/>
            <a:gdLst>
              <a:gd name="connsiteX0" fmla="*/ 54164 w 79652"/>
              <a:gd name="connsiteY0" fmla="*/ 68 h 190711"/>
              <a:gd name="connsiteX1" fmla="*/ 66864 w 79652"/>
              <a:gd name="connsiteY1" fmla="*/ 108018 h 190711"/>
              <a:gd name="connsiteX2" fmla="*/ 189 w 79652"/>
              <a:gd name="connsiteY2" fmla="*/ 190568 h 190711"/>
              <a:gd name="connsiteX3" fmla="*/ 47814 w 79652"/>
              <a:gd name="connsiteY3" fmla="*/ 127068 h 190711"/>
              <a:gd name="connsiteX4" fmla="*/ 79564 w 79652"/>
              <a:gd name="connsiteY4" fmla="*/ 92143 h 190711"/>
              <a:gd name="connsiteX5" fmla="*/ 54164 w 79652"/>
              <a:gd name="connsiteY5" fmla="*/ 68 h 1907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652" h="190711">
                <a:moveTo>
                  <a:pt x="54164" y="68"/>
                </a:moveTo>
                <a:cubicBezTo>
                  <a:pt x="52047" y="2714"/>
                  <a:pt x="75860" y="76268"/>
                  <a:pt x="66864" y="108018"/>
                </a:cubicBezTo>
                <a:cubicBezTo>
                  <a:pt x="57868" y="139768"/>
                  <a:pt x="3364" y="187393"/>
                  <a:pt x="189" y="190568"/>
                </a:cubicBezTo>
                <a:cubicBezTo>
                  <a:pt x="-2986" y="193743"/>
                  <a:pt x="34585" y="143472"/>
                  <a:pt x="47814" y="127068"/>
                </a:cubicBezTo>
                <a:cubicBezTo>
                  <a:pt x="61043" y="110664"/>
                  <a:pt x="81151" y="111722"/>
                  <a:pt x="79564" y="92143"/>
                </a:cubicBezTo>
                <a:cubicBezTo>
                  <a:pt x="77977" y="72564"/>
                  <a:pt x="56281" y="-2578"/>
                  <a:pt x="54164" y="68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2" name="フリーフォーム 1271">
            <a:extLst>
              <a:ext uri="{FF2B5EF4-FFF2-40B4-BE49-F238E27FC236}">
                <a16:creationId xmlns:a16="http://schemas.microsoft.com/office/drawing/2014/main" id="{643FCA8D-28EF-4644-FC3C-F36C956E9CB5}"/>
              </a:ext>
            </a:extLst>
          </p:cNvPr>
          <p:cNvSpPr/>
          <p:nvPr/>
        </p:nvSpPr>
        <p:spPr>
          <a:xfrm>
            <a:off x="7067374" y="7912100"/>
            <a:ext cx="870144" cy="136527"/>
          </a:xfrm>
          <a:custGeom>
            <a:avLst/>
            <a:gdLst>
              <a:gd name="connsiteX0" fmla="*/ 176 w 870144"/>
              <a:gd name="connsiteY0" fmla="*/ 136525 h 136527"/>
              <a:gd name="connsiteX1" fmla="*/ 336726 w 870144"/>
              <a:gd name="connsiteY1" fmla="*/ 57150 h 136527"/>
              <a:gd name="connsiteX2" fmla="*/ 755826 w 870144"/>
              <a:gd name="connsiteY2" fmla="*/ 38100 h 136527"/>
              <a:gd name="connsiteX3" fmla="*/ 670101 w 870144"/>
              <a:gd name="connsiteY3" fmla="*/ 38100 h 136527"/>
              <a:gd name="connsiteX4" fmla="*/ 870126 w 870144"/>
              <a:gd name="connsiteY4" fmla="*/ 47625 h 136527"/>
              <a:gd name="connsiteX5" fmla="*/ 657401 w 870144"/>
              <a:gd name="connsiteY5" fmla="*/ 31750 h 136527"/>
              <a:gd name="connsiteX6" fmla="*/ 412926 w 870144"/>
              <a:gd name="connsiteY6" fmla="*/ 0 h 136527"/>
              <a:gd name="connsiteX7" fmla="*/ 616126 w 870144"/>
              <a:gd name="connsiteY7" fmla="*/ 31750 h 136527"/>
              <a:gd name="connsiteX8" fmla="*/ 327201 w 870144"/>
              <a:gd name="connsiteY8" fmla="*/ 50800 h 136527"/>
              <a:gd name="connsiteX9" fmla="*/ 203376 w 870144"/>
              <a:gd name="connsiteY9" fmla="*/ 79375 h 136527"/>
              <a:gd name="connsiteX10" fmla="*/ 289101 w 870144"/>
              <a:gd name="connsiteY10" fmla="*/ 60325 h 136527"/>
              <a:gd name="connsiteX11" fmla="*/ 176 w 870144"/>
              <a:gd name="connsiteY11" fmla="*/ 136525 h 1365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70144" h="136527">
                <a:moveTo>
                  <a:pt x="176" y="136525"/>
                </a:moveTo>
                <a:cubicBezTo>
                  <a:pt x="8114" y="135996"/>
                  <a:pt x="210784" y="73554"/>
                  <a:pt x="336726" y="57150"/>
                </a:cubicBezTo>
                <a:cubicBezTo>
                  <a:pt x="462668" y="40746"/>
                  <a:pt x="700264" y="41275"/>
                  <a:pt x="755826" y="38100"/>
                </a:cubicBezTo>
                <a:cubicBezTo>
                  <a:pt x="811388" y="34925"/>
                  <a:pt x="651051" y="36513"/>
                  <a:pt x="670101" y="38100"/>
                </a:cubicBezTo>
                <a:cubicBezTo>
                  <a:pt x="689151" y="39687"/>
                  <a:pt x="872243" y="48683"/>
                  <a:pt x="870126" y="47625"/>
                </a:cubicBezTo>
                <a:cubicBezTo>
                  <a:pt x="868009" y="46567"/>
                  <a:pt x="733601" y="39687"/>
                  <a:pt x="657401" y="31750"/>
                </a:cubicBezTo>
                <a:cubicBezTo>
                  <a:pt x="581201" y="23813"/>
                  <a:pt x="419805" y="0"/>
                  <a:pt x="412926" y="0"/>
                </a:cubicBezTo>
                <a:cubicBezTo>
                  <a:pt x="406047" y="0"/>
                  <a:pt x="630414" y="23283"/>
                  <a:pt x="616126" y="31750"/>
                </a:cubicBezTo>
                <a:cubicBezTo>
                  <a:pt x="601838" y="40217"/>
                  <a:pt x="395993" y="42863"/>
                  <a:pt x="327201" y="50800"/>
                </a:cubicBezTo>
                <a:cubicBezTo>
                  <a:pt x="258409" y="58737"/>
                  <a:pt x="209726" y="77787"/>
                  <a:pt x="203376" y="79375"/>
                </a:cubicBezTo>
                <a:cubicBezTo>
                  <a:pt x="197026" y="80962"/>
                  <a:pt x="324026" y="54504"/>
                  <a:pt x="289101" y="60325"/>
                </a:cubicBezTo>
                <a:cubicBezTo>
                  <a:pt x="254176" y="66146"/>
                  <a:pt x="-7762" y="137054"/>
                  <a:pt x="176" y="136525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3" name="フリーフォーム 1272">
            <a:extLst>
              <a:ext uri="{FF2B5EF4-FFF2-40B4-BE49-F238E27FC236}">
                <a16:creationId xmlns:a16="http://schemas.microsoft.com/office/drawing/2014/main" id="{22C0DBE3-37B6-EE8A-F496-4C2DE1CB6336}"/>
              </a:ext>
            </a:extLst>
          </p:cNvPr>
          <p:cNvSpPr/>
          <p:nvPr/>
        </p:nvSpPr>
        <p:spPr>
          <a:xfrm>
            <a:off x="7331075" y="8121645"/>
            <a:ext cx="695647" cy="67064"/>
          </a:xfrm>
          <a:custGeom>
            <a:avLst/>
            <a:gdLst>
              <a:gd name="connsiteX0" fmla="*/ 0 w 695647"/>
              <a:gd name="connsiteY0" fmla="*/ 60330 h 67064"/>
              <a:gd name="connsiteX1" fmla="*/ 295275 w 695647"/>
              <a:gd name="connsiteY1" fmla="*/ 44455 h 67064"/>
              <a:gd name="connsiteX2" fmla="*/ 508000 w 695647"/>
              <a:gd name="connsiteY2" fmla="*/ 5 h 67064"/>
              <a:gd name="connsiteX3" fmla="*/ 406400 w 695647"/>
              <a:gd name="connsiteY3" fmla="*/ 41280 h 67064"/>
              <a:gd name="connsiteX4" fmla="*/ 695325 w 695647"/>
              <a:gd name="connsiteY4" fmla="*/ 34930 h 67064"/>
              <a:gd name="connsiteX5" fmla="*/ 457200 w 695647"/>
              <a:gd name="connsiteY5" fmla="*/ 66680 h 67064"/>
              <a:gd name="connsiteX6" fmla="*/ 177800 w 695647"/>
              <a:gd name="connsiteY6" fmla="*/ 50805 h 67064"/>
              <a:gd name="connsiteX7" fmla="*/ 365125 w 695647"/>
              <a:gd name="connsiteY7" fmla="*/ 25405 h 67064"/>
              <a:gd name="connsiteX8" fmla="*/ 0 w 695647"/>
              <a:gd name="connsiteY8" fmla="*/ 60330 h 670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95647" h="67064">
                <a:moveTo>
                  <a:pt x="0" y="60330"/>
                </a:moveTo>
                <a:cubicBezTo>
                  <a:pt x="105304" y="57419"/>
                  <a:pt x="210608" y="54509"/>
                  <a:pt x="295275" y="44455"/>
                </a:cubicBezTo>
                <a:cubicBezTo>
                  <a:pt x="379942" y="34401"/>
                  <a:pt x="489479" y="534"/>
                  <a:pt x="508000" y="5"/>
                </a:cubicBezTo>
                <a:cubicBezTo>
                  <a:pt x="526521" y="-524"/>
                  <a:pt x="375179" y="35459"/>
                  <a:pt x="406400" y="41280"/>
                </a:cubicBezTo>
                <a:cubicBezTo>
                  <a:pt x="437621" y="47101"/>
                  <a:pt x="686858" y="30697"/>
                  <a:pt x="695325" y="34930"/>
                </a:cubicBezTo>
                <a:cubicBezTo>
                  <a:pt x="703792" y="39163"/>
                  <a:pt x="543454" y="64034"/>
                  <a:pt x="457200" y="66680"/>
                </a:cubicBezTo>
                <a:cubicBezTo>
                  <a:pt x="370946" y="69326"/>
                  <a:pt x="193146" y="57684"/>
                  <a:pt x="177800" y="50805"/>
                </a:cubicBezTo>
                <a:cubicBezTo>
                  <a:pt x="162454" y="43926"/>
                  <a:pt x="365125" y="25405"/>
                  <a:pt x="365125" y="25405"/>
                </a:cubicBezTo>
                <a:lnTo>
                  <a:pt x="0" y="60330"/>
                </a:ln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4" name="フリーフォーム 1273">
            <a:extLst>
              <a:ext uri="{FF2B5EF4-FFF2-40B4-BE49-F238E27FC236}">
                <a16:creationId xmlns:a16="http://schemas.microsoft.com/office/drawing/2014/main" id="{6D00BD1E-50CD-800B-0039-178EF9777BF7}"/>
              </a:ext>
            </a:extLst>
          </p:cNvPr>
          <p:cNvSpPr/>
          <p:nvPr/>
        </p:nvSpPr>
        <p:spPr>
          <a:xfrm>
            <a:off x="6930477" y="8362947"/>
            <a:ext cx="333932" cy="498502"/>
          </a:xfrm>
          <a:custGeom>
            <a:avLst/>
            <a:gdLst>
              <a:gd name="connsiteX0" fmla="*/ 302173 w 333932"/>
              <a:gd name="connsiteY0" fmla="*/ 3 h 498502"/>
              <a:gd name="connsiteX1" fmla="*/ 245023 w 333932"/>
              <a:gd name="connsiteY1" fmla="*/ 85728 h 498502"/>
              <a:gd name="connsiteX2" fmla="*/ 327573 w 333932"/>
              <a:gd name="connsiteY2" fmla="*/ 165103 h 498502"/>
              <a:gd name="connsiteX3" fmla="*/ 254548 w 333932"/>
              <a:gd name="connsiteY3" fmla="*/ 212728 h 498502"/>
              <a:gd name="connsiteX4" fmla="*/ 548 w 333932"/>
              <a:gd name="connsiteY4" fmla="*/ 498478 h 498502"/>
              <a:gd name="connsiteX5" fmla="*/ 191048 w 333932"/>
              <a:gd name="connsiteY5" fmla="*/ 228603 h 498502"/>
              <a:gd name="connsiteX6" fmla="*/ 333923 w 333932"/>
              <a:gd name="connsiteY6" fmla="*/ 139703 h 498502"/>
              <a:gd name="connsiteX7" fmla="*/ 184698 w 333932"/>
              <a:gd name="connsiteY7" fmla="*/ 177803 h 498502"/>
              <a:gd name="connsiteX8" fmla="*/ 235498 w 333932"/>
              <a:gd name="connsiteY8" fmla="*/ 146053 h 498502"/>
              <a:gd name="connsiteX9" fmla="*/ 92623 w 333932"/>
              <a:gd name="connsiteY9" fmla="*/ 127003 h 498502"/>
              <a:gd name="connsiteX10" fmla="*/ 267248 w 333932"/>
              <a:gd name="connsiteY10" fmla="*/ 165103 h 498502"/>
              <a:gd name="connsiteX11" fmla="*/ 229148 w 333932"/>
              <a:gd name="connsiteY11" fmla="*/ 82553 h 498502"/>
              <a:gd name="connsiteX12" fmla="*/ 302173 w 333932"/>
              <a:gd name="connsiteY12" fmla="*/ 3 h 498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33932" h="498502">
                <a:moveTo>
                  <a:pt x="302173" y="3"/>
                </a:moveTo>
                <a:cubicBezTo>
                  <a:pt x="304819" y="532"/>
                  <a:pt x="240790" y="58211"/>
                  <a:pt x="245023" y="85728"/>
                </a:cubicBezTo>
                <a:cubicBezTo>
                  <a:pt x="249256" y="113245"/>
                  <a:pt x="325986" y="143936"/>
                  <a:pt x="327573" y="165103"/>
                </a:cubicBezTo>
                <a:cubicBezTo>
                  <a:pt x="329160" y="186270"/>
                  <a:pt x="309052" y="157166"/>
                  <a:pt x="254548" y="212728"/>
                </a:cubicBezTo>
                <a:cubicBezTo>
                  <a:pt x="200044" y="268290"/>
                  <a:pt x="11131" y="495832"/>
                  <a:pt x="548" y="498478"/>
                </a:cubicBezTo>
                <a:cubicBezTo>
                  <a:pt x="-10035" y="501124"/>
                  <a:pt x="135486" y="288399"/>
                  <a:pt x="191048" y="228603"/>
                </a:cubicBezTo>
                <a:cubicBezTo>
                  <a:pt x="246610" y="168807"/>
                  <a:pt x="334981" y="148170"/>
                  <a:pt x="333923" y="139703"/>
                </a:cubicBezTo>
                <a:cubicBezTo>
                  <a:pt x="332865" y="131236"/>
                  <a:pt x="201102" y="176745"/>
                  <a:pt x="184698" y="177803"/>
                </a:cubicBezTo>
                <a:cubicBezTo>
                  <a:pt x="168294" y="178861"/>
                  <a:pt x="250844" y="154520"/>
                  <a:pt x="235498" y="146053"/>
                </a:cubicBezTo>
                <a:cubicBezTo>
                  <a:pt x="220152" y="137586"/>
                  <a:pt x="87331" y="123828"/>
                  <a:pt x="92623" y="127003"/>
                </a:cubicBezTo>
                <a:cubicBezTo>
                  <a:pt x="97915" y="130178"/>
                  <a:pt x="244494" y="172511"/>
                  <a:pt x="267248" y="165103"/>
                </a:cubicBezTo>
                <a:cubicBezTo>
                  <a:pt x="290002" y="157695"/>
                  <a:pt x="225444" y="105836"/>
                  <a:pt x="229148" y="82553"/>
                </a:cubicBezTo>
                <a:cubicBezTo>
                  <a:pt x="232852" y="59270"/>
                  <a:pt x="299527" y="-526"/>
                  <a:pt x="302173" y="3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5" name="フリーフォーム 1274">
            <a:extLst>
              <a:ext uri="{FF2B5EF4-FFF2-40B4-BE49-F238E27FC236}">
                <a16:creationId xmlns:a16="http://schemas.microsoft.com/office/drawing/2014/main" id="{92730B55-EBAC-2FA3-D6C8-67E5A2FCE27F}"/>
              </a:ext>
            </a:extLst>
          </p:cNvPr>
          <p:cNvSpPr/>
          <p:nvPr/>
        </p:nvSpPr>
        <p:spPr>
          <a:xfrm>
            <a:off x="8241170" y="9001035"/>
            <a:ext cx="144593" cy="1653409"/>
          </a:xfrm>
          <a:custGeom>
            <a:avLst/>
            <a:gdLst>
              <a:gd name="connsiteX0" fmla="*/ 109080 w 144593"/>
              <a:gd name="connsiteY0" fmla="*/ 9615 h 1653409"/>
              <a:gd name="connsiteX1" fmla="*/ 39230 w 144593"/>
              <a:gd name="connsiteY1" fmla="*/ 530315 h 1653409"/>
              <a:gd name="connsiteX2" fmla="*/ 20180 w 144593"/>
              <a:gd name="connsiteY2" fmla="*/ 1193890 h 1653409"/>
              <a:gd name="connsiteX3" fmla="*/ 7480 w 144593"/>
              <a:gd name="connsiteY3" fmla="*/ 1038315 h 1653409"/>
              <a:gd name="connsiteX4" fmla="*/ 144005 w 144593"/>
              <a:gd name="connsiteY4" fmla="*/ 1644740 h 1653409"/>
              <a:gd name="connsiteX5" fmla="*/ 55105 w 144593"/>
              <a:gd name="connsiteY5" fmla="*/ 1336765 h 1653409"/>
              <a:gd name="connsiteX6" fmla="*/ 10655 w 144593"/>
              <a:gd name="connsiteY6" fmla="*/ 533490 h 1653409"/>
              <a:gd name="connsiteX7" fmla="*/ 10655 w 144593"/>
              <a:gd name="connsiteY7" fmla="*/ 635090 h 1653409"/>
              <a:gd name="connsiteX8" fmla="*/ 20180 w 144593"/>
              <a:gd name="connsiteY8" fmla="*/ 282665 h 1653409"/>
              <a:gd name="connsiteX9" fmla="*/ 20180 w 144593"/>
              <a:gd name="connsiteY9" fmla="*/ 403315 h 1653409"/>
              <a:gd name="connsiteX10" fmla="*/ 80505 w 144593"/>
              <a:gd name="connsiteY10" fmla="*/ 209640 h 1653409"/>
              <a:gd name="connsiteX11" fmla="*/ 109080 w 144593"/>
              <a:gd name="connsiteY11" fmla="*/ 9615 h 16534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44593" h="1653409">
                <a:moveTo>
                  <a:pt x="109080" y="9615"/>
                </a:moveTo>
                <a:cubicBezTo>
                  <a:pt x="102201" y="63061"/>
                  <a:pt x="54047" y="332936"/>
                  <a:pt x="39230" y="530315"/>
                </a:cubicBezTo>
                <a:cubicBezTo>
                  <a:pt x="24413" y="727694"/>
                  <a:pt x="25472" y="1109223"/>
                  <a:pt x="20180" y="1193890"/>
                </a:cubicBezTo>
                <a:cubicBezTo>
                  <a:pt x="14888" y="1278557"/>
                  <a:pt x="-13158" y="963173"/>
                  <a:pt x="7480" y="1038315"/>
                </a:cubicBezTo>
                <a:cubicBezTo>
                  <a:pt x="28117" y="1113457"/>
                  <a:pt x="136067" y="1594998"/>
                  <a:pt x="144005" y="1644740"/>
                </a:cubicBezTo>
                <a:cubicBezTo>
                  <a:pt x="151943" y="1694482"/>
                  <a:pt x="77330" y="1521973"/>
                  <a:pt x="55105" y="1336765"/>
                </a:cubicBezTo>
                <a:cubicBezTo>
                  <a:pt x="32880" y="1151557"/>
                  <a:pt x="18063" y="650436"/>
                  <a:pt x="10655" y="533490"/>
                </a:cubicBezTo>
                <a:cubicBezTo>
                  <a:pt x="3247" y="416544"/>
                  <a:pt x="9068" y="676894"/>
                  <a:pt x="10655" y="635090"/>
                </a:cubicBezTo>
                <a:cubicBezTo>
                  <a:pt x="12242" y="593286"/>
                  <a:pt x="18593" y="321294"/>
                  <a:pt x="20180" y="282665"/>
                </a:cubicBezTo>
                <a:cubicBezTo>
                  <a:pt x="21767" y="244036"/>
                  <a:pt x="10126" y="415486"/>
                  <a:pt x="20180" y="403315"/>
                </a:cubicBezTo>
                <a:cubicBezTo>
                  <a:pt x="30234" y="391144"/>
                  <a:pt x="67805" y="279490"/>
                  <a:pt x="80505" y="209640"/>
                </a:cubicBezTo>
                <a:cubicBezTo>
                  <a:pt x="93205" y="139790"/>
                  <a:pt x="115959" y="-43831"/>
                  <a:pt x="109080" y="9615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6" name="フリーフォーム 1275">
            <a:extLst>
              <a:ext uri="{FF2B5EF4-FFF2-40B4-BE49-F238E27FC236}">
                <a16:creationId xmlns:a16="http://schemas.microsoft.com/office/drawing/2014/main" id="{E4F46D45-02D0-5530-421C-FA8DA223B3C9}"/>
              </a:ext>
            </a:extLst>
          </p:cNvPr>
          <p:cNvSpPr/>
          <p:nvPr/>
        </p:nvSpPr>
        <p:spPr>
          <a:xfrm>
            <a:off x="7569191" y="8061267"/>
            <a:ext cx="679667" cy="316085"/>
          </a:xfrm>
          <a:custGeom>
            <a:avLst/>
            <a:gdLst>
              <a:gd name="connsiteX0" fmla="*/ 9 w 679667"/>
              <a:gd name="connsiteY0" fmla="*/ 58 h 316085"/>
              <a:gd name="connsiteX1" fmla="*/ 244484 w 679667"/>
              <a:gd name="connsiteY1" fmla="*/ 288983 h 316085"/>
              <a:gd name="connsiteX2" fmla="*/ 485784 w 679667"/>
              <a:gd name="connsiteY2" fmla="*/ 285808 h 316085"/>
              <a:gd name="connsiteX3" fmla="*/ 333384 w 679667"/>
              <a:gd name="connsiteY3" fmla="*/ 288983 h 316085"/>
              <a:gd name="connsiteX4" fmla="*/ 679459 w 679667"/>
              <a:gd name="connsiteY4" fmla="*/ 282633 h 316085"/>
              <a:gd name="connsiteX5" fmla="*/ 381009 w 679667"/>
              <a:gd name="connsiteY5" fmla="*/ 314383 h 316085"/>
              <a:gd name="connsiteX6" fmla="*/ 165109 w 679667"/>
              <a:gd name="connsiteY6" fmla="*/ 222308 h 316085"/>
              <a:gd name="connsiteX7" fmla="*/ 234959 w 679667"/>
              <a:gd name="connsiteY7" fmla="*/ 263583 h 316085"/>
              <a:gd name="connsiteX8" fmla="*/ 9 w 679667"/>
              <a:gd name="connsiteY8" fmla="*/ 58 h 316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79667" h="316085">
                <a:moveTo>
                  <a:pt x="9" y="58"/>
                </a:moveTo>
                <a:cubicBezTo>
                  <a:pt x="1596" y="4291"/>
                  <a:pt x="163522" y="241358"/>
                  <a:pt x="244484" y="288983"/>
                </a:cubicBezTo>
                <a:cubicBezTo>
                  <a:pt x="325447" y="336608"/>
                  <a:pt x="470967" y="285808"/>
                  <a:pt x="485784" y="285808"/>
                </a:cubicBezTo>
                <a:cubicBezTo>
                  <a:pt x="500601" y="285808"/>
                  <a:pt x="333384" y="288983"/>
                  <a:pt x="333384" y="288983"/>
                </a:cubicBezTo>
                <a:cubicBezTo>
                  <a:pt x="365663" y="288454"/>
                  <a:pt x="671522" y="278400"/>
                  <a:pt x="679459" y="282633"/>
                </a:cubicBezTo>
                <a:cubicBezTo>
                  <a:pt x="687396" y="286866"/>
                  <a:pt x="466734" y="324437"/>
                  <a:pt x="381009" y="314383"/>
                </a:cubicBezTo>
                <a:cubicBezTo>
                  <a:pt x="295284" y="304329"/>
                  <a:pt x="189451" y="230775"/>
                  <a:pt x="165109" y="222308"/>
                </a:cubicBezTo>
                <a:cubicBezTo>
                  <a:pt x="140767" y="213841"/>
                  <a:pt x="269884" y="302741"/>
                  <a:pt x="234959" y="263583"/>
                </a:cubicBezTo>
                <a:cubicBezTo>
                  <a:pt x="200034" y="224425"/>
                  <a:pt x="-1578" y="-4175"/>
                  <a:pt x="9" y="58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7" name="フリーフォーム 1276">
            <a:extLst>
              <a:ext uri="{FF2B5EF4-FFF2-40B4-BE49-F238E27FC236}">
                <a16:creationId xmlns:a16="http://schemas.microsoft.com/office/drawing/2014/main" id="{801F1B24-5E72-D3C0-9597-19D778EA17E8}"/>
              </a:ext>
            </a:extLst>
          </p:cNvPr>
          <p:cNvSpPr/>
          <p:nvPr/>
        </p:nvSpPr>
        <p:spPr>
          <a:xfrm>
            <a:off x="7445195" y="9147145"/>
            <a:ext cx="114210" cy="630962"/>
          </a:xfrm>
          <a:custGeom>
            <a:avLst/>
            <a:gdLst>
              <a:gd name="connsiteX0" fmla="*/ 180 w 114210"/>
              <a:gd name="connsiteY0" fmla="*/ 30 h 630962"/>
              <a:gd name="connsiteX1" fmla="*/ 76380 w 114210"/>
              <a:gd name="connsiteY1" fmla="*/ 254030 h 630962"/>
              <a:gd name="connsiteX2" fmla="*/ 54155 w 114210"/>
              <a:gd name="connsiteY2" fmla="*/ 628680 h 630962"/>
              <a:gd name="connsiteX3" fmla="*/ 104955 w 114210"/>
              <a:gd name="connsiteY3" fmla="*/ 403255 h 630962"/>
              <a:gd name="connsiteX4" fmla="*/ 101780 w 114210"/>
              <a:gd name="connsiteY4" fmla="*/ 238155 h 630962"/>
              <a:gd name="connsiteX5" fmla="*/ 180 w 114210"/>
              <a:gd name="connsiteY5" fmla="*/ 30 h 630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4210" h="630962">
                <a:moveTo>
                  <a:pt x="180" y="30"/>
                </a:moveTo>
                <a:cubicBezTo>
                  <a:pt x="-4053" y="2676"/>
                  <a:pt x="67384" y="149255"/>
                  <a:pt x="76380" y="254030"/>
                </a:cubicBezTo>
                <a:cubicBezTo>
                  <a:pt x="85376" y="358805"/>
                  <a:pt x="49393" y="603809"/>
                  <a:pt x="54155" y="628680"/>
                </a:cubicBezTo>
                <a:cubicBezTo>
                  <a:pt x="58917" y="653551"/>
                  <a:pt x="97018" y="468342"/>
                  <a:pt x="104955" y="403255"/>
                </a:cubicBezTo>
                <a:cubicBezTo>
                  <a:pt x="112892" y="338168"/>
                  <a:pt x="122417" y="310122"/>
                  <a:pt x="101780" y="238155"/>
                </a:cubicBezTo>
                <a:cubicBezTo>
                  <a:pt x="81143" y="166188"/>
                  <a:pt x="4413" y="-2616"/>
                  <a:pt x="180" y="30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8" name="フリーフォーム 1277">
            <a:extLst>
              <a:ext uri="{FF2B5EF4-FFF2-40B4-BE49-F238E27FC236}">
                <a16:creationId xmlns:a16="http://schemas.microsoft.com/office/drawing/2014/main" id="{1AEB30FA-26B4-DA18-598F-4784AF775D21}"/>
              </a:ext>
            </a:extLst>
          </p:cNvPr>
          <p:cNvSpPr/>
          <p:nvPr/>
        </p:nvSpPr>
        <p:spPr>
          <a:xfrm>
            <a:off x="7644588" y="9302785"/>
            <a:ext cx="295126" cy="1058390"/>
          </a:xfrm>
          <a:custGeom>
            <a:avLst/>
            <a:gdLst>
              <a:gd name="connsiteX0" fmla="*/ 292912 w 295126"/>
              <a:gd name="connsiteY0" fmla="*/ 9490 h 1058390"/>
              <a:gd name="connsiteX1" fmla="*/ 48437 w 295126"/>
              <a:gd name="connsiteY1" fmla="*/ 609565 h 1058390"/>
              <a:gd name="connsiteX2" fmla="*/ 7162 w 295126"/>
              <a:gd name="connsiteY2" fmla="*/ 1050890 h 1058390"/>
              <a:gd name="connsiteX3" fmla="*/ 3987 w 295126"/>
              <a:gd name="connsiteY3" fmla="*/ 834990 h 1058390"/>
              <a:gd name="connsiteX4" fmla="*/ 48437 w 295126"/>
              <a:gd name="connsiteY4" fmla="*/ 180940 h 1058390"/>
              <a:gd name="connsiteX5" fmla="*/ 35737 w 295126"/>
              <a:gd name="connsiteY5" fmla="*/ 612740 h 1058390"/>
              <a:gd name="connsiteX6" fmla="*/ 61137 w 295126"/>
              <a:gd name="connsiteY6" fmla="*/ 434940 h 1058390"/>
              <a:gd name="connsiteX7" fmla="*/ 162737 w 295126"/>
              <a:gd name="connsiteY7" fmla="*/ 253965 h 1058390"/>
              <a:gd name="connsiteX8" fmla="*/ 292912 w 295126"/>
              <a:gd name="connsiteY8" fmla="*/ 9490 h 10583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95126" h="1058390">
                <a:moveTo>
                  <a:pt x="292912" y="9490"/>
                </a:moveTo>
                <a:cubicBezTo>
                  <a:pt x="273862" y="68757"/>
                  <a:pt x="96062" y="435998"/>
                  <a:pt x="48437" y="609565"/>
                </a:cubicBezTo>
                <a:cubicBezTo>
                  <a:pt x="812" y="783132"/>
                  <a:pt x="14570" y="1013319"/>
                  <a:pt x="7162" y="1050890"/>
                </a:cubicBezTo>
                <a:cubicBezTo>
                  <a:pt x="-246" y="1088461"/>
                  <a:pt x="-2892" y="979982"/>
                  <a:pt x="3987" y="834990"/>
                </a:cubicBezTo>
                <a:cubicBezTo>
                  <a:pt x="10866" y="689998"/>
                  <a:pt x="43145" y="217982"/>
                  <a:pt x="48437" y="180940"/>
                </a:cubicBezTo>
                <a:cubicBezTo>
                  <a:pt x="53729" y="143898"/>
                  <a:pt x="33620" y="570407"/>
                  <a:pt x="35737" y="612740"/>
                </a:cubicBezTo>
                <a:cubicBezTo>
                  <a:pt x="37854" y="655073"/>
                  <a:pt x="39970" y="494736"/>
                  <a:pt x="61137" y="434940"/>
                </a:cubicBezTo>
                <a:cubicBezTo>
                  <a:pt x="82304" y="375144"/>
                  <a:pt x="122520" y="322757"/>
                  <a:pt x="162737" y="253965"/>
                </a:cubicBezTo>
                <a:cubicBezTo>
                  <a:pt x="202954" y="185173"/>
                  <a:pt x="311962" y="-49777"/>
                  <a:pt x="292912" y="9490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9" name="フリーフォーム 1278">
            <a:extLst>
              <a:ext uri="{FF2B5EF4-FFF2-40B4-BE49-F238E27FC236}">
                <a16:creationId xmlns:a16="http://schemas.microsoft.com/office/drawing/2014/main" id="{91BE5857-D48F-BC00-9B53-92A90B0B9083}"/>
              </a:ext>
            </a:extLst>
          </p:cNvPr>
          <p:cNvSpPr/>
          <p:nvPr/>
        </p:nvSpPr>
        <p:spPr>
          <a:xfrm>
            <a:off x="7851326" y="8439019"/>
            <a:ext cx="677795" cy="402539"/>
          </a:xfrm>
          <a:custGeom>
            <a:avLst/>
            <a:gdLst>
              <a:gd name="connsiteX0" fmla="*/ 449 w 677795"/>
              <a:gd name="connsiteY0" fmla="*/ 131 h 402539"/>
              <a:gd name="connsiteX1" fmla="*/ 244924 w 677795"/>
              <a:gd name="connsiteY1" fmla="*/ 104906 h 402539"/>
              <a:gd name="connsiteX2" fmla="*/ 562424 w 677795"/>
              <a:gd name="connsiteY2" fmla="*/ 104906 h 402539"/>
              <a:gd name="connsiteX3" fmla="*/ 514799 w 677795"/>
              <a:gd name="connsiteY3" fmla="*/ 139831 h 402539"/>
              <a:gd name="connsiteX4" fmla="*/ 676724 w 677795"/>
              <a:gd name="connsiteY4" fmla="*/ 400181 h 402539"/>
              <a:gd name="connsiteX5" fmla="*/ 578299 w 677795"/>
              <a:gd name="connsiteY5" fmla="*/ 260481 h 402539"/>
              <a:gd name="connsiteX6" fmla="*/ 444949 w 677795"/>
              <a:gd name="connsiteY6" fmla="*/ 123956 h 402539"/>
              <a:gd name="connsiteX7" fmla="*/ 298899 w 677795"/>
              <a:gd name="connsiteY7" fmla="*/ 76331 h 402539"/>
              <a:gd name="connsiteX8" fmla="*/ 194124 w 677795"/>
              <a:gd name="connsiteY8" fmla="*/ 69981 h 402539"/>
              <a:gd name="connsiteX9" fmla="*/ 305249 w 677795"/>
              <a:gd name="connsiteY9" fmla="*/ 82681 h 402539"/>
              <a:gd name="connsiteX10" fmla="*/ 449 w 677795"/>
              <a:gd name="connsiteY10" fmla="*/ 131 h 4025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77795" h="402539">
                <a:moveTo>
                  <a:pt x="449" y="131"/>
                </a:moveTo>
                <a:cubicBezTo>
                  <a:pt x="-9605" y="3835"/>
                  <a:pt x="151262" y="87444"/>
                  <a:pt x="244924" y="104906"/>
                </a:cubicBezTo>
                <a:cubicBezTo>
                  <a:pt x="338586" y="122368"/>
                  <a:pt x="517445" y="99085"/>
                  <a:pt x="562424" y="104906"/>
                </a:cubicBezTo>
                <a:cubicBezTo>
                  <a:pt x="607403" y="110727"/>
                  <a:pt x="495749" y="90619"/>
                  <a:pt x="514799" y="139831"/>
                </a:cubicBezTo>
                <a:cubicBezTo>
                  <a:pt x="533849" y="189044"/>
                  <a:pt x="666141" y="380073"/>
                  <a:pt x="676724" y="400181"/>
                </a:cubicBezTo>
                <a:cubicBezTo>
                  <a:pt x="687307" y="420289"/>
                  <a:pt x="616928" y="306518"/>
                  <a:pt x="578299" y="260481"/>
                </a:cubicBezTo>
                <a:cubicBezTo>
                  <a:pt x="539670" y="214444"/>
                  <a:pt x="491516" y="154648"/>
                  <a:pt x="444949" y="123956"/>
                </a:cubicBezTo>
                <a:cubicBezTo>
                  <a:pt x="398382" y="93264"/>
                  <a:pt x="340703" y="85327"/>
                  <a:pt x="298899" y="76331"/>
                </a:cubicBezTo>
                <a:cubicBezTo>
                  <a:pt x="257095" y="67335"/>
                  <a:pt x="193066" y="68923"/>
                  <a:pt x="194124" y="69981"/>
                </a:cubicBezTo>
                <a:cubicBezTo>
                  <a:pt x="195182" y="71039"/>
                  <a:pt x="336999" y="93264"/>
                  <a:pt x="305249" y="82681"/>
                </a:cubicBezTo>
                <a:cubicBezTo>
                  <a:pt x="273499" y="72098"/>
                  <a:pt x="10503" y="-3573"/>
                  <a:pt x="449" y="131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0" name="フリーフォーム 1279">
            <a:extLst>
              <a:ext uri="{FF2B5EF4-FFF2-40B4-BE49-F238E27FC236}">
                <a16:creationId xmlns:a16="http://schemas.microsoft.com/office/drawing/2014/main" id="{9F4B6B2A-9AD6-7DF6-DB00-DD043A849DD4}"/>
              </a:ext>
            </a:extLst>
          </p:cNvPr>
          <p:cNvSpPr/>
          <p:nvPr/>
        </p:nvSpPr>
        <p:spPr>
          <a:xfrm>
            <a:off x="7496156" y="8369081"/>
            <a:ext cx="1038374" cy="482969"/>
          </a:xfrm>
          <a:custGeom>
            <a:avLst/>
            <a:gdLst>
              <a:gd name="connsiteX0" fmla="*/ 19 w 1038374"/>
              <a:gd name="connsiteY0" fmla="*/ 219 h 482969"/>
              <a:gd name="connsiteX1" fmla="*/ 317519 w 1038374"/>
              <a:gd name="connsiteY1" fmla="*/ 314544 h 482969"/>
              <a:gd name="connsiteX2" fmla="*/ 273069 w 1038374"/>
              <a:gd name="connsiteY2" fmla="*/ 324069 h 482969"/>
              <a:gd name="connsiteX3" fmla="*/ 622319 w 1038374"/>
              <a:gd name="connsiteY3" fmla="*/ 432019 h 482969"/>
              <a:gd name="connsiteX4" fmla="*/ 495319 w 1038374"/>
              <a:gd name="connsiteY4" fmla="*/ 362169 h 482969"/>
              <a:gd name="connsiteX5" fmla="*/ 1025544 w 1038374"/>
              <a:gd name="connsiteY5" fmla="*/ 466944 h 482969"/>
              <a:gd name="connsiteX6" fmla="*/ 838219 w 1038374"/>
              <a:gd name="connsiteY6" fmla="*/ 476469 h 482969"/>
              <a:gd name="connsiteX7" fmla="*/ 438169 w 1038374"/>
              <a:gd name="connsiteY7" fmla="*/ 482819 h 482969"/>
              <a:gd name="connsiteX8" fmla="*/ 990619 w 1038374"/>
              <a:gd name="connsiteY8" fmla="*/ 470119 h 482969"/>
              <a:gd name="connsiteX9" fmla="*/ 939819 w 1038374"/>
              <a:gd name="connsiteY9" fmla="*/ 470119 h 482969"/>
              <a:gd name="connsiteX10" fmla="*/ 488969 w 1038374"/>
              <a:gd name="connsiteY10" fmla="*/ 384394 h 482969"/>
              <a:gd name="connsiteX11" fmla="*/ 254019 w 1038374"/>
              <a:gd name="connsiteY11" fmla="*/ 238344 h 482969"/>
              <a:gd name="connsiteX12" fmla="*/ 365144 w 1038374"/>
              <a:gd name="connsiteY12" fmla="*/ 305019 h 482969"/>
              <a:gd name="connsiteX13" fmla="*/ 215919 w 1038374"/>
              <a:gd name="connsiteY13" fmla="*/ 206594 h 482969"/>
              <a:gd name="connsiteX14" fmla="*/ 301644 w 1038374"/>
              <a:gd name="connsiteY14" fmla="*/ 263744 h 482969"/>
              <a:gd name="connsiteX15" fmla="*/ 19 w 1038374"/>
              <a:gd name="connsiteY15" fmla="*/ 219 h 4829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038374" h="482969">
                <a:moveTo>
                  <a:pt x="19" y="219"/>
                </a:moveTo>
                <a:cubicBezTo>
                  <a:pt x="2665" y="8686"/>
                  <a:pt x="272011" y="260569"/>
                  <a:pt x="317519" y="314544"/>
                </a:cubicBezTo>
                <a:cubicBezTo>
                  <a:pt x="363027" y="368519"/>
                  <a:pt x="222269" y="304490"/>
                  <a:pt x="273069" y="324069"/>
                </a:cubicBezTo>
                <a:cubicBezTo>
                  <a:pt x="323869" y="343648"/>
                  <a:pt x="585277" y="425669"/>
                  <a:pt x="622319" y="432019"/>
                </a:cubicBezTo>
                <a:cubicBezTo>
                  <a:pt x="659361" y="438369"/>
                  <a:pt x="428115" y="356348"/>
                  <a:pt x="495319" y="362169"/>
                </a:cubicBezTo>
                <a:cubicBezTo>
                  <a:pt x="562523" y="367990"/>
                  <a:pt x="968394" y="447894"/>
                  <a:pt x="1025544" y="466944"/>
                </a:cubicBezTo>
                <a:cubicBezTo>
                  <a:pt x="1082694" y="485994"/>
                  <a:pt x="936115" y="473823"/>
                  <a:pt x="838219" y="476469"/>
                </a:cubicBezTo>
                <a:cubicBezTo>
                  <a:pt x="740323" y="479115"/>
                  <a:pt x="412769" y="483877"/>
                  <a:pt x="438169" y="482819"/>
                </a:cubicBezTo>
                <a:cubicBezTo>
                  <a:pt x="463569" y="481761"/>
                  <a:pt x="907011" y="472236"/>
                  <a:pt x="990619" y="470119"/>
                </a:cubicBezTo>
                <a:cubicBezTo>
                  <a:pt x="1074227" y="468002"/>
                  <a:pt x="1023427" y="484406"/>
                  <a:pt x="939819" y="470119"/>
                </a:cubicBezTo>
                <a:cubicBezTo>
                  <a:pt x="856211" y="455832"/>
                  <a:pt x="603269" y="423023"/>
                  <a:pt x="488969" y="384394"/>
                </a:cubicBezTo>
                <a:cubicBezTo>
                  <a:pt x="374669" y="345765"/>
                  <a:pt x="274657" y="251573"/>
                  <a:pt x="254019" y="238344"/>
                </a:cubicBezTo>
                <a:cubicBezTo>
                  <a:pt x="233381" y="225115"/>
                  <a:pt x="371494" y="310311"/>
                  <a:pt x="365144" y="305019"/>
                </a:cubicBezTo>
                <a:cubicBezTo>
                  <a:pt x="358794" y="299727"/>
                  <a:pt x="226502" y="213473"/>
                  <a:pt x="215919" y="206594"/>
                </a:cubicBezTo>
                <a:cubicBezTo>
                  <a:pt x="205336" y="199715"/>
                  <a:pt x="340273" y="296552"/>
                  <a:pt x="301644" y="263744"/>
                </a:cubicBezTo>
                <a:cubicBezTo>
                  <a:pt x="263015" y="230936"/>
                  <a:pt x="-2627" y="-8248"/>
                  <a:pt x="19" y="219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1" name="フリーフォーム 1280">
            <a:extLst>
              <a:ext uri="{FF2B5EF4-FFF2-40B4-BE49-F238E27FC236}">
                <a16:creationId xmlns:a16="http://schemas.microsoft.com/office/drawing/2014/main" id="{20B843BC-98D8-BE51-1F67-EC9137D16B13}"/>
              </a:ext>
            </a:extLst>
          </p:cNvPr>
          <p:cNvSpPr/>
          <p:nvPr/>
        </p:nvSpPr>
        <p:spPr>
          <a:xfrm>
            <a:off x="7476894" y="8541987"/>
            <a:ext cx="471696" cy="807512"/>
          </a:xfrm>
          <a:custGeom>
            <a:avLst/>
            <a:gdLst>
              <a:gd name="connsiteX0" fmla="*/ 3406 w 471696"/>
              <a:gd name="connsiteY0" fmla="*/ 5113 h 807512"/>
              <a:gd name="connsiteX1" fmla="*/ 305031 w 471696"/>
              <a:gd name="connsiteY1" fmla="*/ 401988 h 807512"/>
              <a:gd name="connsiteX2" fmla="*/ 470131 w 471696"/>
              <a:gd name="connsiteY2" fmla="*/ 805213 h 807512"/>
              <a:gd name="connsiteX3" fmla="*/ 381231 w 471696"/>
              <a:gd name="connsiteY3" fmla="*/ 554388 h 807512"/>
              <a:gd name="connsiteX4" fmla="*/ 266931 w 471696"/>
              <a:gd name="connsiteY4" fmla="*/ 297213 h 807512"/>
              <a:gd name="connsiteX5" fmla="*/ 324081 w 471696"/>
              <a:gd name="connsiteY5" fmla="*/ 440088 h 807512"/>
              <a:gd name="connsiteX6" fmla="*/ 152631 w 471696"/>
              <a:gd name="connsiteY6" fmla="*/ 192438 h 807512"/>
              <a:gd name="connsiteX7" fmla="*/ 3406 w 471696"/>
              <a:gd name="connsiteY7" fmla="*/ 5113 h 8075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71696" h="807512">
                <a:moveTo>
                  <a:pt x="3406" y="5113"/>
                </a:moveTo>
                <a:cubicBezTo>
                  <a:pt x="28806" y="40038"/>
                  <a:pt x="227244" y="268638"/>
                  <a:pt x="305031" y="401988"/>
                </a:cubicBezTo>
                <a:cubicBezTo>
                  <a:pt x="382818" y="535338"/>
                  <a:pt x="457431" y="779813"/>
                  <a:pt x="470131" y="805213"/>
                </a:cubicBezTo>
                <a:cubicBezTo>
                  <a:pt x="482831" y="830613"/>
                  <a:pt x="415098" y="639055"/>
                  <a:pt x="381231" y="554388"/>
                </a:cubicBezTo>
                <a:cubicBezTo>
                  <a:pt x="347364" y="469721"/>
                  <a:pt x="276456" y="316263"/>
                  <a:pt x="266931" y="297213"/>
                </a:cubicBezTo>
                <a:cubicBezTo>
                  <a:pt x="257406" y="278163"/>
                  <a:pt x="343131" y="457550"/>
                  <a:pt x="324081" y="440088"/>
                </a:cubicBezTo>
                <a:cubicBezTo>
                  <a:pt x="305031" y="422626"/>
                  <a:pt x="203960" y="261759"/>
                  <a:pt x="152631" y="192438"/>
                </a:cubicBezTo>
                <a:cubicBezTo>
                  <a:pt x="101302" y="123117"/>
                  <a:pt x="-21994" y="-29812"/>
                  <a:pt x="3406" y="5113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2" name="フリーフォーム 1281">
            <a:extLst>
              <a:ext uri="{FF2B5EF4-FFF2-40B4-BE49-F238E27FC236}">
                <a16:creationId xmlns:a16="http://schemas.microsoft.com/office/drawing/2014/main" id="{602C3AC8-DF19-C8CE-E102-7DD7E0B82107}"/>
              </a:ext>
            </a:extLst>
          </p:cNvPr>
          <p:cNvSpPr/>
          <p:nvPr/>
        </p:nvSpPr>
        <p:spPr>
          <a:xfrm>
            <a:off x="6948191" y="9077120"/>
            <a:ext cx="444262" cy="1008258"/>
          </a:xfrm>
          <a:custGeom>
            <a:avLst/>
            <a:gdLst>
              <a:gd name="connsiteX0" fmla="*/ 1884 w 444262"/>
              <a:gd name="connsiteY0" fmla="*/ 3380 h 1008258"/>
              <a:gd name="connsiteX1" fmla="*/ 243184 w 444262"/>
              <a:gd name="connsiteY1" fmla="*/ 355805 h 1008258"/>
              <a:gd name="connsiteX2" fmla="*/ 443209 w 444262"/>
              <a:gd name="connsiteY2" fmla="*/ 673305 h 1008258"/>
              <a:gd name="connsiteX3" fmla="*/ 325734 w 444262"/>
              <a:gd name="connsiteY3" fmla="*/ 1006680 h 1008258"/>
              <a:gd name="connsiteX4" fmla="*/ 408284 w 444262"/>
              <a:gd name="connsiteY4" fmla="*/ 790780 h 1008258"/>
              <a:gd name="connsiteX5" fmla="*/ 420984 w 444262"/>
              <a:gd name="connsiteY5" fmla="*/ 600280 h 1008258"/>
              <a:gd name="connsiteX6" fmla="*/ 243184 w 444262"/>
              <a:gd name="connsiteY6" fmla="*/ 355805 h 1008258"/>
              <a:gd name="connsiteX7" fmla="*/ 287634 w 444262"/>
              <a:gd name="connsiteY7" fmla="*/ 508205 h 1008258"/>
              <a:gd name="connsiteX8" fmla="*/ 347959 w 444262"/>
              <a:gd name="connsiteY8" fmla="*/ 844755 h 1008258"/>
              <a:gd name="connsiteX9" fmla="*/ 220959 w 444262"/>
              <a:gd name="connsiteY9" fmla="*/ 371680 h 1008258"/>
              <a:gd name="connsiteX10" fmla="*/ 135234 w 444262"/>
              <a:gd name="connsiteY10" fmla="*/ 187530 h 1008258"/>
              <a:gd name="connsiteX11" fmla="*/ 1884 w 444262"/>
              <a:gd name="connsiteY11" fmla="*/ 3380 h 1008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44262" h="1008258">
                <a:moveTo>
                  <a:pt x="1884" y="3380"/>
                </a:moveTo>
                <a:cubicBezTo>
                  <a:pt x="19876" y="31426"/>
                  <a:pt x="169630" y="244151"/>
                  <a:pt x="243184" y="355805"/>
                </a:cubicBezTo>
                <a:cubicBezTo>
                  <a:pt x="316738" y="467459"/>
                  <a:pt x="429451" y="564826"/>
                  <a:pt x="443209" y="673305"/>
                </a:cubicBezTo>
                <a:cubicBezTo>
                  <a:pt x="456967" y="781784"/>
                  <a:pt x="331555" y="987101"/>
                  <a:pt x="325734" y="1006680"/>
                </a:cubicBezTo>
                <a:cubicBezTo>
                  <a:pt x="319913" y="1026259"/>
                  <a:pt x="392409" y="858513"/>
                  <a:pt x="408284" y="790780"/>
                </a:cubicBezTo>
                <a:cubicBezTo>
                  <a:pt x="424159" y="723047"/>
                  <a:pt x="448501" y="672776"/>
                  <a:pt x="420984" y="600280"/>
                </a:cubicBezTo>
                <a:cubicBezTo>
                  <a:pt x="393467" y="527784"/>
                  <a:pt x="265409" y="371151"/>
                  <a:pt x="243184" y="355805"/>
                </a:cubicBezTo>
                <a:cubicBezTo>
                  <a:pt x="220959" y="340459"/>
                  <a:pt x="270172" y="426713"/>
                  <a:pt x="287634" y="508205"/>
                </a:cubicBezTo>
                <a:cubicBezTo>
                  <a:pt x="305097" y="589697"/>
                  <a:pt x="359071" y="867509"/>
                  <a:pt x="347959" y="844755"/>
                </a:cubicBezTo>
                <a:cubicBezTo>
                  <a:pt x="336847" y="822001"/>
                  <a:pt x="256413" y="481217"/>
                  <a:pt x="220959" y="371680"/>
                </a:cubicBezTo>
                <a:cubicBezTo>
                  <a:pt x="185505" y="262143"/>
                  <a:pt x="170688" y="245738"/>
                  <a:pt x="135234" y="187530"/>
                </a:cubicBezTo>
                <a:cubicBezTo>
                  <a:pt x="99780" y="129322"/>
                  <a:pt x="-16108" y="-24666"/>
                  <a:pt x="1884" y="3380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4" name="フリーフォーム 1283">
            <a:extLst>
              <a:ext uri="{FF2B5EF4-FFF2-40B4-BE49-F238E27FC236}">
                <a16:creationId xmlns:a16="http://schemas.microsoft.com/office/drawing/2014/main" id="{B3472877-2AC6-7DF8-C4DE-DC4F765EBB8E}"/>
              </a:ext>
            </a:extLst>
          </p:cNvPr>
          <p:cNvSpPr/>
          <p:nvPr/>
        </p:nvSpPr>
        <p:spPr>
          <a:xfrm>
            <a:off x="5734729" y="7893004"/>
            <a:ext cx="492564" cy="486532"/>
          </a:xfrm>
          <a:custGeom>
            <a:avLst/>
            <a:gdLst>
              <a:gd name="connsiteX0" fmla="*/ 2496 w 492564"/>
              <a:gd name="connsiteY0" fmla="*/ 3221 h 486532"/>
              <a:gd name="connsiteX1" fmla="*/ 408896 w 492564"/>
              <a:gd name="connsiteY1" fmla="*/ 317546 h 486532"/>
              <a:gd name="connsiteX2" fmla="*/ 462871 w 492564"/>
              <a:gd name="connsiteY2" fmla="*/ 485821 h 486532"/>
              <a:gd name="connsiteX3" fmla="*/ 485096 w 492564"/>
              <a:gd name="connsiteY3" fmla="*/ 368346 h 486532"/>
              <a:gd name="connsiteX4" fmla="*/ 332696 w 492564"/>
              <a:gd name="connsiteY4" fmla="*/ 142921 h 486532"/>
              <a:gd name="connsiteX5" fmla="*/ 424771 w 492564"/>
              <a:gd name="connsiteY5" fmla="*/ 330246 h 486532"/>
              <a:gd name="connsiteX6" fmla="*/ 300946 w 492564"/>
              <a:gd name="connsiteY6" fmla="*/ 184196 h 486532"/>
              <a:gd name="connsiteX7" fmla="*/ 180296 w 492564"/>
              <a:gd name="connsiteY7" fmla="*/ 66721 h 486532"/>
              <a:gd name="connsiteX8" fmla="*/ 234271 w 492564"/>
              <a:gd name="connsiteY8" fmla="*/ 149271 h 486532"/>
              <a:gd name="connsiteX9" fmla="*/ 2496 w 492564"/>
              <a:gd name="connsiteY9" fmla="*/ 3221 h 4865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92564" h="486532">
                <a:moveTo>
                  <a:pt x="2496" y="3221"/>
                </a:moveTo>
                <a:cubicBezTo>
                  <a:pt x="31600" y="31267"/>
                  <a:pt x="332167" y="237113"/>
                  <a:pt x="408896" y="317546"/>
                </a:cubicBezTo>
                <a:cubicBezTo>
                  <a:pt x="485625" y="397979"/>
                  <a:pt x="450171" y="477354"/>
                  <a:pt x="462871" y="485821"/>
                </a:cubicBezTo>
                <a:cubicBezTo>
                  <a:pt x="475571" y="494288"/>
                  <a:pt x="506792" y="425496"/>
                  <a:pt x="485096" y="368346"/>
                </a:cubicBezTo>
                <a:cubicBezTo>
                  <a:pt x="463400" y="311196"/>
                  <a:pt x="342750" y="149271"/>
                  <a:pt x="332696" y="142921"/>
                </a:cubicBezTo>
                <a:cubicBezTo>
                  <a:pt x="322642" y="136571"/>
                  <a:pt x="430063" y="323367"/>
                  <a:pt x="424771" y="330246"/>
                </a:cubicBezTo>
                <a:cubicBezTo>
                  <a:pt x="419479" y="337125"/>
                  <a:pt x="341692" y="228117"/>
                  <a:pt x="300946" y="184196"/>
                </a:cubicBezTo>
                <a:cubicBezTo>
                  <a:pt x="260200" y="140275"/>
                  <a:pt x="191408" y="72542"/>
                  <a:pt x="180296" y="66721"/>
                </a:cubicBezTo>
                <a:cubicBezTo>
                  <a:pt x="169184" y="60900"/>
                  <a:pt x="260729" y="159325"/>
                  <a:pt x="234271" y="149271"/>
                </a:cubicBezTo>
                <a:cubicBezTo>
                  <a:pt x="207813" y="139217"/>
                  <a:pt x="-26608" y="-24825"/>
                  <a:pt x="2496" y="3221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5" name="フリーフォーム 1284">
            <a:extLst>
              <a:ext uri="{FF2B5EF4-FFF2-40B4-BE49-F238E27FC236}">
                <a16:creationId xmlns:a16="http://schemas.microsoft.com/office/drawing/2014/main" id="{81743478-1201-7E6D-B4F4-64EA22E70FAB}"/>
              </a:ext>
            </a:extLst>
          </p:cNvPr>
          <p:cNvSpPr/>
          <p:nvPr/>
        </p:nvSpPr>
        <p:spPr>
          <a:xfrm>
            <a:off x="5832431" y="8370706"/>
            <a:ext cx="302466" cy="685408"/>
          </a:xfrm>
          <a:custGeom>
            <a:avLst/>
            <a:gdLst>
              <a:gd name="connsiteX0" fmla="*/ 34969 w 302466"/>
              <a:gd name="connsiteY0" fmla="*/ 1769 h 685408"/>
              <a:gd name="connsiteX1" fmla="*/ 92119 w 302466"/>
              <a:gd name="connsiteY1" fmla="*/ 192269 h 685408"/>
              <a:gd name="connsiteX2" fmla="*/ 203244 w 302466"/>
              <a:gd name="connsiteY2" fmla="*/ 468494 h 685408"/>
              <a:gd name="connsiteX3" fmla="*/ 142919 w 302466"/>
              <a:gd name="connsiteY3" fmla="*/ 379594 h 685408"/>
              <a:gd name="connsiteX4" fmla="*/ 301669 w 302466"/>
              <a:gd name="connsiteY4" fmla="*/ 681219 h 685408"/>
              <a:gd name="connsiteX5" fmla="*/ 200069 w 302466"/>
              <a:gd name="connsiteY5" fmla="*/ 541519 h 685408"/>
              <a:gd name="connsiteX6" fmla="*/ 104819 w 302466"/>
              <a:gd name="connsiteY6" fmla="*/ 341494 h 685408"/>
              <a:gd name="connsiteX7" fmla="*/ 44 w 302466"/>
              <a:gd name="connsiteY7" fmla="*/ 160519 h 685408"/>
              <a:gd name="connsiteX8" fmla="*/ 117519 w 302466"/>
              <a:gd name="connsiteY8" fmla="*/ 382769 h 685408"/>
              <a:gd name="connsiteX9" fmla="*/ 95294 w 302466"/>
              <a:gd name="connsiteY9" fmla="*/ 303394 h 685408"/>
              <a:gd name="connsiteX10" fmla="*/ 34969 w 302466"/>
              <a:gd name="connsiteY10" fmla="*/ 1769 h 6854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02466" h="685408">
                <a:moveTo>
                  <a:pt x="34969" y="1769"/>
                </a:moveTo>
                <a:cubicBezTo>
                  <a:pt x="34440" y="-16752"/>
                  <a:pt x="64073" y="114482"/>
                  <a:pt x="92119" y="192269"/>
                </a:cubicBezTo>
                <a:cubicBezTo>
                  <a:pt x="120165" y="270056"/>
                  <a:pt x="194777" y="437273"/>
                  <a:pt x="203244" y="468494"/>
                </a:cubicBezTo>
                <a:cubicBezTo>
                  <a:pt x="211711" y="499715"/>
                  <a:pt x="126515" y="344140"/>
                  <a:pt x="142919" y="379594"/>
                </a:cubicBezTo>
                <a:cubicBezTo>
                  <a:pt x="159323" y="415048"/>
                  <a:pt x="292144" y="654232"/>
                  <a:pt x="301669" y="681219"/>
                </a:cubicBezTo>
                <a:cubicBezTo>
                  <a:pt x="311194" y="708206"/>
                  <a:pt x="232877" y="598140"/>
                  <a:pt x="200069" y="541519"/>
                </a:cubicBezTo>
                <a:cubicBezTo>
                  <a:pt x="167261" y="484898"/>
                  <a:pt x="138156" y="404994"/>
                  <a:pt x="104819" y="341494"/>
                </a:cubicBezTo>
                <a:cubicBezTo>
                  <a:pt x="71482" y="277994"/>
                  <a:pt x="-2073" y="153640"/>
                  <a:pt x="44" y="160519"/>
                </a:cubicBezTo>
                <a:cubicBezTo>
                  <a:pt x="2161" y="167398"/>
                  <a:pt x="101644" y="358957"/>
                  <a:pt x="117519" y="382769"/>
                </a:cubicBezTo>
                <a:cubicBezTo>
                  <a:pt x="133394" y="406582"/>
                  <a:pt x="108523" y="361602"/>
                  <a:pt x="95294" y="303394"/>
                </a:cubicBezTo>
                <a:cubicBezTo>
                  <a:pt x="82065" y="245186"/>
                  <a:pt x="35498" y="20290"/>
                  <a:pt x="34969" y="1769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6" name="フリーフォーム 1285">
            <a:extLst>
              <a:ext uri="{FF2B5EF4-FFF2-40B4-BE49-F238E27FC236}">
                <a16:creationId xmlns:a16="http://schemas.microsoft.com/office/drawing/2014/main" id="{ACFBBD72-CC1E-0B84-0AB7-BD13F26FC0AB}"/>
              </a:ext>
            </a:extLst>
          </p:cNvPr>
          <p:cNvSpPr/>
          <p:nvPr/>
        </p:nvSpPr>
        <p:spPr>
          <a:xfrm>
            <a:off x="6285083" y="9105545"/>
            <a:ext cx="512356" cy="752039"/>
          </a:xfrm>
          <a:custGeom>
            <a:avLst/>
            <a:gdLst>
              <a:gd name="connsiteX0" fmla="*/ 7767 w 512356"/>
              <a:gd name="connsiteY0" fmla="*/ 355 h 752039"/>
              <a:gd name="connsiteX1" fmla="*/ 26817 w 512356"/>
              <a:gd name="connsiteY1" fmla="*/ 130530 h 752039"/>
              <a:gd name="connsiteX2" fmla="*/ 249067 w 512356"/>
              <a:gd name="connsiteY2" fmla="*/ 416280 h 752039"/>
              <a:gd name="connsiteX3" fmla="*/ 166517 w 512356"/>
              <a:gd name="connsiteY3" fmla="*/ 295630 h 752039"/>
              <a:gd name="connsiteX4" fmla="*/ 506242 w 512356"/>
              <a:gd name="connsiteY4" fmla="*/ 743305 h 752039"/>
              <a:gd name="connsiteX5" fmla="*/ 369717 w 512356"/>
              <a:gd name="connsiteY5" fmla="*/ 568680 h 752039"/>
              <a:gd name="connsiteX6" fmla="*/ 176042 w 512356"/>
              <a:gd name="connsiteY6" fmla="*/ 282930 h 752039"/>
              <a:gd name="connsiteX7" fmla="*/ 58567 w 512356"/>
              <a:gd name="connsiteY7" fmla="*/ 178155 h 752039"/>
              <a:gd name="connsiteX8" fmla="*/ 166517 w 512356"/>
              <a:gd name="connsiteY8" fmla="*/ 343255 h 752039"/>
              <a:gd name="connsiteX9" fmla="*/ 61742 w 512356"/>
              <a:gd name="connsiteY9" fmla="*/ 165455 h 752039"/>
              <a:gd name="connsiteX10" fmla="*/ 7767 w 512356"/>
              <a:gd name="connsiteY10" fmla="*/ 355 h 752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12356" h="752039">
                <a:moveTo>
                  <a:pt x="7767" y="355"/>
                </a:moveTo>
                <a:cubicBezTo>
                  <a:pt x="1946" y="-5466"/>
                  <a:pt x="-13400" y="61209"/>
                  <a:pt x="26817" y="130530"/>
                </a:cubicBezTo>
                <a:cubicBezTo>
                  <a:pt x="67034" y="199851"/>
                  <a:pt x="225784" y="388763"/>
                  <a:pt x="249067" y="416280"/>
                </a:cubicBezTo>
                <a:cubicBezTo>
                  <a:pt x="272350" y="443797"/>
                  <a:pt x="123655" y="241126"/>
                  <a:pt x="166517" y="295630"/>
                </a:cubicBezTo>
                <a:cubicBezTo>
                  <a:pt x="209380" y="350134"/>
                  <a:pt x="472375" y="697797"/>
                  <a:pt x="506242" y="743305"/>
                </a:cubicBezTo>
                <a:cubicBezTo>
                  <a:pt x="540109" y="788813"/>
                  <a:pt x="424750" y="645409"/>
                  <a:pt x="369717" y="568680"/>
                </a:cubicBezTo>
                <a:cubicBezTo>
                  <a:pt x="314684" y="491951"/>
                  <a:pt x="227900" y="348018"/>
                  <a:pt x="176042" y="282930"/>
                </a:cubicBezTo>
                <a:cubicBezTo>
                  <a:pt x="124184" y="217842"/>
                  <a:pt x="60154" y="168101"/>
                  <a:pt x="58567" y="178155"/>
                </a:cubicBezTo>
                <a:cubicBezTo>
                  <a:pt x="56980" y="188209"/>
                  <a:pt x="165988" y="345372"/>
                  <a:pt x="166517" y="343255"/>
                </a:cubicBezTo>
                <a:cubicBezTo>
                  <a:pt x="167046" y="341138"/>
                  <a:pt x="91375" y="220488"/>
                  <a:pt x="61742" y="165455"/>
                </a:cubicBezTo>
                <a:cubicBezTo>
                  <a:pt x="32109" y="110422"/>
                  <a:pt x="13588" y="6176"/>
                  <a:pt x="7767" y="355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7" name="フリーフォーム 1286">
            <a:extLst>
              <a:ext uri="{FF2B5EF4-FFF2-40B4-BE49-F238E27FC236}">
                <a16:creationId xmlns:a16="http://schemas.microsoft.com/office/drawing/2014/main" id="{5414CBDF-ADD0-0BBF-93CB-9EB1ED38EF25}"/>
              </a:ext>
            </a:extLst>
          </p:cNvPr>
          <p:cNvSpPr/>
          <p:nvPr/>
        </p:nvSpPr>
        <p:spPr>
          <a:xfrm>
            <a:off x="6228914" y="8235934"/>
            <a:ext cx="306886" cy="378311"/>
          </a:xfrm>
          <a:custGeom>
            <a:avLst/>
            <a:gdLst>
              <a:gd name="connsiteX0" fmla="*/ 436 w 306886"/>
              <a:gd name="connsiteY0" fmla="*/ 16 h 378311"/>
              <a:gd name="connsiteX1" fmla="*/ 22661 w 306886"/>
              <a:gd name="connsiteY1" fmla="*/ 152416 h 378311"/>
              <a:gd name="connsiteX2" fmla="*/ 114736 w 306886"/>
              <a:gd name="connsiteY2" fmla="*/ 215916 h 378311"/>
              <a:gd name="connsiteX3" fmla="*/ 89336 w 306886"/>
              <a:gd name="connsiteY3" fmla="*/ 247666 h 378311"/>
              <a:gd name="connsiteX4" fmla="*/ 273486 w 306886"/>
              <a:gd name="connsiteY4" fmla="*/ 358791 h 378311"/>
              <a:gd name="connsiteX5" fmla="*/ 298886 w 306886"/>
              <a:gd name="connsiteY5" fmla="*/ 374666 h 378311"/>
              <a:gd name="connsiteX6" fmla="*/ 181411 w 306886"/>
              <a:gd name="connsiteY6" fmla="*/ 317516 h 378311"/>
              <a:gd name="connsiteX7" fmla="*/ 54411 w 306886"/>
              <a:gd name="connsiteY7" fmla="*/ 146066 h 378311"/>
              <a:gd name="connsiteX8" fmla="*/ 57586 w 306886"/>
              <a:gd name="connsiteY8" fmla="*/ 215916 h 378311"/>
              <a:gd name="connsiteX9" fmla="*/ 35361 w 306886"/>
              <a:gd name="connsiteY9" fmla="*/ 142891 h 378311"/>
              <a:gd name="connsiteX10" fmla="*/ 436 w 306886"/>
              <a:gd name="connsiteY10" fmla="*/ 16 h 3783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06886" h="378311">
                <a:moveTo>
                  <a:pt x="436" y="16"/>
                </a:moveTo>
                <a:cubicBezTo>
                  <a:pt x="-1681" y="1604"/>
                  <a:pt x="3611" y="116433"/>
                  <a:pt x="22661" y="152416"/>
                </a:cubicBezTo>
                <a:cubicBezTo>
                  <a:pt x="41711" y="188399"/>
                  <a:pt x="103624" y="200041"/>
                  <a:pt x="114736" y="215916"/>
                </a:cubicBezTo>
                <a:cubicBezTo>
                  <a:pt x="125849" y="231791"/>
                  <a:pt x="62878" y="223854"/>
                  <a:pt x="89336" y="247666"/>
                </a:cubicBezTo>
                <a:cubicBezTo>
                  <a:pt x="115794" y="271478"/>
                  <a:pt x="238561" y="337624"/>
                  <a:pt x="273486" y="358791"/>
                </a:cubicBezTo>
                <a:cubicBezTo>
                  <a:pt x="308411" y="379958"/>
                  <a:pt x="314232" y="381545"/>
                  <a:pt x="298886" y="374666"/>
                </a:cubicBezTo>
                <a:cubicBezTo>
                  <a:pt x="283540" y="367787"/>
                  <a:pt x="222157" y="355616"/>
                  <a:pt x="181411" y="317516"/>
                </a:cubicBezTo>
                <a:cubicBezTo>
                  <a:pt x="140665" y="279416"/>
                  <a:pt x="75049" y="162999"/>
                  <a:pt x="54411" y="146066"/>
                </a:cubicBezTo>
                <a:cubicBezTo>
                  <a:pt x="33774" y="129133"/>
                  <a:pt x="60761" y="216445"/>
                  <a:pt x="57586" y="215916"/>
                </a:cubicBezTo>
                <a:cubicBezTo>
                  <a:pt x="54411" y="215387"/>
                  <a:pt x="42240" y="173053"/>
                  <a:pt x="35361" y="142891"/>
                </a:cubicBezTo>
                <a:cubicBezTo>
                  <a:pt x="28482" y="112729"/>
                  <a:pt x="2553" y="-1572"/>
                  <a:pt x="436" y="16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8" name="フリーフォーム 1287">
            <a:extLst>
              <a:ext uri="{FF2B5EF4-FFF2-40B4-BE49-F238E27FC236}">
                <a16:creationId xmlns:a16="http://schemas.microsoft.com/office/drawing/2014/main" id="{4C5C8641-3360-2C13-94DC-D373530C7B98}"/>
              </a:ext>
            </a:extLst>
          </p:cNvPr>
          <p:cNvSpPr/>
          <p:nvPr/>
        </p:nvSpPr>
        <p:spPr>
          <a:xfrm>
            <a:off x="6602646" y="8720977"/>
            <a:ext cx="283525" cy="821084"/>
          </a:xfrm>
          <a:custGeom>
            <a:avLst/>
            <a:gdLst>
              <a:gd name="connsiteX0" fmla="*/ 45804 w 283525"/>
              <a:gd name="connsiteY0" fmla="*/ 748 h 821084"/>
              <a:gd name="connsiteX1" fmla="*/ 141054 w 283525"/>
              <a:gd name="connsiteY1" fmla="*/ 118223 h 821084"/>
              <a:gd name="connsiteX2" fmla="*/ 280754 w 283525"/>
              <a:gd name="connsiteY2" fmla="*/ 140448 h 821084"/>
              <a:gd name="connsiteX3" fmla="*/ 233129 w 283525"/>
              <a:gd name="connsiteY3" fmla="*/ 197598 h 821084"/>
              <a:gd name="connsiteX4" fmla="*/ 220429 w 283525"/>
              <a:gd name="connsiteY4" fmla="*/ 273798 h 821084"/>
              <a:gd name="connsiteX5" fmla="*/ 68029 w 283525"/>
              <a:gd name="connsiteY5" fmla="*/ 426198 h 821084"/>
              <a:gd name="connsiteX6" fmla="*/ 134704 w 283525"/>
              <a:gd name="connsiteY6" fmla="*/ 423023 h 821084"/>
              <a:gd name="connsiteX7" fmla="*/ 90254 w 283525"/>
              <a:gd name="connsiteY7" fmla="*/ 511923 h 821084"/>
              <a:gd name="connsiteX8" fmla="*/ 4529 w 283525"/>
              <a:gd name="connsiteY8" fmla="*/ 797673 h 821084"/>
              <a:gd name="connsiteX9" fmla="*/ 33104 w 283525"/>
              <a:gd name="connsiteY9" fmla="*/ 734173 h 821084"/>
              <a:gd name="connsiteX10" fmla="*/ 210904 w 283525"/>
              <a:gd name="connsiteY10" fmla="*/ 178548 h 821084"/>
              <a:gd name="connsiteX11" fmla="*/ 90254 w 283525"/>
              <a:gd name="connsiteY11" fmla="*/ 115048 h 821084"/>
              <a:gd name="connsiteX12" fmla="*/ 147404 w 283525"/>
              <a:gd name="connsiteY12" fmla="*/ 181723 h 821084"/>
              <a:gd name="connsiteX13" fmla="*/ 45804 w 283525"/>
              <a:gd name="connsiteY13" fmla="*/ 748 h 8210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83525" h="821084">
                <a:moveTo>
                  <a:pt x="45804" y="748"/>
                </a:moveTo>
                <a:cubicBezTo>
                  <a:pt x="44746" y="-9835"/>
                  <a:pt x="101896" y="94940"/>
                  <a:pt x="141054" y="118223"/>
                </a:cubicBezTo>
                <a:cubicBezTo>
                  <a:pt x="180212" y="141506"/>
                  <a:pt x="265408" y="127219"/>
                  <a:pt x="280754" y="140448"/>
                </a:cubicBezTo>
                <a:cubicBezTo>
                  <a:pt x="296100" y="153677"/>
                  <a:pt x="243183" y="175373"/>
                  <a:pt x="233129" y="197598"/>
                </a:cubicBezTo>
                <a:cubicBezTo>
                  <a:pt x="223075" y="219823"/>
                  <a:pt x="247946" y="235698"/>
                  <a:pt x="220429" y="273798"/>
                </a:cubicBezTo>
                <a:cubicBezTo>
                  <a:pt x="192912" y="311898"/>
                  <a:pt x="82317" y="401327"/>
                  <a:pt x="68029" y="426198"/>
                </a:cubicBezTo>
                <a:cubicBezTo>
                  <a:pt x="53742" y="451069"/>
                  <a:pt x="131000" y="408736"/>
                  <a:pt x="134704" y="423023"/>
                </a:cubicBezTo>
                <a:cubicBezTo>
                  <a:pt x="138408" y="437310"/>
                  <a:pt x="111950" y="449481"/>
                  <a:pt x="90254" y="511923"/>
                </a:cubicBezTo>
                <a:cubicBezTo>
                  <a:pt x="68558" y="574365"/>
                  <a:pt x="14054" y="760631"/>
                  <a:pt x="4529" y="797673"/>
                </a:cubicBezTo>
                <a:cubicBezTo>
                  <a:pt x="-4996" y="834715"/>
                  <a:pt x="-1292" y="837360"/>
                  <a:pt x="33104" y="734173"/>
                </a:cubicBezTo>
                <a:cubicBezTo>
                  <a:pt x="67500" y="630986"/>
                  <a:pt x="201379" y="281735"/>
                  <a:pt x="210904" y="178548"/>
                </a:cubicBezTo>
                <a:cubicBezTo>
                  <a:pt x="220429" y="75361"/>
                  <a:pt x="100837" y="114519"/>
                  <a:pt x="90254" y="115048"/>
                </a:cubicBezTo>
                <a:cubicBezTo>
                  <a:pt x="79671" y="115577"/>
                  <a:pt x="154283" y="197069"/>
                  <a:pt x="147404" y="181723"/>
                </a:cubicBezTo>
                <a:cubicBezTo>
                  <a:pt x="140525" y="166377"/>
                  <a:pt x="46862" y="11331"/>
                  <a:pt x="45804" y="748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9" name="フリーフォーム 1288">
            <a:extLst>
              <a:ext uri="{FF2B5EF4-FFF2-40B4-BE49-F238E27FC236}">
                <a16:creationId xmlns:a16="http://schemas.microsoft.com/office/drawing/2014/main" id="{A8E33BF2-DB64-21ED-0769-F5DF9A8886A5}"/>
              </a:ext>
            </a:extLst>
          </p:cNvPr>
          <p:cNvSpPr/>
          <p:nvPr/>
        </p:nvSpPr>
        <p:spPr>
          <a:xfrm>
            <a:off x="6473707" y="8435969"/>
            <a:ext cx="251662" cy="390698"/>
          </a:xfrm>
          <a:custGeom>
            <a:avLst/>
            <a:gdLst>
              <a:gd name="connsiteX0" fmla="*/ 118 w 251662"/>
              <a:gd name="connsiteY0" fmla="*/ 6 h 390698"/>
              <a:gd name="connsiteX1" fmla="*/ 73143 w 251662"/>
              <a:gd name="connsiteY1" fmla="*/ 177806 h 390698"/>
              <a:gd name="connsiteX2" fmla="*/ 247768 w 251662"/>
              <a:gd name="connsiteY2" fmla="*/ 377831 h 390698"/>
              <a:gd name="connsiteX3" fmla="*/ 181093 w 251662"/>
              <a:gd name="connsiteY3" fmla="*/ 352431 h 390698"/>
              <a:gd name="connsiteX4" fmla="*/ 28693 w 251662"/>
              <a:gd name="connsiteY4" fmla="*/ 203206 h 390698"/>
              <a:gd name="connsiteX5" fmla="*/ 206493 w 251662"/>
              <a:gd name="connsiteY5" fmla="*/ 377831 h 390698"/>
              <a:gd name="connsiteX6" fmla="*/ 104893 w 251662"/>
              <a:gd name="connsiteY6" fmla="*/ 254006 h 390698"/>
              <a:gd name="connsiteX7" fmla="*/ 57268 w 251662"/>
              <a:gd name="connsiteY7" fmla="*/ 171456 h 390698"/>
              <a:gd name="connsiteX8" fmla="*/ 118 w 251662"/>
              <a:gd name="connsiteY8" fmla="*/ 6 h 3906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51662" h="390698">
                <a:moveTo>
                  <a:pt x="118" y="6"/>
                </a:moveTo>
                <a:cubicBezTo>
                  <a:pt x="2764" y="1064"/>
                  <a:pt x="31868" y="114835"/>
                  <a:pt x="73143" y="177806"/>
                </a:cubicBezTo>
                <a:cubicBezTo>
                  <a:pt x="114418" y="240777"/>
                  <a:pt x="229776" y="348727"/>
                  <a:pt x="247768" y="377831"/>
                </a:cubicBezTo>
                <a:cubicBezTo>
                  <a:pt x="265760" y="406935"/>
                  <a:pt x="217605" y="381535"/>
                  <a:pt x="181093" y="352431"/>
                </a:cubicBezTo>
                <a:cubicBezTo>
                  <a:pt x="144581" y="323327"/>
                  <a:pt x="24460" y="198973"/>
                  <a:pt x="28693" y="203206"/>
                </a:cubicBezTo>
                <a:cubicBezTo>
                  <a:pt x="32926" y="207439"/>
                  <a:pt x="193793" y="369364"/>
                  <a:pt x="206493" y="377831"/>
                </a:cubicBezTo>
                <a:cubicBezTo>
                  <a:pt x="219193" y="386298"/>
                  <a:pt x="129764" y="288402"/>
                  <a:pt x="104893" y="254006"/>
                </a:cubicBezTo>
                <a:cubicBezTo>
                  <a:pt x="80022" y="219610"/>
                  <a:pt x="74730" y="215377"/>
                  <a:pt x="57268" y="171456"/>
                </a:cubicBezTo>
                <a:cubicBezTo>
                  <a:pt x="39806" y="127535"/>
                  <a:pt x="-2528" y="-1052"/>
                  <a:pt x="118" y="6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0" name="フリーフォーム 1289">
            <a:extLst>
              <a:ext uri="{FF2B5EF4-FFF2-40B4-BE49-F238E27FC236}">
                <a16:creationId xmlns:a16="http://schemas.microsoft.com/office/drawing/2014/main" id="{FF2DAE90-2687-7A4A-C7B8-F015D9A526A6}"/>
              </a:ext>
            </a:extLst>
          </p:cNvPr>
          <p:cNvSpPr/>
          <p:nvPr/>
        </p:nvSpPr>
        <p:spPr>
          <a:xfrm>
            <a:off x="6403951" y="8658223"/>
            <a:ext cx="241928" cy="467987"/>
          </a:xfrm>
          <a:custGeom>
            <a:avLst/>
            <a:gdLst>
              <a:gd name="connsiteX0" fmla="*/ 24 w 241928"/>
              <a:gd name="connsiteY0" fmla="*/ 2 h 467987"/>
              <a:gd name="connsiteX1" fmla="*/ 187349 w 241928"/>
              <a:gd name="connsiteY1" fmla="*/ 117477 h 467987"/>
              <a:gd name="connsiteX2" fmla="*/ 241324 w 241928"/>
              <a:gd name="connsiteY2" fmla="*/ 225427 h 467987"/>
              <a:gd name="connsiteX3" fmla="*/ 161949 w 241928"/>
              <a:gd name="connsiteY3" fmla="*/ 358777 h 467987"/>
              <a:gd name="connsiteX4" fmla="*/ 219099 w 241928"/>
              <a:gd name="connsiteY4" fmla="*/ 346077 h 467987"/>
              <a:gd name="connsiteX5" fmla="*/ 92099 w 241928"/>
              <a:gd name="connsiteY5" fmla="*/ 463552 h 467987"/>
              <a:gd name="connsiteX6" fmla="*/ 152424 w 241928"/>
              <a:gd name="connsiteY6" fmla="*/ 422277 h 467987"/>
              <a:gd name="connsiteX7" fmla="*/ 234974 w 241928"/>
              <a:gd name="connsiteY7" fmla="*/ 228602 h 467987"/>
              <a:gd name="connsiteX8" fmla="*/ 174649 w 241928"/>
              <a:gd name="connsiteY8" fmla="*/ 114302 h 467987"/>
              <a:gd name="connsiteX9" fmla="*/ 24 w 241928"/>
              <a:gd name="connsiteY9" fmla="*/ 2 h 4679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41928" h="467987">
                <a:moveTo>
                  <a:pt x="24" y="2"/>
                </a:moveTo>
                <a:cubicBezTo>
                  <a:pt x="2141" y="531"/>
                  <a:pt x="147132" y="79906"/>
                  <a:pt x="187349" y="117477"/>
                </a:cubicBezTo>
                <a:cubicBezTo>
                  <a:pt x="227566" y="155048"/>
                  <a:pt x="245557" y="185210"/>
                  <a:pt x="241324" y="225427"/>
                </a:cubicBezTo>
                <a:cubicBezTo>
                  <a:pt x="237091" y="265644"/>
                  <a:pt x="165653" y="338669"/>
                  <a:pt x="161949" y="358777"/>
                </a:cubicBezTo>
                <a:cubicBezTo>
                  <a:pt x="158245" y="378885"/>
                  <a:pt x="230741" y="328615"/>
                  <a:pt x="219099" y="346077"/>
                </a:cubicBezTo>
                <a:cubicBezTo>
                  <a:pt x="207457" y="363539"/>
                  <a:pt x="103211" y="450852"/>
                  <a:pt x="92099" y="463552"/>
                </a:cubicBezTo>
                <a:cubicBezTo>
                  <a:pt x="80987" y="476252"/>
                  <a:pt x="128612" y="461435"/>
                  <a:pt x="152424" y="422277"/>
                </a:cubicBezTo>
                <a:cubicBezTo>
                  <a:pt x="176237" y="383119"/>
                  <a:pt x="231270" y="279931"/>
                  <a:pt x="234974" y="228602"/>
                </a:cubicBezTo>
                <a:cubicBezTo>
                  <a:pt x="238678" y="177273"/>
                  <a:pt x="213278" y="155577"/>
                  <a:pt x="174649" y="114302"/>
                </a:cubicBezTo>
                <a:cubicBezTo>
                  <a:pt x="136020" y="73027"/>
                  <a:pt x="-2093" y="-527"/>
                  <a:pt x="24" y="2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1" name="フリーフォーム 1290">
            <a:extLst>
              <a:ext uri="{FF2B5EF4-FFF2-40B4-BE49-F238E27FC236}">
                <a16:creationId xmlns:a16="http://schemas.microsoft.com/office/drawing/2014/main" id="{2B8210C1-D55E-3E45-A56F-C7AAAF2A25C7}"/>
              </a:ext>
            </a:extLst>
          </p:cNvPr>
          <p:cNvSpPr/>
          <p:nvPr/>
        </p:nvSpPr>
        <p:spPr>
          <a:xfrm>
            <a:off x="6206896" y="8648613"/>
            <a:ext cx="330790" cy="85823"/>
          </a:xfrm>
          <a:custGeom>
            <a:avLst/>
            <a:gdLst>
              <a:gd name="connsiteX0" fmla="*/ 9754 w 330790"/>
              <a:gd name="connsiteY0" fmla="*/ 35012 h 85823"/>
              <a:gd name="connsiteX1" fmla="*/ 285979 w 330790"/>
              <a:gd name="connsiteY1" fmla="*/ 60412 h 85823"/>
              <a:gd name="connsiteX2" fmla="*/ 324079 w 330790"/>
              <a:gd name="connsiteY2" fmla="*/ 85812 h 85823"/>
              <a:gd name="connsiteX3" fmla="*/ 219304 w 330790"/>
              <a:gd name="connsiteY3" fmla="*/ 57237 h 85823"/>
              <a:gd name="connsiteX4" fmla="*/ 203429 w 330790"/>
              <a:gd name="connsiteY4" fmla="*/ 87 h 85823"/>
              <a:gd name="connsiteX5" fmla="*/ 289154 w 330790"/>
              <a:gd name="connsiteY5" fmla="*/ 44537 h 85823"/>
              <a:gd name="connsiteX6" fmla="*/ 79604 w 330790"/>
              <a:gd name="connsiteY6" fmla="*/ 57237 h 85823"/>
              <a:gd name="connsiteX7" fmla="*/ 9754 w 330790"/>
              <a:gd name="connsiteY7" fmla="*/ 35012 h 858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30790" h="85823">
                <a:moveTo>
                  <a:pt x="9754" y="35012"/>
                </a:moveTo>
                <a:cubicBezTo>
                  <a:pt x="44150" y="35541"/>
                  <a:pt x="233592" y="51945"/>
                  <a:pt x="285979" y="60412"/>
                </a:cubicBezTo>
                <a:cubicBezTo>
                  <a:pt x="338366" y="68879"/>
                  <a:pt x="335191" y="86341"/>
                  <a:pt x="324079" y="85812"/>
                </a:cubicBezTo>
                <a:cubicBezTo>
                  <a:pt x="312967" y="85283"/>
                  <a:pt x="239412" y="71524"/>
                  <a:pt x="219304" y="57237"/>
                </a:cubicBezTo>
                <a:cubicBezTo>
                  <a:pt x="199196" y="42950"/>
                  <a:pt x="191787" y="2204"/>
                  <a:pt x="203429" y="87"/>
                </a:cubicBezTo>
                <a:cubicBezTo>
                  <a:pt x="215071" y="-2030"/>
                  <a:pt x="309791" y="35012"/>
                  <a:pt x="289154" y="44537"/>
                </a:cubicBezTo>
                <a:cubicBezTo>
                  <a:pt x="268517" y="54062"/>
                  <a:pt x="119291" y="55120"/>
                  <a:pt x="79604" y="57237"/>
                </a:cubicBezTo>
                <a:cubicBezTo>
                  <a:pt x="39917" y="59354"/>
                  <a:pt x="-24642" y="34483"/>
                  <a:pt x="9754" y="35012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2" name="フリーフォーム 1291">
            <a:extLst>
              <a:ext uri="{FF2B5EF4-FFF2-40B4-BE49-F238E27FC236}">
                <a16:creationId xmlns:a16="http://schemas.microsoft.com/office/drawing/2014/main" id="{C830CE59-52FD-7AAA-8CFF-5F71C727555F}"/>
              </a:ext>
            </a:extLst>
          </p:cNvPr>
          <p:cNvSpPr/>
          <p:nvPr/>
        </p:nvSpPr>
        <p:spPr>
          <a:xfrm>
            <a:off x="6276828" y="8750940"/>
            <a:ext cx="314708" cy="253360"/>
          </a:xfrm>
          <a:custGeom>
            <a:avLst/>
            <a:gdLst>
              <a:gd name="connsiteX0" fmla="*/ 147 w 314708"/>
              <a:gd name="connsiteY0" fmla="*/ 18410 h 253360"/>
              <a:gd name="connsiteX1" fmla="*/ 149372 w 314708"/>
              <a:gd name="connsiteY1" fmla="*/ 5710 h 253360"/>
              <a:gd name="connsiteX2" fmla="*/ 254147 w 314708"/>
              <a:gd name="connsiteY2" fmla="*/ 37460 h 253360"/>
              <a:gd name="connsiteX3" fmla="*/ 235097 w 314708"/>
              <a:gd name="connsiteY3" fmla="*/ 18410 h 253360"/>
              <a:gd name="connsiteX4" fmla="*/ 311297 w 314708"/>
              <a:gd name="connsiteY4" fmla="*/ 94610 h 253360"/>
              <a:gd name="connsiteX5" fmla="*/ 298597 w 314708"/>
              <a:gd name="connsiteY5" fmla="*/ 142235 h 253360"/>
              <a:gd name="connsiteX6" fmla="*/ 314472 w 314708"/>
              <a:gd name="connsiteY6" fmla="*/ 88260 h 253360"/>
              <a:gd name="connsiteX7" fmla="*/ 308122 w 314708"/>
              <a:gd name="connsiteY7" fmla="*/ 224785 h 253360"/>
              <a:gd name="connsiteX8" fmla="*/ 308122 w 314708"/>
              <a:gd name="connsiteY8" fmla="*/ 253360 h 253360"/>
              <a:gd name="connsiteX9" fmla="*/ 308122 w 314708"/>
              <a:gd name="connsiteY9" fmla="*/ 224785 h 253360"/>
              <a:gd name="connsiteX10" fmla="*/ 295422 w 314708"/>
              <a:gd name="connsiteY10" fmla="*/ 69210 h 253360"/>
              <a:gd name="connsiteX11" fmla="*/ 177947 w 314708"/>
              <a:gd name="connsiteY11" fmla="*/ 2535 h 253360"/>
              <a:gd name="connsiteX12" fmla="*/ 147 w 314708"/>
              <a:gd name="connsiteY12" fmla="*/ 18410 h 253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14708" h="253360">
                <a:moveTo>
                  <a:pt x="147" y="18410"/>
                </a:moveTo>
                <a:cubicBezTo>
                  <a:pt x="-4616" y="18939"/>
                  <a:pt x="107039" y="2535"/>
                  <a:pt x="149372" y="5710"/>
                </a:cubicBezTo>
                <a:cubicBezTo>
                  <a:pt x="191705" y="8885"/>
                  <a:pt x="239860" y="35343"/>
                  <a:pt x="254147" y="37460"/>
                </a:cubicBezTo>
                <a:cubicBezTo>
                  <a:pt x="268435" y="39577"/>
                  <a:pt x="235097" y="18410"/>
                  <a:pt x="235097" y="18410"/>
                </a:cubicBezTo>
                <a:cubicBezTo>
                  <a:pt x="244622" y="27935"/>
                  <a:pt x="300714" y="73973"/>
                  <a:pt x="311297" y="94610"/>
                </a:cubicBezTo>
                <a:cubicBezTo>
                  <a:pt x="321880" y="115248"/>
                  <a:pt x="298068" y="143293"/>
                  <a:pt x="298597" y="142235"/>
                </a:cubicBezTo>
                <a:cubicBezTo>
                  <a:pt x="299126" y="141177"/>
                  <a:pt x="312885" y="74502"/>
                  <a:pt x="314472" y="88260"/>
                </a:cubicBezTo>
                <a:cubicBezTo>
                  <a:pt x="316059" y="102018"/>
                  <a:pt x="309180" y="197268"/>
                  <a:pt x="308122" y="224785"/>
                </a:cubicBezTo>
                <a:cubicBezTo>
                  <a:pt x="307064" y="252302"/>
                  <a:pt x="308122" y="253360"/>
                  <a:pt x="308122" y="253360"/>
                </a:cubicBezTo>
                <a:lnTo>
                  <a:pt x="308122" y="224785"/>
                </a:lnTo>
                <a:cubicBezTo>
                  <a:pt x="306005" y="194093"/>
                  <a:pt x="317118" y="106252"/>
                  <a:pt x="295422" y="69210"/>
                </a:cubicBezTo>
                <a:cubicBezTo>
                  <a:pt x="273726" y="32168"/>
                  <a:pt x="221339" y="13118"/>
                  <a:pt x="177947" y="2535"/>
                </a:cubicBezTo>
                <a:cubicBezTo>
                  <a:pt x="134555" y="-8048"/>
                  <a:pt x="4910" y="17881"/>
                  <a:pt x="147" y="18410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3" name="フリーフォーム 1292">
            <a:extLst>
              <a:ext uri="{FF2B5EF4-FFF2-40B4-BE49-F238E27FC236}">
                <a16:creationId xmlns:a16="http://schemas.microsoft.com/office/drawing/2014/main" id="{15DF511F-55B3-B016-0A94-05881ABDD071}"/>
              </a:ext>
            </a:extLst>
          </p:cNvPr>
          <p:cNvSpPr/>
          <p:nvPr/>
        </p:nvSpPr>
        <p:spPr>
          <a:xfrm>
            <a:off x="6273504" y="8621921"/>
            <a:ext cx="137267" cy="376225"/>
          </a:xfrm>
          <a:custGeom>
            <a:avLst/>
            <a:gdLst>
              <a:gd name="connsiteX0" fmla="*/ 136821 w 137267"/>
              <a:gd name="connsiteY0" fmla="*/ 4554 h 376225"/>
              <a:gd name="connsiteX1" fmla="*/ 12996 w 137267"/>
              <a:gd name="connsiteY1" fmla="*/ 195054 h 376225"/>
              <a:gd name="connsiteX2" fmla="*/ 32046 w 137267"/>
              <a:gd name="connsiteY2" fmla="*/ 376029 h 376225"/>
              <a:gd name="connsiteX3" fmla="*/ 296 w 137267"/>
              <a:gd name="connsiteY3" fmla="*/ 160129 h 376225"/>
              <a:gd name="connsiteX4" fmla="*/ 16171 w 137267"/>
              <a:gd name="connsiteY4" fmla="*/ 118854 h 376225"/>
              <a:gd name="connsiteX5" fmla="*/ 16171 w 137267"/>
              <a:gd name="connsiteY5" fmla="*/ 210929 h 376225"/>
              <a:gd name="connsiteX6" fmla="*/ 47921 w 137267"/>
              <a:gd name="connsiteY6" fmla="*/ 90279 h 376225"/>
              <a:gd name="connsiteX7" fmla="*/ 54271 w 137267"/>
              <a:gd name="connsiteY7" fmla="*/ 61704 h 376225"/>
              <a:gd name="connsiteX8" fmla="*/ 136821 w 137267"/>
              <a:gd name="connsiteY8" fmla="*/ 4554 h 3762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7267" h="376225">
                <a:moveTo>
                  <a:pt x="136821" y="4554"/>
                </a:moveTo>
                <a:cubicBezTo>
                  <a:pt x="129942" y="26779"/>
                  <a:pt x="30458" y="133142"/>
                  <a:pt x="12996" y="195054"/>
                </a:cubicBezTo>
                <a:cubicBezTo>
                  <a:pt x="-4466" y="256966"/>
                  <a:pt x="34163" y="381850"/>
                  <a:pt x="32046" y="376029"/>
                </a:cubicBezTo>
                <a:cubicBezTo>
                  <a:pt x="29929" y="370208"/>
                  <a:pt x="2942" y="202991"/>
                  <a:pt x="296" y="160129"/>
                </a:cubicBezTo>
                <a:cubicBezTo>
                  <a:pt x="-2350" y="117267"/>
                  <a:pt x="13525" y="110387"/>
                  <a:pt x="16171" y="118854"/>
                </a:cubicBezTo>
                <a:cubicBezTo>
                  <a:pt x="18817" y="127321"/>
                  <a:pt x="10879" y="215692"/>
                  <a:pt x="16171" y="210929"/>
                </a:cubicBezTo>
                <a:cubicBezTo>
                  <a:pt x="21463" y="206167"/>
                  <a:pt x="41571" y="115150"/>
                  <a:pt x="47921" y="90279"/>
                </a:cubicBezTo>
                <a:cubicBezTo>
                  <a:pt x="54271" y="65408"/>
                  <a:pt x="39454" y="75462"/>
                  <a:pt x="54271" y="61704"/>
                </a:cubicBezTo>
                <a:cubicBezTo>
                  <a:pt x="69088" y="47946"/>
                  <a:pt x="143700" y="-17671"/>
                  <a:pt x="136821" y="4554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4" name="フリーフォーム 1293">
            <a:extLst>
              <a:ext uri="{FF2B5EF4-FFF2-40B4-BE49-F238E27FC236}">
                <a16:creationId xmlns:a16="http://schemas.microsoft.com/office/drawing/2014/main" id="{5B161CF9-D171-8413-8F89-36E3559D9EA6}"/>
              </a:ext>
            </a:extLst>
          </p:cNvPr>
          <p:cNvSpPr/>
          <p:nvPr/>
        </p:nvSpPr>
        <p:spPr>
          <a:xfrm>
            <a:off x="6164816" y="8750991"/>
            <a:ext cx="345580" cy="418526"/>
          </a:xfrm>
          <a:custGeom>
            <a:avLst/>
            <a:gdLst>
              <a:gd name="connsiteX0" fmla="*/ 10559 w 345580"/>
              <a:gd name="connsiteY0" fmla="*/ 5659 h 418526"/>
              <a:gd name="connsiteX1" fmla="*/ 274084 w 345580"/>
              <a:gd name="connsiteY1" fmla="*/ 142184 h 418526"/>
              <a:gd name="connsiteX2" fmla="*/ 340759 w 345580"/>
              <a:gd name="connsiteY2" fmla="*/ 297759 h 418526"/>
              <a:gd name="connsiteX3" fmla="*/ 337584 w 345580"/>
              <a:gd name="connsiteY3" fmla="*/ 199334 h 418526"/>
              <a:gd name="connsiteX4" fmla="*/ 315359 w 345580"/>
              <a:gd name="connsiteY4" fmla="*/ 323159 h 418526"/>
              <a:gd name="connsiteX5" fmla="*/ 264559 w 345580"/>
              <a:gd name="connsiteY5" fmla="*/ 418409 h 418526"/>
              <a:gd name="connsiteX6" fmla="*/ 293134 w 345580"/>
              <a:gd name="connsiteY6" fmla="*/ 304109 h 418526"/>
              <a:gd name="connsiteX7" fmla="*/ 255034 w 345580"/>
              <a:gd name="connsiteY7" fmla="*/ 158059 h 418526"/>
              <a:gd name="connsiteX8" fmla="*/ 305834 w 345580"/>
              <a:gd name="connsiteY8" fmla="*/ 275534 h 418526"/>
              <a:gd name="connsiteX9" fmla="*/ 261384 w 345580"/>
              <a:gd name="connsiteY9" fmla="*/ 145359 h 418526"/>
              <a:gd name="connsiteX10" fmla="*/ 70884 w 345580"/>
              <a:gd name="connsiteY10" fmla="*/ 37409 h 418526"/>
              <a:gd name="connsiteX11" fmla="*/ 10559 w 345580"/>
              <a:gd name="connsiteY11" fmla="*/ 5659 h 418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45580" h="418526">
                <a:moveTo>
                  <a:pt x="10559" y="5659"/>
                </a:moveTo>
                <a:cubicBezTo>
                  <a:pt x="44426" y="23122"/>
                  <a:pt x="219051" y="93501"/>
                  <a:pt x="274084" y="142184"/>
                </a:cubicBezTo>
                <a:cubicBezTo>
                  <a:pt x="329117" y="190867"/>
                  <a:pt x="330176" y="288234"/>
                  <a:pt x="340759" y="297759"/>
                </a:cubicBezTo>
                <a:cubicBezTo>
                  <a:pt x="351342" y="307284"/>
                  <a:pt x="341817" y="195101"/>
                  <a:pt x="337584" y="199334"/>
                </a:cubicBezTo>
                <a:cubicBezTo>
                  <a:pt x="333351" y="203567"/>
                  <a:pt x="327530" y="286647"/>
                  <a:pt x="315359" y="323159"/>
                </a:cubicBezTo>
                <a:cubicBezTo>
                  <a:pt x="303188" y="359671"/>
                  <a:pt x="268263" y="421584"/>
                  <a:pt x="264559" y="418409"/>
                </a:cubicBezTo>
                <a:cubicBezTo>
                  <a:pt x="260855" y="415234"/>
                  <a:pt x="294722" y="347501"/>
                  <a:pt x="293134" y="304109"/>
                </a:cubicBezTo>
                <a:cubicBezTo>
                  <a:pt x="291547" y="260717"/>
                  <a:pt x="252917" y="162821"/>
                  <a:pt x="255034" y="158059"/>
                </a:cubicBezTo>
                <a:cubicBezTo>
                  <a:pt x="257151" y="153297"/>
                  <a:pt x="304776" y="277651"/>
                  <a:pt x="305834" y="275534"/>
                </a:cubicBezTo>
                <a:cubicBezTo>
                  <a:pt x="306892" y="273417"/>
                  <a:pt x="300542" y="185047"/>
                  <a:pt x="261384" y="145359"/>
                </a:cubicBezTo>
                <a:cubicBezTo>
                  <a:pt x="222226" y="105672"/>
                  <a:pt x="110042" y="60163"/>
                  <a:pt x="70884" y="37409"/>
                </a:cubicBezTo>
                <a:cubicBezTo>
                  <a:pt x="31726" y="14655"/>
                  <a:pt x="-23308" y="-11804"/>
                  <a:pt x="10559" y="5659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5" name="フリーフォーム 1294">
            <a:extLst>
              <a:ext uri="{FF2B5EF4-FFF2-40B4-BE49-F238E27FC236}">
                <a16:creationId xmlns:a16="http://schemas.microsoft.com/office/drawing/2014/main" id="{A43094B1-DE1B-3E34-FF7D-1D06C60A71EF}"/>
              </a:ext>
            </a:extLst>
          </p:cNvPr>
          <p:cNvSpPr/>
          <p:nvPr/>
        </p:nvSpPr>
        <p:spPr>
          <a:xfrm>
            <a:off x="6066512" y="8684928"/>
            <a:ext cx="296296" cy="555332"/>
          </a:xfrm>
          <a:custGeom>
            <a:avLst/>
            <a:gdLst>
              <a:gd name="connsiteX0" fmla="*/ 286663 w 296296"/>
              <a:gd name="connsiteY0" fmla="*/ 5047 h 555332"/>
              <a:gd name="connsiteX1" fmla="*/ 58063 w 296296"/>
              <a:gd name="connsiteY1" fmla="*/ 141572 h 555332"/>
              <a:gd name="connsiteX2" fmla="*/ 54888 w 296296"/>
              <a:gd name="connsiteY2" fmla="*/ 271747 h 555332"/>
              <a:gd name="connsiteX3" fmla="*/ 83463 w 296296"/>
              <a:gd name="connsiteY3" fmla="*/ 319372 h 555332"/>
              <a:gd name="connsiteX4" fmla="*/ 143788 w 296296"/>
              <a:gd name="connsiteY4" fmla="*/ 347947 h 555332"/>
              <a:gd name="connsiteX5" fmla="*/ 261263 w 296296"/>
              <a:gd name="connsiteY5" fmla="*/ 551147 h 555332"/>
              <a:gd name="connsiteX6" fmla="*/ 232688 w 296296"/>
              <a:gd name="connsiteY6" fmla="*/ 471772 h 555332"/>
              <a:gd name="connsiteX7" fmla="*/ 26313 w 296296"/>
              <a:gd name="connsiteY7" fmla="*/ 313022 h 555332"/>
              <a:gd name="connsiteX8" fmla="*/ 7263 w 296296"/>
              <a:gd name="connsiteY8" fmla="*/ 141572 h 555332"/>
              <a:gd name="connsiteX9" fmla="*/ 67588 w 296296"/>
              <a:gd name="connsiteY9" fmla="*/ 271747 h 555332"/>
              <a:gd name="connsiteX10" fmla="*/ 70763 w 296296"/>
              <a:gd name="connsiteY10" fmla="*/ 122522 h 555332"/>
              <a:gd name="connsiteX11" fmla="*/ 35838 w 296296"/>
              <a:gd name="connsiteY11" fmla="*/ 173322 h 555332"/>
              <a:gd name="connsiteX12" fmla="*/ 232688 w 296296"/>
              <a:gd name="connsiteY12" fmla="*/ 43147 h 555332"/>
              <a:gd name="connsiteX13" fmla="*/ 286663 w 296296"/>
              <a:gd name="connsiteY13" fmla="*/ 5047 h 5553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96296" h="555332">
                <a:moveTo>
                  <a:pt x="286663" y="5047"/>
                </a:moveTo>
                <a:cubicBezTo>
                  <a:pt x="257559" y="21451"/>
                  <a:pt x="96692" y="97122"/>
                  <a:pt x="58063" y="141572"/>
                </a:cubicBezTo>
                <a:cubicBezTo>
                  <a:pt x="19434" y="186022"/>
                  <a:pt x="50655" y="242114"/>
                  <a:pt x="54888" y="271747"/>
                </a:cubicBezTo>
                <a:cubicBezTo>
                  <a:pt x="59121" y="301380"/>
                  <a:pt x="68646" y="306672"/>
                  <a:pt x="83463" y="319372"/>
                </a:cubicBezTo>
                <a:cubicBezTo>
                  <a:pt x="98280" y="332072"/>
                  <a:pt x="114155" y="309318"/>
                  <a:pt x="143788" y="347947"/>
                </a:cubicBezTo>
                <a:cubicBezTo>
                  <a:pt x="173421" y="386576"/>
                  <a:pt x="246446" y="530510"/>
                  <a:pt x="261263" y="551147"/>
                </a:cubicBezTo>
                <a:cubicBezTo>
                  <a:pt x="276080" y="571784"/>
                  <a:pt x="271846" y="511460"/>
                  <a:pt x="232688" y="471772"/>
                </a:cubicBezTo>
                <a:cubicBezTo>
                  <a:pt x="193530" y="432085"/>
                  <a:pt x="63884" y="368055"/>
                  <a:pt x="26313" y="313022"/>
                </a:cubicBezTo>
                <a:cubicBezTo>
                  <a:pt x="-11258" y="257989"/>
                  <a:pt x="384" y="148451"/>
                  <a:pt x="7263" y="141572"/>
                </a:cubicBezTo>
                <a:cubicBezTo>
                  <a:pt x="14142" y="134693"/>
                  <a:pt x="57005" y="274922"/>
                  <a:pt x="67588" y="271747"/>
                </a:cubicBezTo>
                <a:cubicBezTo>
                  <a:pt x="78171" y="268572"/>
                  <a:pt x="76055" y="138926"/>
                  <a:pt x="70763" y="122522"/>
                </a:cubicBezTo>
                <a:cubicBezTo>
                  <a:pt x="65471" y="106118"/>
                  <a:pt x="8850" y="186551"/>
                  <a:pt x="35838" y="173322"/>
                </a:cubicBezTo>
                <a:cubicBezTo>
                  <a:pt x="62825" y="160093"/>
                  <a:pt x="191942" y="71193"/>
                  <a:pt x="232688" y="43147"/>
                </a:cubicBezTo>
                <a:cubicBezTo>
                  <a:pt x="273434" y="15101"/>
                  <a:pt x="315767" y="-11357"/>
                  <a:pt x="286663" y="5047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6" name="フリーフォーム 1295">
            <a:extLst>
              <a:ext uri="{FF2B5EF4-FFF2-40B4-BE49-F238E27FC236}">
                <a16:creationId xmlns:a16="http://schemas.microsoft.com/office/drawing/2014/main" id="{CAA9C89B-5983-679E-05E8-366AB92A4990}"/>
              </a:ext>
            </a:extLst>
          </p:cNvPr>
          <p:cNvSpPr/>
          <p:nvPr/>
        </p:nvSpPr>
        <p:spPr>
          <a:xfrm>
            <a:off x="6222984" y="8732041"/>
            <a:ext cx="409919" cy="309168"/>
          </a:xfrm>
          <a:custGeom>
            <a:avLst/>
            <a:gdLst>
              <a:gd name="connsiteX0" fmla="*/ 16 w 409919"/>
              <a:gd name="connsiteY0" fmla="*/ 116684 h 309168"/>
              <a:gd name="connsiteX1" fmla="*/ 158766 w 409919"/>
              <a:gd name="connsiteY1" fmla="*/ 30959 h 309168"/>
              <a:gd name="connsiteX2" fmla="*/ 282591 w 409919"/>
              <a:gd name="connsiteY2" fmla="*/ 53184 h 309168"/>
              <a:gd name="connsiteX3" fmla="*/ 225441 w 409919"/>
              <a:gd name="connsiteY3" fmla="*/ 119859 h 309168"/>
              <a:gd name="connsiteX4" fmla="*/ 298466 w 409919"/>
              <a:gd name="connsiteY4" fmla="*/ 135734 h 309168"/>
              <a:gd name="connsiteX5" fmla="*/ 358791 w 409919"/>
              <a:gd name="connsiteY5" fmla="*/ 199234 h 309168"/>
              <a:gd name="connsiteX6" fmla="*/ 307991 w 409919"/>
              <a:gd name="connsiteY6" fmla="*/ 297659 h 309168"/>
              <a:gd name="connsiteX7" fmla="*/ 234966 w 409919"/>
              <a:gd name="connsiteY7" fmla="*/ 304009 h 309168"/>
              <a:gd name="connsiteX8" fmla="*/ 409591 w 409919"/>
              <a:gd name="connsiteY8" fmla="*/ 269084 h 309168"/>
              <a:gd name="connsiteX9" fmla="*/ 279416 w 409919"/>
              <a:gd name="connsiteY9" fmla="*/ 78584 h 309168"/>
              <a:gd name="connsiteX10" fmla="*/ 304816 w 409919"/>
              <a:gd name="connsiteY10" fmla="*/ 81759 h 309168"/>
              <a:gd name="connsiteX11" fmla="*/ 317516 w 409919"/>
              <a:gd name="connsiteY11" fmla="*/ 100809 h 309168"/>
              <a:gd name="connsiteX12" fmla="*/ 111141 w 409919"/>
              <a:gd name="connsiteY12" fmla="*/ 2384 h 309168"/>
              <a:gd name="connsiteX13" fmla="*/ 168291 w 409919"/>
              <a:gd name="connsiteY13" fmla="*/ 37309 h 309168"/>
              <a:gd name="connsiteX14" fmla="*/ 16 w 409919"/>
              <a:gd name="connsiteY14" fmla="*/ 116684 h 309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09919" h="309168">
                <a:moveTo>
                  <a:pt x="16" y="116684"/>
                </a:moveTo>
                <a:cubicBezTo>
                  <a:pt x="-1572" y="115626"/>
                  <a:pt x="111670" y="41542"/>
                  <a:pt x="158766" y="30959"/>
                </a:cubicBezTo>
                <a:cubicBezTo>
                  <a:pt x="205862" y="20376"/>
                  <a:pt x="271479" y="38368"/>
                  <a:pt x="282591" y="53184"/>
                </a:cubicBezTo>
                <a:cubicBezTo>
                  <a:pt x="293703" y="68000"/>
                  <a:pt x="222795" y="106101"/>
                  <a:pt x="225441" y="119859"/>
                </a:cubicBezTo>
                <a:cubicBezTo>
                  <a:pt x="228087" y="133617"/>
                  <a:pt x="276241" y="122505"/>
                  <a:pt x="298466" y="135734"/>
                </a:cubicBezTo>
                <a:cubicBezTo>
                  <a:pt x="320691" y="148963"/>
                  <a:pt x="357204" y="172247"/>
                  <a:pt x="358791" y="199234"/>
                </a:cubicBezTo>
                <a:cubicBezTo>
                  <a:pt x="360378" y="226221"/>
                  <a:pt x="328628" y="280197"/>
                  <a:pt x="307991" y="297659"/>
                </a:cubicBezTo>
                <a:cubicBezTo>
                  <a:pt x="287354" y="315121"/>
                  <a:pt x="218033" y="308771"/>
                  <a:pt x="234966" y="304009"/>
                </a:cubicBezTo>
                <a:cubicBezTo>
                  <a:pt x="251899" y="299247"/>
                  <a:pt x="402183" y="306655"/>
                  <a:pt x="409591" y="269084"/>
                </a:cubicBezTo>
                <a:cubicBezTo>
                  <a:pt x="416999" y="231513"/>
                  <a:pt x="296878" y="109805"/>
                  <a:pt x="279416" y="78584"/>
                </a:cubicBezTo>
                <a:cubicBezTo>
                  <a:pt x="261954" y="47363"/>
                  <a:pt x="298466" y="78055"/>
                  <a:pt x="304816" y="81759"/>
                </a:cubicBezTo>
                <a:cubicBezTo>
                  <a:pt x="311166" y="85463"/>
                  <a:pt x="349795" y="114038"/>
                  <a:pt x="317516" y="100809"/>
                </a:cubicBezTo>
                <a:cubicBezTo>
                  <a:pt x="285237" y="87580"/>
                  <a:pt x="136012" y="12967"/>
                  <a:pt x="111141" y="2384"/>
                </a:cubicBezTo>
                <a:cubicBezTo>
                  <a:pt x="86270" y="-8199"/>
                  <a:pt x="184695" y="18788"/>
                  <a:pt x="168291" y="37309"/>
                </a:cubicBezTo>
                <a:cubicBezTo>
                  <a:pt x="151887" y="55830"/>
                  <a:pt x="1604" y="117742"/>
                  <a:pt x="16" y="116684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7" name="フリーフォーム 1296">
            <a:extLst>
              <a:ext uri="{FF2B5EF4-FFF2-40B4-BE49-F238E27FC236}">
                <a16:creationId xmlns:a16="http://schemas.microsoft.com/office/drawing/2014/main" id="{14AA142B-4F9D-2B8F-64E6-8381E9341A30}"/>
              </a:ext>
            </a:extLst>
          </p:cNvPr>
          <p:cNvSpPr/>
          <p:nvPr/>
        </p:nvSpPr>
        <p:spPr>
          <a:xfrm>
            <a:off x="6165707" y="8764066"/>
            <a:ext cx="188264" cy="459882"/>
          </a:xfrm>
          <a:custGeom>
            <a:avLst/>
            <a:gdLst>
              <a:gd name="connsiteX0" fmla="*/ 92218 w 188264"/>
              <a:gd name="connsiteY0" fmla="*/ 2109 h 459882"/>
              <a:gd name="connsiteX1" fmla="*/ 143 w 188264"/>
              <a:gd name="connsiteY1" fmla="*/ 164034 h 459882"/>
              <a:gd name="connsiteX2" fmla="*/ 117618 w 188264"/>
              <a:gd name="connsiteY2" fmla="*/ 224359 h 459882"/>
              <a:gd name="connsiteX3" fmla="*/ 143018 w 188264"/>
              <a:gd name="connsiteY3" fmla="*/ 265634 h 459882"/>
              <a:gd name="connsiteX4" fmla="*/ 146193 w 188264"/>
              <a:gd name="connsiteY4" fmla="*/ 278334 h 459882"/>
              <a:gd name="connsiteX5" fmla="*/ 184293 w 188264"/>
              <a:gd name="connsiteY5" fmla="*/ 459309 h 459882"/>
              <a:gd name="connsiteX6" fmla="*/ 168418 w 188264"/>
              <a:gd name="connsiteY6" fmla="*/ 329134 h 459882"/>
              <a:gd name="connsiteX7" fmla="*/ 19193 w 188264"/>
              <a:gd name="connsiteY7" fmla="*/ 151334 h 459882"/>
              <a:gd name="connsiteX8" fmla="*/ 35068 w 188264"/>
              <a:gd name="connsiteY8" fmla="*/ 78309 h 459882"/>
              <a:gd name="connsiteX9" fmla="*/ 92218 w 188264"/>
              <a:gd name="connsiteY9" fmla="*/ 2109 h 4598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88264" h="459882">
                <a:moveTo>
                  <a:pt x="92218" y="2109"/>
                </a:moveTo>
                <a:cubicBezTo>
                  <a:pt x="86397" y="16396"/>
                  <a:pt x="-4090" y="126992"/>
                  <a:pt x="143" y="164034"/>
                </a:cubicBezTo>
                <a:cubicBezTo>
                  <a:pt x="4376" y="201076"/>
                  <a:pt x="93806" y="207426"/>
                  <a:pt x="117618" y="224359"/>
                </a:cubicBezTo>
                <a:cubicBezTo>
                  <a:pt x="141431" y="241292"/>
                  <a:pt x="138256" y="256638"/>
                  <a:pt x="143018" y="265634"/>
                </a:cubicBezTo>
                <a:cubicBezTo>
                  <a:pt x="147780" y="274630"/>
                  <a:pt x="139314" y="246055"/>
                  <a:pt x="146193" y="278334"/>
                </a:cubicBezTo>
                <a:cubicBezTo>
                  <a:pt x="153072" y="310613"/>
                  <a:pt x="180589" y="450842"/>
                  <a:pt x="184293" y="459309"/>
                </a:cubicBezTo>
                <a:cubicBezTo>
                  <a:pt x="187997" y="467776"/>
                  <a:pt x="195935" y="380463"/>
                  <a:pt x="168418" y="329134"/>
                </a:cubicBezTo>
                <a:cubicBezTo>
                  <a:pt x="140901" y="277805"/>
                  <a:pt x="41418" y="193138"/>
                  <a:pt x="19193" y="151334"/>
                </a:cubicBezTo>
                <a:cubicBezTo>
                  <a:pt x="-3032" y="109530"/>
                  <a:pt x="23426" y="106884"/>
                  <a:pt x="35068" y="78309"/>
                </a:cubicBezTo>
                <a:cubicBezTo>
                  <a:pt x="46710" y="49734"/>
                  <a:pt x="98039" y="-12178"/>
                  <a:pt x="92218" y="2109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8" name="フリーフォーム 1297">
            <a:extLst>
              <a:ext uri="{FF2B5EF4-FFF2-40B4-BE49-F238E27FC236}">
                <a16:creationId xmlns:a16="http://schemas.microsoft.com/office/drawing/2014/main" id="{27A413E3-0CB6-B7A9-6752-A816B88B170C}"/>
              </a:ext>
            </a:extLst>
          </p:cNvPr>
          <p:cNvSpPr/>
          <p:nvPr/>
        </p:nvSpPr>
        <p:spPr>
          <a:xfrm>
            <a:off x="6127905" y="8790879"/>
            <a:ext cx="228033" cy="423920"/>
          </a:xfrm>
          <a:custGeom>
            <a:avLst/>
            <a:gdLst>
              <a:gd name="connsiteX0" fmla="*/ 117320 w 228033"/>
              <a:gd name="connsiteY0" fmla="*/ 696 h 423920"/>
              <a:gd name="connsiteX1" fmla="*/ 34770 w 228033"/>
              <a:gd name="connsiteY1" fmla="*/ 143571 h 423920"/>
              <a:gd name="connsiteX2" fmla="*/ 110970 w 228033"/>
              <a:gd name="connsiteY2" fmla="*/ 207071 h 423920"/>
              <a:gd name="connsiteX3" fmla="*/ 114145 w 228033"/>
              <a:gd name="connsiteY3" fmla="*/ 238821 h 423920"/>
              <a:gd name="connsiteX4" fmla="*/ 196695 w 228033"/>
              <a:gd name="connsiteY4" fmla="*/ 337246 h 423920"/>
              <a:gd name="connsiteX5" fmla="*/ 222095 w 228033"/>
              <a:gd name="connsiteY5" fmla="*/ 422971 h 423920"/>
              <a:gd name="connsiteX6" fmla="*/ 91920 w 228033"/>
              <a:gd name="connsiteY6" fmla="*/ 280096 h 423920"/>
              <a:gd name="connsiteX7" fmla="*/ 3020 w 228033"/>
              <a:gd name="connsiteY7" fmla="*/ 140396 h 423920"/>
              <a:gd name="connsiteX8" fmla="*/ 22070 w 228033"/>
              <a:gd name="connsiteY8" fmla="*/ 184846 h 423920"/>
              <a:gd name="connsiteX9" fmla="*/ 34770 w 228033"/>
              <a:gd name="connsiteY9" fmla="*/ 92771 h 423920"/>
              <a:gd name="connsiteX10" fmla="*/ 117320 w 228033"/>
              <a:gd name="connsiteY10" fmla="*/ 696 h 423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28033" h="423920">
                <a:moveTo>
                  <a:pt x="117320" y="696"/>
                </a:moveTo>
                <a:cubicBezTo>
                  <a:pt x="117320" y="9163"/>
                  <a:pt x="35828" y="109175"/>
                  <a:pt x="34770" y="143571"/>
                </a:cubicBezTo>
                <a:cubicBezTo>
                  <a:pt x="33712" y="177967"/>
                  <a:pt x="97741" y="191196"/>
                  <a:pt x="110970" y="207071"/>
                </a:cubicBezTo>
                <a:cubicBezTo>
                  <a:pt x="124199" y="222946"/>
                  <a:pt x="99857" y="217125"/>
                  <a:pt x="114145" y="238821"/>
                </a:cubicBezTo>
                <a:cubicBezTo>
                  <a:pt x="128433" y="260517"/>
                  <a:pt x="178703" y="306554"/>
                  <a:pt x="196695" y="337246"/>
                </a:cubicBezTo>
                <a:cubicBezTo>
                  <a:pt x="214687" y="367938"/>
                  <a:pt x="239558" y="432496"/>
                  <a:pt x="222095" y="422971"/>
                </a:cubicBezTo>
                <a:cubicBezTo>
                  <a:pt x="204633" y="413446"/>
                  <a:pt x="128433" y="327192"/>
                  <a:pt x="91920" y="280096"/>
                </a:cubicBezTo>
                <a:cubicBezTo>
                  <a:pt x="55407" y="233000"/>
                  <a:pt x="14662" y="156271"/>
                  <a:pt x="3020" y="140396"/>
                </a:cubicBezTo>
                <a:cubicBezTo>
                  <a:pt x="-8622" y="124521"/>
                  <a:pt x="16778" y="192783"/>
                  <a:pt x="22070" y="184846"/>
                </a:cubicBezTo>
                <a:cubicBezTo>
                  <a:pt x="27362" y="176909"/>
                  <a:pt x="23128" y="122404"/>
                  <a:pt x="34770" y="92771"/>
                </a:cubicBezTo>
                <a:cubicBezTo>
                  <a:pt x="46412" y="63138"/>
                  <a:pt x="117320" y="-7771"/>
                  <a:pt x="117320" y="696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9" name="フリーフォーム 1298">
            <a:extLst>
              <a:ext uri="{FF2B5EF4-FFF2-40B4-BE49-F238E27FC236}">
                <a16:creationId xmlns:a16="http://schemas.microsoft.com/office/drawing/2014/main" id="{92C7EF6C-99EF-6427-69E6-86AC30E1AEC7}"/>
              </a:ext>
            </a:extLst>
          </p:cNvPr>
          <p:cNvSpPr/>
          <p:nvPr/>
        </p:nvSpPr>
        <p:spPr>
          <a:xfrm>
            <a:off x="6177673" y="8825509"/>
            <a:ext cx="352453" cy="334382"/>
          </a:xfrm>
          <a:custGeom>
            <a:avLst/>
            <a:gdLst>
              <a:gd name="connsiteX0" fmla="*/ 7227 w 352453"/>
              <a:gd name="connsiteY0" fmla="*/ 991 h 334382"/>
              <a:gd name="connsiteX1" fmla="*/ 70727 w 352453"/>
              <a:gd name="connsiteY1" fmla="*/ 29566 h 334382"/>
              <a:gd name="connsiteX2" fmla="*/ 251702 w 352453"/>
              <a:gd name="connsiteY2" fmla="*/ 172441 h 334382"/>
              <a:gd name="connsiteX3" fmla="*/ 216777 w 352453"/>
              <a:gd name="connsiteY3" fmla="*/ 169266 h 334382"/>
              <a:gd name="connsiteX4" fmla="*/ 258052 w 352453"/>
              <a:gd name="connsiteY4" fmla="*/ 267691 h 334382"/>
              <a:gd name="connsiteX5" fmla="*/ 54852 w 352453"/>
              <a:gd name="connsiteY5" fmla="*/ 289916 h 334382"/>
              <a:gd name="connsiteX6" fmla="*/ 188202 w 352453"/>
              <a:gd name="connsiteY6" fmla="*/ 299441 h 334382"/>
              <a:gd name="connsiteX7" fmla="*/ 248527 w 352453"/>
              <a:gd name="connsiteY7" fmla="*/ 315316 h 334382"/>
              <a:gd name="connsiteX8" fmla="*/ 877 w 352453"/>
              <a:gd name="connsiteY8" fmla="*/ 334366 h 334382"/>
              <a:gd name="connsiteX9" fmla="*/ 350127 w 352453"/>
              <a:gd name="connsiteY9" fmla="*/ 318491 h 334382"/>
              <a:gd name="connsiteX10" fmla="*/ 156452 w 352453"/>
              <a:gd name="connsiteY10" fmla="*/ 312141 h 334382"/>
              <a:gd name="connsiteX11" fmla="*/ 226302 w 352453"/>
              <a:gd name="connsiteY11" fmla="*/ 232766 h 334382"/>
              <a:gd name="connsiteX12" fmla="*/ 169152 w 352453"/>
              <a:gd name="connsiteY12" fmla="*/ 127991 h 334382"/>
              <a:gd name="connsiteX13" fmla="*/ 245352 w 352453"/>
              <a:gd name="connsiteY13" fmla="*/ 150216 h 334382"/>
              <a:gd name="connsiteX14" fmla="*/ 99302 w 352453"/>
              <a:gd name="connsiteY14" fmla="*/ 48616 h 334382"/>
              <a:gd name="connsiteX15" fmla="*/ 7227 w 352453"/>
              <a:gd name="connsiteY15" fmla="*/ 991 h 3343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52453" h="334382">
                <a:moveTo>
                  <a:pt x="7227" y="991"/>
                </a:moveTo>
                <a:cubicBezTo>
                  <a:pt x="2465" y="-2184"/>
                  <a:pt x="29981" y="991"/>
                  <a:pt x="70727" y="29566"/>
                </a:cubicBezTo>
                <a:cubicBezTo>
                  <a:pt x="111473" y="58141"/>
                  <a:pt x="227360" y="149158"/>
                  <a:pt x="251702" y="172441"/>
                </a:cubicBezTo>
                <a:cubicBezTo>
                  <a:pt x="276044" y="195724"/>
                  <a:pt x="215719" y="153391"/>
                  <a:pt x="216777" y="169266"/>
                </a:cubicBezTo>
                <a:cubicBezTo>
                  <a:pt x="217835" y="185141"/>
                  <a:pt x="285040" y="247583"/>
                  <a:pt x="258052" y="267691"/>
                </a:cubicBezTo>
                <a:cubicBezTo>
                  <a:pt x="231065" y="287799"/>
                  <a:pt x="66494" y="284624"/>
                  <a:pt x="54852" y="289916"/>
                </a:cubicBezTo>
                <a:cubicBezTo>
                  <a:pt x="43210" y="295208"/>
                  <a:pt x="155923" y="295208"/>
                  <a:pt x="188202" y="299441"/>
                </a:cubicBezTo>
                <a:cubicBezTo>
                  <a:pt x="220481" y="303674"/>
                  <a:pt x="279748" y="309495"/>
                  <a:pt x="248527" y="315316"/>
                </a:cubicBezTo>
                <a:cubicBezTo>
                  <a:pt x="217306" y="321137"/>
                  <a:pt x="-16056" y="333837"/>
                  <a:pt x="877" y="334366"/>
                </a:cubicBezTo>
                <a:cubicBezTo>
                  <a:pt x="17810" y="334895"/>
                  <a:pt x="324198" y="322195"/>
                  <a:pt x="350127" y="318491"/>
                </a:cubicBezTo>
                <a:cubicBezTo>
                  <a:pt x="376056" y="314787"/>
                  <a:pt x="177089" y="326428"/>
                  <a:pt x="156452" y="312141"/>
                </a:cubicBezTo>
                <a:cubicBezTo>
                  <a:pt x="135815" y="297854"/>
                  <a:pt x="224185" y="263458"/>
                  <a:pt x="226302" y="232766"/>
                </a:cubicBezTo>
                <a:cubicBezTo>
                  <a:pt x="228419" y="202074"/>
                  <a:pt x="165977" y="141749"/>
                  <a:pt x="169152" y="127991"/>
                </a:cubicBezTo>
                <a:cubicBezTo>
                  <a:pt x="172327" y="114233"/>
                  <a:pt x="256994" y="163445"/>
                  <a:pt x="245352" y="150216"/>
                </a:cubicBezTo>
                <a:cubicBezTo>
                  <a:pt x="233710" y="136987"/>
                  <a:pt x="134756" y="72429"/>
                  <a:pt x="99302" y="48616"/>
                </a:cubicBezTo>
                <a:cubicBezTo>
                  <a:pt x="63848" y="24804"/>
                  <a:pt x="11989" y="4166"/>
                  <a:pt x="7227" y="991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0" name="フリーフォーム 1299">
            <a:extLst>
              <a:ext uri="{FF2B5EF4-FFF2-40B4-BE49-F238E27FC236}">
                <a16:creationId xmlns:a16="http://schemas.microsoft.com/office/drawing/2014/main" id="{983BD2CD-42C0-4EB8-B5AB-68420B382752}"/>
              </a:ext>
            </a:extLst>
          </p:cNvPr>
          <p:cNvSpPr/>
          <p:nvPr/>
        </p:nvSpPr>
        <p:spPr>
          <a:xfrm>
            <a:off x="5787885" y="8048530"/>
            <a:ext cx="200569" cy="220422"/>
          </a:xfrm>
          <a:custGeom>
            <a:avLst/>
            <a:gdLst>
              <a:gd name="connsiteX0" fmla="*/ 140 w 200569"/>
              <a:gd name="connsiteY0" fmla="*/ 95 h 220422"/>
              <a:gd name="connsiteX1" fmla="*/ 168415 w 200569"/>
              <a:gd name="connsiteY1" fmla="*/ 120745 h 220422"/>
              <a:gd name="connsiteX2" fmla="*/ 196990 w 200569"/>
              <a:gd name="connsiteY2" fmla="*/ 219170 h 220422"/>
              <a:gd name="connsiteX3" fmla="*/ 193815 w 200569"/>
              <a:gd name="connsiteY3" fmla="*/ 171545 h 220422"/>
              <a:gd name="connsiteX4" fmla="*/ 139840 w 200569"/>
              <a:gd name="connsiteY4" fmla="*/ 101695 h 220422"/>
              <a:gd name="connsiteX5" fmla="*/ 140 w 200569"/>
              <a:gd name="connsiteY5" fmla="*/ 95 h 2204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0569" h="220422">
                <a:moveTo>
                  <a:pt x="140" y="95"/>
                </a:moveTo>
                <a:cubicBezTo>
                  <a:pt x="4902" y="3270"/>
                  <a:pt x="135607" y="84233"/>
                  <a:pt x="168415" y="120745"/>
                </a:cubicBezTo>
                <a:cubicBezTo>
                  <a:pt x="201223" y="157258"/>
                  <a:pt x="192757" y="210703"/>
                  <a:pt x="196990" y="219170"/>
                </a:cubicBezTo>
                <a:cubicBezTo>
                  <a:pt x="201223" y="227637"/>
                  <a:pt x="203340" y="191124"/>
                  <a:pt x="193815" y="171545"/>
                </a:cubicBezTo>
                <a:cubicBezTo>
                  <a:pt x="184290" y="151966"/>
                  <a:pt x="166827" y="129741"/>
                  <a:pt x="139840" y="101695"/>
                </a:cubicBezTo>
                <a:cubicBezTo>
                  <a:pt x="112853" y="73649"/>
                  <a:pt x="-4622" y="-3080"/>
                  <a:pt x="140" y="95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1" name="フリーフォーム 1300">
            <a:extLst>
              <a:ext uri="{FF2B5EF4-FFF2-40B4-BE49-F238E27FC236}">
                <a16:creationId xmlns:a16="http://schemas.microsoft.com/office/drawing/2014/main" id="{6C8101FB-7A95-D2D6-2410-3687B50C82D1}"/>
              </a:ext>
            </a:extLst>
          </p:cNvPr>
          <p:cNvSpPr/>
          <p:nvPr/>
        </p:nvSpPr>
        <p:spPr>
          <a:xfrm>
            <a:off x="5961722" y="8308536"/>
            <a:ext cx="184581" cy="404696"/>
          </a:xfrm>
          <a:custGeom>
            <a:avLst/>
            <a:gdLst>
              <a:gd name="connsiteX0" fmla="*/ 146978 w 184581"/>
              <a:gd name="connsiteY0" fmla="*/ 439 h 404696"/>
              <a:gd name="connsiteX1" fmla="*/ 112053 w 184581"/>
              <a:gd name="connsiteY1" fmla="*/ 190939 h 404696"/>
              <a:gd name="connsiteX2" fmla="*/ 181903 w 184581"/>
              <a:gd name="connsiteY2" fmla="*/ 397314 h 404696"/>
              <a:gd name="connsiteX3" fmla="*/ 153328 w 184581"/>
              <a:gd name="connsiteY3" fmla="*/ 330639 h 404696"/>
              <a:gd name="connsiteX4" fmla="*/ 928 w 184581"/>
              <a:gd name="connsiteY4" fmla="*/ 63939 h 404696"/>
              <a:gd name="connsiteX5" fmla="*/ 89828 w 184581"/>
              <a:gd name="connsiteY5" fmla="*/ 206814 h 404696"/>
              <a:gd name="connsiteX6" fmla="*/ 99353 w 184581"/>
              <a:gd name="connsiteY6" fmla="*/ 140139 h 404696"/>
              <a:gd name="connsiteX7" fmla="*/ 146978 w 184581"/>
              <a:gd name="connsiteY7" fmla="*/ 439 h 4046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84581" h="404696">
                <a:moveTo>
                  <a:pt x="146978" y="439"/>
                </a:moveTo>
                <a:cubicBezTo>
                  <a:pt x="149095" y="8906"/>
                  <a:pt x="106232" y="124793"/>
                  <a:pt x="112053" y="190939"/>
                </a:cubicBezTo>
                <a:cubicBezTo>
                  <a:pt x="117874" y="257085"/>
                  <a:pt x="175024" y="374031"/>
                  <a:pt x="181903" y="397314"/>
                </a:cubicBezTo>
                <a:cubicBezTo>
                  <a:pt x="188782" y="420597"/>
                  <a:pt x="183490" y="386201"/>
                  <a:pt x="153328" y="330639"/>
                </a:cubicBezTo>
                <a:cubicBezTo>
                  <a:pt x="123166" y="275077"/>
                  <a:pt x="11511" y="84577"/>
                  <a:pt x="928" y="63939"/>
                </a:cubicBezTo>
                <a:cubicBezTo>
                  <a:pt x="-9655" y="43302"/>
                  <a:pt x="73424" y="194114"/>
                  <a:pt x="89828" y="206814"/>
                </a:cubicBezTo>
                <a:cubicBezTo>
                  <a:pt x="106232" y="219514"/>
                  <a:pt x="91416" y="171889"/>
                  <a:pt x="99353" y="140139"/>
                </a:cubicBezTo>
                <a:cubicBezTo>
                  <a:pt x="107290" y="108389"/>
                  <a:pt x="144861" y="-8028"/>
                  <a:pt x="146978" y="439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2" name="フリーフォーム 1301">
            <a:extLst>
              <a:ext uri="{FF2B5EF4-FFF2-40B4-BE49-F238E27FC236}">
                <a16:creationId xmlns:a16="http://schemas.microsoft.com/office/drawing/2014/main" id="{81034B6F-C513-2326-E72A-F02776431E79}"/>
              </a:ext>
            </a:extLst>
          </p:cNvPr>
          <p:cNvSpPr/>
          <p:nvPr/>
        </p:nvSpPr>
        <p:spPr>
          <a:xfrm>
            <a:off x="6887779" y="9439272"/>
            <a:ext cx="177487" cy="549357"/>
          </a:xfrm>
          <a:custGeom>
            <a:avLst/>
            <a:gdLst>
              <a:gd name="connsiteX0" fmla="*/ 62296 w 177487"/>
              <a:gd name="connsiteY0" fmla="*/ 3 h 549357"/>
              <a:gd name="connsiteX1" fmla="*/ 30546 w 177487"/>
              <a:gd name="connsiteY1" fmla="*/ 288928 h 549357"/>
              <a:gd name="connsiteX2" fmla="*/ 176596 w 177487"/>
              <a:gd name="connsiteY2" fmla="*/ 542928 h 549357"/>
              <a:gd name="connsiteX3" fmla="*/ 87696 w 177487"/>
              <a:gd name="connsiteY3" fmla="*/ 454028 h 549357"/>
              <a:gd name="connsiteX4" fmla="*/ 1971 w 177487"/>
              <a:gd name="connsiteY4" fmla="*/ 244478 h 549357"/>
              <a:gd name="connsiteX5" fmla="*/ 30546 w 177487"/>
              <a:gd name="connsiteY5" fmla="*/ 282578 h 549357"/>
              <a:gd name="connsiteX6" fmla="*/ 62296 w 177487"/>
              <a:gd name="connsiteY6" fmla="*/ 3 h 5493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7487" h="549357">
                <a:moveTo>
                  <a:pt x="62296" y="3"/>
                </a:moveTo>
                <a:cubicBezTo>
                  <a:pt x="62296" y="1061"/>
                  <a:pt x="11496" y="198440"/>
                  <a:pt x="30546" y="288928"/>
                </a:cubicBezTo>
                <a:cubicBezTo>
                  <a:pt x="49596" y="379416"/>
                  <a:pt x="167071" y="515411"/>
                  <a:pt x="176596" y="542928"/>
                </a:cubicBezTo>
                <a:cubicBezTo>
                  <a:pt x="186121" y="570445"/>
                  <a:pt x="116800" y="503770"/>
                  <a:pt x="87696" y="454028"/>
                </a:cubicBezTo>
                <a:cubicBezTo>
                  <a:pt x="58592" y="404286"/>
                  <a:pt x="11496" y="273053"/>
                  <a:pt x="1971" y="244478"/>
                </a:cubicBezTo>
                <a:cubicBezTo>
                  <a:pt x="-7554" y="215903"/>
                  <a:pt x="19963" y="320149"/>
                  <a:pt x="30546" y="282578"/>
                </a:cubicBezTo>
                <a:cubicBezTo>
                  <a:pt x="41129" y="245007"/>
                  <a:pt x="62296" y="-1055"/>
                  <a:pt x="62296" y="3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3" name="フリーフォーム 1302">
            <a:extLst>
              <a:ext uri="{FF2B5EF4-FFF2-40B4-BE49-F238E27FC236}">
                <a16:creationId xmlns:a16="http://schemas.microsoft.com/office/drawing/2014/main" id="{355940BD-934F-EEEA-D27E-97A7A3686EC9}"/>
              </a:ext>
            </a:extLst>
          </p:cNvPr>
          <p:cNvSpPr/>
          <p:nvPr/>
        </p:nvSpPr>
        <p:spPr>
          <a:xfrm>
            <a:off x="7086028" y="8791352"/>
            <a:ext cx="226019" cy="247923"/>
          </a:xfrm>
          <a:custGeom>
            <a:avLst/>
            <a:gdLst>
              <a:gd name="connsiteX0" fmla="*/ 225997 w 226019"/>
              <a:gd name="connsiteY0" fmla="*/ 223 h 247923"/>
              <a:gd name="connsiteX1" fmla="*/ 200597 w 226019"/>
              <a:gd name="connsiteY1" fmla="*/ 158973 h 247923"/>
              <a:gd name="connsiteX2" fmla="*/ 124397 w 226019"/>
              <a:gd name="connsiteY2" fmla="*/ 206598 h 247923"/>
              <a:gd name="connsiteX3" fmla="*/ 572 w 226019"/>
              <a:gd name="connsiteY3" fmla="*/ 216123 h 247923"/>
              <a:gd name="connsiteX4" fmla="*/ 178372 w 226019"/>
              <a:gd name="connsiteY4" fmla="*/ 209773 h 247923"/>
              <a:gd name="connsiteX5" fmla="*/ 206947 w 226019"/>
              <a:gd name="connsiteY5" fmla="*/ 206598 h 247923"/>
              <a:gd name="connsiteX6" fmla="*/ 191072 w 226019"/>
              <a:gd name="connsiteY6" fmla="*/ 247873 h 247923"/>
              <a:gd name="connsiteX7" fmla="*/ 197422 w 226019"/>
              <a:gd name="connsiteY7" fmla="*/ 197073 h 247923"/>
              <a:gd name="connsiteX8" fmla="*/ 225997 w 226019"/>
              <a:gd name="connsiteY8" fmla="*/ 223 h 2479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26019" h="247923">
                <a:moveTo>
                  <a:pt x="225997" y="223"/>
                </a:moveTo>
                <a:cubicBezTo>
                  <a:pt x="226526" y="-6127"/>
                  <a:pt x="217530" y="124577"/>
                  <a:pt x="200597" y="158973"/>
                </a:cubicBezTo>
                <a:cubicBezTo>
                  <a:pt x="183664" y="193369"/>
                  <a:pt x="157734" y="197073"/>
                  <a:pt x="124397" y="206598"/>
                </a:cubicBezTo>
                <a:cubicBezTo>
                  <a:pt x="91059" y="216123"/>
                  <a:pt x="-8424" y="215594"/>
                  <a:pt x="572" y="216123"/>
                </a:cubicBezTo>
                <a:cubicBezTo>
                  <a:pt x="9568" y="216652"/>
                  <a:pt x="143976" y="211361"/>
                  <a:pt x="178372" y="209773"/>
                </a:cubicBezTo>
                <a:cubicBezTo>
                  <a:pt x="212768" y="208186"/>
                  <a:pt x="204830" y="200248"/>
                  <a:pt x="206947" y="206598"/>
                </a:cubicBezTo>
                <a:cubicBezTo>
                  <a:pt x="209064" y="212948"/>
                  <a:pt x="192659" y="249460"/>
                  <a:pt x="191072" y="247873"/>
                </a:cubicBezTo>
                <a:cubicBezTo>
                  <a:pt x="189485" y="246286"/>
                  <a:pt x="187897" y="237290"/>
                  <a:pt x="197422" y="197073"/>
                </a:cubicBezTo>
                <a:cubicBezTo>
                  <a:pt x="206947" y="156856"/>
                  <a:pt x="225468" y="6573"/>
                  <a:pt x="225997" y="223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4" name="フリーフォーム 1303">
            <a:extLst>
              <a:ext uri="{FF2B5EF4-FFF2-40B4-BE49-F238E27FC236}">
                <a16:creationId xmlns:a16="http://schemas.microsoft.com/office/drawing/2014/main" id="{0A40DB52-1AC1-7B3A-0EB2-83C70E5FD5E8}"/>
              </a:ext>
            </a:extLst>
          </p:cNvPr>
          <p:cNvSpPr/>
          <p:nvPr/>
        </p:nvSpPr>
        <p:spPr>
          <a:xfrm>
            <a:off x="7826307" y="9339473"/>
            <a:ext cx="377897" cy="970758"/>
          </a:xfrm>
          <a:custGeom>
            <a:avLst/>
            <a:gdLst>
              <a:gd name="connsiteX0" fmla="*/ 377893 w 377897"/>
              <a:gd name="connsiteY0" fmla="*/ 1377 h 970758"/>
              <a:gd name="connsiteX1" fmla="*/ 146118 w 377897"/>
              <a:gd name="connsiteY1" fmla="*/ 388727 h 970758"/>
              <a:gd name="connsiteX2" fmla="*/ 298518 w 377897"/>
              <a:gd name="connsiteY2" fmla="*/ 858627 h 970758"/>
              <a:gd name="connsiteX3" fmla="*/ 206443 w 377897"/>
              <a:gd name="connsiteY3" fmla="*/ 817352 h 970758"/>
              <a:gd name="connsiteX4" fmla="*/ 301693 w 377897"/>
              <a:gd name="connsiteY4" fmla="*/ 969752 h 970758"/>
              <a:gd name="connsiteX5" fmla="*/ 68 w 377897"/>
              <a:gd name="connsiteY5" fmla="*/ 887202 h 970758"/>
              <a:gd name="connsiteX6" fmla="*/ 273118 w 377897"/>
              <a:gd name="connsiteY6" fmla="*/ 963402 h 970758"/>
              <a:gd name="connsiteX7" fmla="*/ 187393 w 377897"/>
              <a:gd name="connsiteY7" fmla="*/ 737977 h 970758"/>
              <a:gd name="connsiteX8" fmla="*/ 108018 w 377897"/>
              <a:gd name="connsiteY8" fmla="*/ 490327 h 970758"/>
              <a:gd name="connsiteX9" fmla="*/ 149293 w 377897"/>
              <a:gd name="connsiteY9" fmla="*/ 503027 h 970758"/>
              <a:gd name="connsiteX10" fmla="*/ 152468 w 377897"/>
              <a:gd name="connsiteY10" fmla="*/ 268077 h 970758"/>
              <a:gd name="connsiteX11" fmla="*/ 377893 w 377897"/>
              <a:gd name="connsiteY11" fmla="*/ 1377 h 9707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77897" h="970758">
                <a:moveTo>
                  <a:pt x="377893" y="1377"/>
                </a:moveTo>
                <a:cubicBezTo>
                  <a:pt x="376835" y="21485"/>
                  <a:pt x="159347" y="245852"/>
                  <a:pt x="146118" y="388727"/>
                </a:cubicBezTo>
                <a:cubicBezTo>
                  <a:pt x="132889" y="531602"/>
                  <a:pt x="288464" y="787190"/>
                  <a:pt x="298518" y="858627"/>
                </a:cubicBezTo>
                <a:cubicBezTo>
                  <a:pt x="308572" y="930064"/>
                  <a:pt x="205914" y="798831"/>
                  <a:pt x="206443" y="817352"/>
                </a:cubicBezTo>
                <a:cubicBezTo>
                  <a:pt x="206972" y="835873"/>
                  <a:pt x="336089" y="958110"/>
                  <a:pt x="301693" y="969752"/>
                </a:cubicBezTo>
                <a:cubicBezTo>
                  <a:pt x="267297" y="981394"/>
                  <a:pt x="4830" y="888260"/>
                  <a:pt x="68" y="887202"/>
                </a:cubicBezTo>
                <a:cubicBezTo>
                  <a:pt x="-4694" y="886144"/>
                  <a:pt x="241897" y="988273"/>
                  <a:pt x="273118" y="963402"/>
                </a:cubicBezTo>
                <a:cubicBezTo>
                  <a:pt x="304339" y="938531"/>
                  <a:pt x="214910" y="816823"/>
                  <a:pt x="187393" y="737977"/>
                </a:cubicBezTo>
                <a:cubicBezTo>
                  <a:pt x="159876" y="659131"/>
                  <a:pt x="114368" y="529485"/>
                  <a:pt x="108018" y="490327"/>
                </a:cubicBezTo>
                <a:cubicBezTo>
                  <a:pt x="101668" y="451169"/>
                  <a:pt x="141885" y="540069"/>
                  <a:pt x="149293" y="503027"/>
                </a:cubicBezTo>
                <a:cubicBezTo>
                  <a:pt x="156701" y="465985"/>
                  <a:pt x="117543" y="349569"/>
                  <a:pt x="152468" y="268077"/>
                </a:cubicBezTo>
                <a:cubicBezTo>
                  <a:pt x="187393" y="186585"/>
                  <a:pt x="378951" y="-18731"/>
                  <a:pt x="377893" y="1377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5" name="フリーフォーム 1304">
            <a:extLst>
              <a:ext uri="{FF2B5EF4-FFF2-40B4-BE49-F238E27FC236}">
                <a16:creationId xmlns:a16="http://schemas.microsoft.com/office/drawing/2014/main" id="{8031109A-561B-33A7-F22F-90FE2A940454}"/>
              </a:ext>
            </a:extLst>
          </p:cNvPr>
          <p:cNvSpPr/>
          <p:nvPr/>
        </p:nvSpPr>
        <p:spPr>
          <a:xfrm>
            <a:off x="7575550" y="10404475"/>
            <a:ext cx="759296" cy="512575"/>
          </a:xfrm>
          <a:custGeom>
            <a:avLst/>
            <a:gdLst>
              <a:gd name="connsiteX0" fmla="*/ 0 w 759296"/>
              <a:gd name="connsiteY0" fmla="*/ 0 h 512575"/>
              <a:gd name="connsiteX1" fmla="*/ 342900 w 759296"/>
              <a:gd name="connsiteY1" fmla="*/ 155575 h 512575"/>
              <a:gd name="connsiteX2" fmla="*/ 590550 w 759296"/>
              <a:gd name="connsiteY2" fmla="*/ 273050 h 512575"/>
              <a:gd name="connsiteX3" fmla="*/ 752475 w 759296"/>
              <a:gd name="connsiteY3" fmla="*/ 504825 h 512575"/>
              <a:gd name="connsiteX4" fmla="*/ 711200 w 759296"/>
              <a:gd name="connsiteY4" fmla="*/ 438150 h 512575"/>
              <a:gd name="connsiteX5" fmla="*/ 549275 w 759296"/>
              <a:gd name="connsiteY5" fmla="*/ 247650 h 512575"/>
              <a:gd name="connsiteX6" fmla="*/ 0 w 759296"/>
              <a:gd name="connsiteY6" fmla="*/ 0 h 512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59296" h="512575">
                <a:moveTo>
                  <a:pt x="0" y="0"/>
                </a:moveTo>
                <a:lnTo>
                  <a:pt x="342900" y="155575"/>
                </a:lnTo>
                <a:cubicBezTo>
                  <a:pt x="441325" y="201083"/>
                  <a:pt x="522288" y="214842"/>
                  <a:pt x="590550" y="273050"/>
                </a:cubicBezTo>
                <a:cubicBezTo>
                  <a:pt x="658812" y="331258"/>
                  <a:pt x="732367" y="477308"/>
                  <a:pt x="752475" y="504825"/>
                </a:cubicBezTo>
                <a:cubicBezTo>
                  <a:pt x="772583" y="532342"/>
                  <a:pt x="745067" y="481013"/>
                  <a:pt x="711200" y="438150"/>
                </a:cubicBezTo>
                <a:cubicBezTo>
                  <a:pt x="677333" y="395287"/>
                  <a:pt x="660929" y="317500"/>
                  <a:pt x="549275" y="247650"/>
                </a:cubicBezTo>
                <a:cubicBezTo>
                  <a:pt x="437621" y="177800"/>
                  <a:pt x="34396" y="15346"/>
                  <a:pt x="0" y="0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6" name="フリーフォーム 1305">
            <a:extLst>
              <a:ext uri="{FF2B5EF4-FFF2-40B4-BE49-F238E27FC236}">
                <a16:creationId xmlns:a16="http://schemas.microsoft.com/office/drawing/2014/main" id="{DC1AE389-E7DA-0E73-23BF-E44059D4B86C}"/>
              </a:ext>
            </a:extLst>
          </p:cNvPr>
          <p:cNvSpPr/>
          <p:nvPr/>
        </p:nvSpPr>
        <p:spPr>
          <a:xfrm>
            <a:off x="6587641" y="7641207"/>
            <a:ext cx="162643" cy="310774"/>
          </a:xfrm>
          <a:custGeom>
            <a:avLst/>
            <a:gdLst>
              <a:gd name="connsiteX0" fmla="*/ 162409 w 162643"/>
              <a:gd name="connsiteY0" fmla="*/ 1018 h 310774"/>
              <a:gd name="connsiteX1" fmla="*/ 95734 w 162643"/>
              <a:gd name="connsiteY1" fmla="*/ 181993 h 310774"/>
              <a:gd name="connsiteX2" fmla="*/ 484 w 162643"/>
              <a:gd name="connsiteY2" fmla="*/ 308993 h 310774"/>
              <a:gd name="connsiteX3" fmla="*/ 60809 w 162643"/>
              <a:gd name="connsiteY3" fmla="*/ 248668 h 310774"/>
              <a:gd name="connsiteX4" fmla="*/ 108434 w 162643"/>
              <a:gd name="connsiteY4" fmla="*/ 140718 h 310774"/>
              <a:gd name="connsiteX5" fmla="*/ 117959 w 162643"/>
              <a:gd name="connsiteY5" fmla="*/ 108968 h 310774"/>
              <a:gd name="connsiteX6" fmla="*/ 162409 w 162643"/>
              <a:gd name="connsiteY6" fmla="*/ 1018 h 3107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2643" h="310774">
                <a:moveTo>
                  <a:pt x="162409" y="1018"/>
                </a:moveTo>
                <a:cubicBezTo>
                  <a:pt x="158705" y="13189"/>
                  <a:pt x="122721" y="130664"/>
                  <a:pt x="95734" y="181993"/>
                </a:cubicBezTo>
                <a:cubicBezTo>
                  <a:pt x="68746" y="233322"/>
                  <a:pt x="6305" y="297881"/>
                  <a:pt x="484" y="308993"/>
                </a:cubicBezTo>
                <a:cubicBezTo>
                  <a:pt x="-5337" y="320105"/>
                  <a:pt x="42817" y="276714"/>
                  <a:pt x="60809" y="248668"/>
                </a:cubicBezTo>
                <a:cubicBezTo>
                  <a:pt x="78801" y="220622"/>
                  <a:pt x="98909" y="164001"/>
                  <a:pt x="108434" y="140718"/>
                </a:cubicBezTo>
                <a:cubicBezTo>
                  <a:pt x="117959" y="117435"/>
                  <a:pt x="111080" y="128547"/>
                  <a:pt x="117959" y="108968"/>
                </a:cubicBezTo>
                <a:cubicBezTo>
                  <a:pt x="124838" y="89389"/>
                  <a:pt x="166113" y="-11153"/>
                  <a:pt x="162409" y="1018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9" name="フリーフォーム 1308">
            <a:extLst>
              <a:ext uri="{FF2B5EF4-FFF2-40B4-BE49-F238E27FC236}">
                <a16:creationId xmlns:a16="http://schemas.microsoft.com/office/drawing/2014/main" id="{12E37D40-9050-53A9-A0E3-B2513D0665A4}"/>
              </a:ext>
            </a:extLst>
          </p:cNvPr>
          <p:cNvSpPr/>
          <p:nvPr/>
        </p:nvSpPr>
        <p:spPr>
          <a:xfrm>
            <a:off x="5959283" y="7740548"/>
            <a:ext cx="582128" cy="560666"/>
          </a:xfrm>
          <a:custGeom>
            <a:avLst/>
            <a:gdLst>
              <a:gd name="connsiteX0" fmla="*/ 368492 w 582128"/>
              <a:gd name="connsiteY0" fmla="*/ 102 h 560666"/>
              <a:gd name="connsiteX1" fmla="*/ 511367 w 582128"/>
              <a:gd name="connsiteY1" fmla="*/ 114402 h 560666"/>
              <a:gd name="connsiteX2" fmla="*/ 425642 w 582128"/>
              <a:gd name="connsiteY2" fmla="*/ 174727 h 560666"/>
              <a:gd name="connsiteX3" fmla="*/ 581217 w 582128"/>
              <a:gd name="connsiteY3" fmla="*/ 114402 h 560666"/>
              <a:gd name="connsiteX4" fmla="*/ 339917 w 582128"/>
              <a:gd name="connsiteY4" fmla="*/ 365227 h 560666"/>
              <a:gd name="connsiteX5" fmla="*/ 190692 w 582128"/>
              <a:gd name="connsiteY5" fmla="*/ 555727 h 560666"/>
              <a:gd name="connsiteX6" fmla="*/ 257367 w 582128"/>
              <a:gd name="connsiteY6" fmla="*/ 501752 h 560666"/>
              <a:gd name="connsiteX7" fmla="*/ 165292 w 582128"/>
              <a:gd name="connsiteY7" fmla="*/ 470002 h 560666"/>
              <a:gd name="connsiteX8" fmla="*/ 192 w 582128"/>
              <a:gd name="connsiteY8" fmla="*/ 470002 h 560666"/>
              <a:gd name="connsiteX9" fmla="*/ 200217 w 582128"/>
              <a:gd name="connsiteY9" fmla="*/ 289027 h 560666"/>
              <a:gd name="connsiteX10" fmla="*/ 22417 w 582128"/>
              <a:gd name="connsiteY10" fmla="*/ 387452 h 560666"/>
              <a:gd name="connsiteX11" fmla="*/ 311342 w 582128"/>
              <a:gd name="connsiteY11" fmla="*/ 127102 h 560666"/>
              <a:gd name="connsiteX12" fmla="*/ 266892 w 582128"/>
              <a:gd name="connsiteY12" fmla="*/ 203302 h 560666"/>
              <a:gd name="connsiteX13" fmla="*/ 374842 w 582128"/>
              <a:gd name="connsiteY13" fmla="*/ 95352 h 560666"/>
              <a:gd name="connsiteX14" fmla="*/ 368492 w 582128"/>
              <a:gd name="connsiteY14" fmla="*/ 102 h 560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582128" h="560666">
                <a:moveTo>
                  <a:pt x="368492" y="102"/>
                </a:moveTo>
                <a:cubicBezTo>
                  <a:pt x="391246" y="3277"/>
                  <a:pt x="501842" y="85298"/>
                  <a:pt x="511367" y="114402"/>
                </a:cubicBezTo>
                <a:cubicBezTo>
                  <a:pt x="520892" y="143506"/>
                  <a:pt x="414000" y="174727"/>
                  <a:pt x="425642" y="174727"/>
                </a:cubicBezTo>
                <a:cubicBezTo>
                  <a:pt x="437284" y="174727"/>
                  <a:pt x="595505" y="82652"/>
                  <a:pt x="581217" y="114402"/>
                </a:cubicBezTo>
                <a:cubicBezTo>
                  <a:pt x="566930" y="146152"/>
                  <a:pt x="405004" y="291673"/>
                  <a:pt x="339917" y="365227"/>
                </a:cubicBezTo>
                <a:cubicBezTo>
                  <a:pt x="274830" y="438781"/>
                  <a:pt x="204450" y="532973"/>
                  <a:pt x="190692" y="555727"/>
                </a:cubicBezTo>
                <a:cubicBezTo>
                  <a:pt x="176934" y="578481"/>
                  <a:pt x="261600" y="516039"/>
                  <a:pt x="257367" y="501752"/>
                </a:cubicBezTo>
                <a:cubicBezTo>
                  <a:pt x="253134" y="487465"/>
                  <a:pt x="208154" y="475294"/>
                  <a:pt x="165292" y="470002"/>
                </a:cubicBezTo>
                <a:cubicBezTo>
                  <a:pt x="122430" y="464710"/>
                  <a:pt x="-5629" y="500165"/>
                  <a:pt x="192" y="470002"/>
                </a:cubicBezTo>
                <a:cubicBezTo>
                  <a:pt x="6013" y="439839"/>
                  <a:pt x="196513" y="302785"/>
                  <a:pt x="200217" y="289027"/>
                </a:cubicBezTo>
                <a:cubicBezTo>
                  <a:pt x="203921" y="275269"/>
                  <a:pt x="3896" y="414439"/>
                  <a:pt x="22417" y="387452"/>
                </a:cubicBezTo>
                <a:cubicBezTo>
                  <a:pt x="40938" y="360465"/>
                  <a:pt x="270596" y="157794"/>
                  <a:pt x="311342" y="127102"/>
                </a:cubicBezTo>
                <a:cubicBezTo>
                  <a:pt x="352088" y="96410"/>
                  <a:pt x="256309" y="208594"/>
                  <a:pt x="266892" y="203302"/>
                </a:cubicBezTo>
                <a:cubicBezTo>
                  <a:pt x="277475" y="198010"/>
                  <a:pt x="357379" y="122340"/>
                  <a:pt x="374842" y="95352"/>
                </a:cubicBezTo>
                <a:cubicBezTo>
                  <a:pt x="392305" y="68364"/>
                  <a:pt x="345738" y="-3073"/>
                  <a:pt x="368492" y="102"/>
                </a:cubicBezTo>
                <a:close/>
              </a:path>
            </a:pathLst>
          </a:custGeom>
          <a:solidFill>
            <a:srgbClr val="FF0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0" name="フリーフォーム 1309">
            <a:extLst>
              <a:ext uri="{FF2B5EF4-FFF2-40B4-BE49-F238E27FC236}">
                <a16:creationId xmlns:a16="http://schemas.microsoft.com/office/drawing/2014/main" id="{29C26352-6439-2A82-A00E-3FFE37D154E2}"/>
              </a:ext>
            </a:extLst>
          </p:cNvPr>
          <p:cNvSpPr/>
          <p:nvPr/>
        </p:nvSpPr>
        <p:spPr>
          <a:xfrm>
            <a:off x="6536925" y="7968248"/>
            <a:ext cx="428352" cy="544112"/>
          </a:xfrm>
          <a:custGeom>
            <a:avLst/>
            <a:gdLst>
              <a:gd name="connsiteX0" fmla="*/ 406800 w 428352"/>
              <a:gd name="connsiteY0" fmla="*/ 4177 h 544112"/>
              <a:gd name="connsiteX1" fmla="*/ 381400 w 428352"/>
              <a:gd name="connsiteY1" fmla="*/ 134352 h 544112"/>
              <a:gd name="connsiteX2" fmla="*/ 419500 w 428352"/>
              <a:gd name="connsiteY2" fmla="*/ 359777 h 544112"/>
              <a:gd name="connsiteX3" fmla="*/ 184550 w 428352"/>
              <a:gd name="connsiteY3" fmla="*/ 429627 h 544112"/>
              <a:gd name="connsiteX4" fmla="*/ 400 w 428352"/>
              <a:gd name="connsiteY4" fmla="*/ 543927 h 544112"/>
              <a:gd name="connsiteX5" fmla="*/ 133750 w 428352"/>
              <a:gd name="connsiteY5" fmla="*/ 451852 h 544112"/>
              <a:gd name="connsiteX6" fmla="*/ 79775 w 428352"/>
              <a:gd name="connsiteY6" fmla="*/ 283577 h 544112"/>
              <a:gd name="connsiteX7" fmla="*/ 63900 w 428352"/>
              <a:gd name="connsiteY7" fmla="*/ 404227 h 544112"/>
              <a:gd name="connsiteX8" fmla="*/ 98825 w 428352"/>
              <a:gd name="connsiteY8" fmla="*/ 280402 h 544112"/>
              <a:gd name="connsiteX9" fmla="*/ 292500 w 428352"/>
              <a:gd name="connsiteY9" fmla="*/ 229602 h 544112"/>
              <a:gd name="connsiteX10" fmla="*/ 108350 w 428352"/>
              <a:gd name="connsiteY10" fmla="*/ 286752 h 544112"/>
              <a:gd name="connsiteX11" fmla="*/ 406800 w 428352"/>
              <a:gd name="connsiteY11" fmla="*/ 4177 h 5441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28352" h="544112">
                <a:moveTo>
                  <a:pt x="406800" y="4177"/>
                </a:moveTo>
                <a:cubicBezTo>
                  <a:pt x="452308" y="-21223"/>
                  <a:pt x="379283" y="75085"/>
                  <a:pt x="381400" y="134352"/>
                </a:cubicBezTo>
                <a:cubicBezTo>
                  <a:pt x="383517" y="193619"/>
                  <a:pt x="452308" y="310565"/>
                  <a:pt x="419500" y="359777"/>
                </a:cubicBezTo>
                <a:cubicBezTo>
                  <a:pt x="386692" y="408990"/>
                  <a:pt x="254400" y="398935"/>
                  <a:pt x="184550" y="429627"/>
                </a:cubicBezTo>
                <a:cubicBezTo>
                  <a:pt x="114700" y="460319"/>
                  <a:pt x="8867" y="540223"/>
                  <a:pt x="400" y="543927"/>
                </a:cubicBezTo>
                <a:cubicBezTo>
                  <a:pt x="-8067" y="547631"/>
                  <a:pt x="120521" y="495244"/>
                  <a:pt x="133750" y="451852"/>
                </a:cubicBezTo>
                <a:cubicBezTo>
                  <a:pt x="146979" y="408460"/>
                  <a:pt x="91417" y="291515"/>
                  <a:pt x="79775" y="283577"/>
                </a:cubicBezTo>
                <a:cubicBezTo>
                  <a:pt x="68133" y="275640"/>
                  <a:pt x="60725" y="404756"/>
                  <a:pt x="63900" y="404227"/>
                </a:cubicBezTo>
                <a:cubicBezTo>
                  <a:pt x="67075" y="403698"/>
                  <a:pt x="60725" y="309506"/>
                  <a:pt x="98825" y="280402"/>
                </a:cubicBezTo>
                <a:cubicBezTo>
                  <a:pt x="136925" y="251298"/>
                  <a:pt x="290912" y="228544"/>
                  <a:pt x="292500" y="229602"/>
                </a:cubicBezTo>
                <a:cubicBezTo>
                  <a:pt x="294088" y="230660"/>
                  <a:pt x="93533" y="322206"/>
                  <a:pt x="108350" y="286752"/>
                </a:cubicBezTo>
                <a:cubicBezTo>
                  <a:pt x="123167" y="251298"/>
                  <a:pt x="361292" y="29577"/>
                  <a:pt x="406800" y="4177"/>
                </a:cubicBezTo>
                <a:close/>
              </a:path>
            </a:pathLst>
          </a:custGeom>
          <a:solidFill>
            <a:srgbClr val="FF0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2" name="フリーフォーム 1311">
            <a:extLst>
              <a:ext uri="{FF2B5EF4-FFF2-40B4-BE49-F238E27FC236}">
                <a16:creationId xmlns:a16="http://schemas.microsoft.com/office/drawing/2014/main" id="{50C0A7FE-E812-7CDA-80AF-8AF834B983AA}"/>
              </a:ext>
            </a:extLst>
          </p:cNvPr>
          <p:cNvSpPr/>
          <p:nvPr/>
        </p:nvSpPr>
        <p:spPr>
          <a:xfrm>
            <a:off x="2461629" y="5888265"/>
            <a:ext cx="3720010" cy="2312844"/>
          </a:xfrm>
          <a:custGeom>
            <a:avLst/>
            <a:gdLst>
              <a:gd name="connsiteX0" fmla="*/ 527756 w 3720010"/>
              <a:gd name="connsiteY0" fmla="*/ 553566 h 2312844"/>
              <a:gd name="connsiteX1" fmla="*/ 2034171 w 3720010"/>
              <a:gd name="connsiteY1" fmla="*/ 1297981 h 2312844"/>
              <a:gd name="connsiteX2" fmla="*/ 1776263 w 3720010"/>
              <a:gd name="connsiteY2" fmla="*/ 1280397 h 2312844"/>
              <a:gd name="connsiteX3" fmla="*/ 3716433 w 3720010"/>
              <a:gd name="connsiteY3" fmla="*/ 1538304 h 2312844"/>
              <a:gd name="connsiteX4" fmla="*/ 2292079 w 3720010"/>
              <a:gd name="connsiteY4" fmla="*/ 1544166 h 2312844"/>
              <a:gd name="connsiteX5" fmla="*/ 3605063 w 3720010"/>
              <a:gd name="connsiteY5" fmla="*/ 1825520 h 2312844"/>
              <a:gd name="connsiteX6" fmla="*/ 1031848 w 3720010"/>
              <a:gd name="connsiteY6" fmla="*/ 2071704 h 2312844"/>
              <a:gd name="connsiteX7" fmla="*/ 340186 w 3720010"/>
              <a:gd name="connsiteY7" fmla="*/ 2235827 h 2312844"/>
              <a:gd name="connsiteX8" fmla="*/ 1547663 w 3720010"/>
              <a:gd name="connsiteY8" fmla="*/ 2306166 h 2312844"/>
              <a:gd name="connsiteX9" fmla="*/ 533617 w 3720010"/>
              <a:gd name="connsiteY9" fmla="*/ 2077566 h 2312844"/>
              <a:gd name="connsiteX10" fmla="*/ 568786 w 3720010"/>
              <a:gd name="connsiteY10" fmla="*/ 1508997 h 2312844"/>
              <a:gd name="connsiteX11" fmla="*/ 217 w 3720010"/>
              <a:gd name="connsiteY11" fmla="*/ 535981 h 2312844"/>
              <a:gd name="connsiteX12" fmla="*/ 498448 w 3720010"/>
              <a:gd name="connsiteY12" fmla="*/ 1122135 h 2312844"/>
              <a:gd name="connsiteX13" fmla="*/ 269848 w 3720010"/>
              <a:gd name="connsiteY13" fmla="*/ 2581 h 2312844"/>
              <a:gd name="connsiteX14" fmla="*/ 902894 w 3720010"/>
              <a:gd name="connsiteY14" fmla="*/ 1497273 h 2312844"/>
              <a:gd name="connsiteX15" fmla="*/ 527756 w 3720010"/>
              <a:gd name="connsiteY15" fmla="*/ 553566 h 23128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720010" h="2312844">
                <a:moveTo>
                  <a:pt x="527756" y="553566"/>
                </a:moveTo>
                <a:cubicBezTo>
                  <a:pt x="716302" y="520351"/>
                  <a:pt x="1826087" y="1176843"/>
                  <a:pt x="2034171" y="1297981"/>
                </a:cubicBezTo>
                <a:cubicBezTo>
                  <a:pt x="2242256" y="1419120"/>
                  <a:pt x="1776263" y="1280397"/>
                  <a:pt x="1776263" y="1280397"/>
                </a:cubicBezTo>
                <a:cubicBezTo>
                  <a:pt x="2056640" y="1320451"/>
                  <a:pt x="3630464" y="1494343"/>
                  <a:pt x="3716433" y="1538304"/>
                </a:cubicBezTo>
                <a:cubicBezTo>
                  <a:pt x="3802402" y="1582265"/>
                  <a:pt x="2310641" y="1496297"/>
                  <a:pt x="2292079" y="1544166"/>
                </a:cubicBezTo>
                <a:cubicBezTo>
                  <a:pt x="2273517" y="1592035"/>
                  <a:pt x="3815102" y="1737597"/>
                  <a:pt x="3605063" y="1825520"/>
                </a:cubicBezTo>
                <a:cubicBezTo>
                  <a:pt x="3395025" y="1913443"/>
                  <a:pt x="1575994" y="2003320"/>
                  <a:pt x="1031848" y="2071704"/>
                </a:cubicBezTo>
                <a:cubicBezTo>
                  <a:pt x="487702" y="2140089"/>
                  <a:pt x="254217" y="2196750"/>
                  <a:pt x="340186" y="2235827"/>
                </a:cubicBezTo>
                <a:cubicBezTo>
                  <a:pt x="426155" y="2274904"/>
                  <a:pt x="1515425" y="2332543"/>
                  <a:pt x="1547663" y="2306166"/>
                </a:cubicBezTo>
                <a:cubicBezTo>
                  <a:pt x="1579901" y="2279789"/>
                  <a:pt x="696763" y="2210428"/>
                  <a:pt x="533617" y="2077566"/>
                </a:cubicBezTo>
                <a:cubicBezTo>
                  <a:pt x="370471" y="1944705"/>
                  <a:pt x="657686" y="1765928"/>
                  <a:pt x="568786" y="1508997"/>
                </a:cubicBezTo>
                <a:cubicBezTo>
                  <a:pt x="479886" y="1252066"/>
                  <a:pt x="11940" y="600458"/>
                  <a:pt x="217" y="535981"/>
                </a:cubicBezTo>
                <a:cubicBezTo>
                  <a:pt x="-11506" y="471504"/>
                  <a:pt x="453509" y="1211035"/>
                  <a:pt x="498448" y="1122135"/>
                </a:cubicBezTo>
                <a:cubicBezTo>
                  <a:pt x="543387" y="1033235"/>
                  <a:pt x="202441" y="-59942"/>
                  <a:pt x="269848" y="2581"/>
                </a:cubicBezTo>
                <a:cubicBezTo>
                  <a:pt x="337255" y="65104"/>
                  <a:pt x="856002" y="1404465"/>
                  <a:pt x="902894" y="1497273"/>
                </a:cubicBezTo>
                <a:cubicBezTo>
                  <a:pt x="949786" y="1590081"/>
                  <a:pt x="339210" y="586781"/>
                  <a:pt x="527756" y="553566"/>
                </a:cubicBezTo>
                <a:close/>
              </a:path>
            </a:pathLst>
          </a:custGeom>
          <a:solidFill>
            <a:schemeClr val="accent5">
              <a:lumMod val="75000"/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3" name="フリーフォーム 1312">
            <a:extLst>
              <a:ext uri="{FF2B5EF4-FFF2-40B4-BE49-F238E27FC236}">
                <a16:creationId xmlns:a16="http://schemas.microsoft.com/office/drawing/2014/main" id="{73E196CE-B3FB-5CD9-F874-F3C917A01FC9}"/>
              </a:ext>
            </a:extLst>
          </p:cNvPr>
          <p:cNvSpPr/>
          <p:nvPr/>
        </p:nvSpPr>
        <p:spPr>
          <a:xfrm>
            <a:off x="2699453" y="4907787"/>
            <a:ext cx="2986373" cy="3198345"/>
          </a:xfrm>
          <a:custGeom>
            <a:avLst/>
            <a:gdLst>
              <a:gd name="connsiteX0" fmla="*/ 747940 w 2986373"/>
              <a:gd name="connsiteY0" fmla="*/ 1440461 h 3198345"/>
              <a:gd name="connsiteX1" fmla="*/ 1042230 w 2986373"/>
              <a:gd name="connsiteY1" fmla="*/ 2176185 h 3198345"/>
              <a:gd name="connsiteX2" fmla="*/ 1147333 w 2986373"/>
              <a:gd name="connsiteY2" fmla="*/ 2459965 h 3198345"/>
              <a:gd name="connsiteX3" fmla="*/ 1956630 w 2986373"/>
              <a:gd name="connsiteY3" fmla="*/ 2502006 h 3198345"/>
              <a:gd name="connsiteX4" fmla="*/ 1693871 w 2986373"/>
              <a:gd name="connsiteY4" fmla="*/ 2638641 h 3198345"/>
              <a:gd name="connsiteX5" fmla="*/ 2965623 w 2986373"/>
              <a:gd name="connsiteY5" fmla="*/ 2733234 h 3198345"/>
              <a:gd name="connsiteX6" fmla="*/ 495692 w 2986373"/>
              <a:gd name="connsiteY6" fmla="*/ 3143137 h 3198345"/>
              <a:gd name="connsiteX7" fmla="*/ 264464 w 2986373"/>
              <a:gd name="connsiteY7" fmla="*/ 3132627 h 3198345"/>
              <a:gd name="connsiteX8" fmla="*/ 338037 w 2986373"/>
              <a:gd name="connsiteY8" fmla="*/ 2575579 h 3198345"/>
              <a:gd name="connsiteX9" fmla="*/ 75278 w 2986373"/>
              <a:gd name="connsiteY9" fmla="*/ 1776792 h 3198345"/>
              <a:gd name="connsiteX10" fmla="*/ 453650 w 2986373"/>
              <a:gd name="connsiteY10" fmla="*/ 2365372 h 3198345"/>
              <a:gd name="connsiteX11" fmla="*/ 401099 w 2986373"/>
              <a:gd name="connsiteY11" fmla="*/ 1230254 h 3198345"/>
              <a:gd name="connsiteX12" fmla="*/ 600795 w 2986373"/>
              <a:gd name="connsiteY12" fmla="*/ 2186696 h 3198345"/>
              <a:gd name="connsiteX13" fmla="*/ 1706 w 2986373"/>
              <a:gd name="connsiteY13" fmla="*/ 544 h 3198345"/>
              <a:gd name="connsiteX14" fmla="*/ 821513 w 2986373"/>
              <a:gd name="connsiteY14" fmla="*/ 2417923 h 3198345"/>
              <a:gd name="connsiteX15" fmla="*/ 747940 w 2986373"/>
              <a:gd name="connsiteY15" fmla="*/ 1440461 h 31983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986373" h="3198345">
                <a:moveTo>
                  <a:pt x="747940" y="1440461"/>
                </a:moveTo>
                <a:cubicBezTo>
                  <a:pt x="784726" y="1400171"/>
                  <a:pt x="975665" y="2006268"/>
                  <a:pt x="1042230" y="2176185"/>
                </a:cubicBezTo>
                <a:cubicBezTo>
                  <a:pt x="1108795" y="2346102"/>
                  <a:pt x="994933" y="2405662"/>
                  <a:pt x="1147333" y="2459965"/>
                </a:cubicBezTo>
                <a:cubicBezTo>
                  <a:pt x="1299733" y="2514268"/>
                  <a:pt x="1865540" y="2472227"/>
                  <a:pt x="1956630" y="2502006"/>
                </a:cubicBezTo>
                <a:cubicBezTo>
                  <a:pt x="2047720" y="2531785"/>
                  <a:pt x="1525706" y="2600103"/>
                  <a:pt x="1693871" y="2638641"/>
                </a:cubicBezTo>
                <a:cubicBezTo>
                  <a:pt x="1862036" y="2677179"/>
                  <a:pt x="3165319" y="2649151"/>
                  <a:pt x="2965623" y="2733234"/>
                </a:cubicBezTo>
                <a:cubicBezTo>
                  <a:pt x="2765927" y="2817317"/>
                  <a:pt x="945885" y="3076572"/>
                  <a:pt x="495692" y="3143137"/>
                </a:cubicBezTo>
                <a:cubicBezTo>
                  <a:pt x="45499" y="3209703"/>
                  <a:pt x="290740" y="3227220"/>
                  <a:pt x="264464" y="3132627"/>
                </a:cubicBezTo>
                <a:cubicBezTo>
                  <a:pt x="238188" y="3038034"/>
                  <a:pt x="369568" y="2801552"/>
                  <a:pt x="338037" y="2575579"/>
                </a:cubicBezTo>
                <a:cubicBezTo>
                  <a:pt x="306506" y="2349607"/>
                  <a:pt x="56009" y="1811826"/>
                  <a:pt x="75278" y="1776792"/>
                </a:cubicBezTo>
                <a:cubicBezTo>
                  <a:pt x="94547" y="1741758"/>
                  <a:pt x="399346" y="2456462"/>
                  <a:pt x="453650" y="2365372"/>
                </a:cubicBezTo>
                <a:cubicBezTo>
                  <a:pt x="507953" y="2274282"/>
                  <a:pt x="376575" y="1260033"/>
                  <a:pt x="401099" y="1230254"/>
                </a:cubicBezTo>
                <a:cubicBezTo>
                  <a:pt x="425623" y="1200475"/>
                  <a:pt x="667360" y="2391648"/>
                  <a:pt x="600795" y="2186696"/>
                </a:cubicBezTo>
                <a:cubicBezTo>
                  <a:pt x="534230" y="1981744"/>
                  <a:pt x="-35080" y="-37994"/>
                  <a:pt x="1706" y="544"/>
                </a:cubicBezTo>
                <a:cubicBezTo>
                  <a:pt x="38492" y="39082"/>
                  <a:pt x="700644" y="2179689"/>
                  <a:pt x="821513" y="2417923"/>
                </a:cubicBezTo>
                <a:cubicBezTo>
                  <a:pt x="942382" y="2656158"/>
                  <a:pt x="711154" y="1480751"/>
                  <a:pt x="747940" y="1440461"/>
                </a:cubicBezTo>
                <a:close/>
              </a:path>
            </a:pathLst>
          </a:custGeom>
          <a:solidFill>
            <a:schemeClr val="accent5">
              <a:lumMod val="75000"/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4" name="フリーフォーム 1313">
            <a:extLst>
              <a:ext uri="{FF2B5EF4-FFF2-40B4-BE49-F238E27FC236}">
                <a16:creationId xmlns:a16="http://schemas.microsoft.com/office/drawing/2014/main" id="{A970AFB4-ECC5-1B33-EA86-3E62759DD623}"/>
              </a:ext>
            </a:extLst>
          </p:cNvPr>
          <p:cNvSpPr/>
          <p:nvPr/>
        </p:nvSpPr>
        <p:spPr>
          <a:xfrm>
            <a:off x="1101657" y="5239819"/>
            <a:ext cx="1738729" cy="3042333"/>
          </a:xfrm>
          <a:custGeom>
            <a:avLst/>
            <a:gdLst>
              <a:gd name="connsiteX0" fmla="*/ 12440 w 1738729"/>
              <a:gd name="connsiteY0" fmla="*/ 4843 h 3042333"/>
              <a:gd name="connsiteX1" fmla="*/ 1294702 w 1738729"/>
              <a:gd name="connsiteY1" fmla="*/ 1823133 h 3042333"/>
              <a:gd name="connsiteX2" fmla="*/ 1242150 w 1738729"/>
              <a:gd name="connsiteY2" fmla="*/ 1591905 h 3042333"/>
              <a:gd name="connsiteX3" fmla="*/ 1578481 w 1738729"/>
              <a:gd name="connsiteY3" fmla="*/ 2096402 h 3042333"/>
              <a:gd name="connsiteX4" fmla="*/ 1694095 w 1738729"/>
              <a:gd name="connsiteY4" fmla="*/ 3042333 h 3042333"/>
              <a:gd name="connsiteX5" fmla="*/ 1694095 w 1738729"/>
              <a:gd name="connsiteY5" fmla="*/ 3042333 h 3042333"/>
              <a:gd name="connsiteX6" fmla="*/ 1610012 w 1738729"/>
              <a:gd name="connsiteY6" fmla="*/ 2190995 h 3042333"/>
              <a:gd name="connsiteX7" fmla="*/ 264688 w 1738729"/>
              <a:gd name="connsiteY7" fmla="*/ 509340 h 3042333"/>
              <a:gd name="connsiteX8" fmla="*/ 622040 w 1738729"/>
              <a:gd name="connsiteY8" fmla="*/ 1266084 h 3042333"/>
              <a:gd name="connsiteX9" fmla="*/ 12440 w 1738729"/>
              <a:gd name="connsiteY9" fmla="*/ 4843 h 30423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738729" h="3042333">
                <a:moveTo>
                  <a:pt x="12440" y="4843"/>
                </a:moveTo>
                <a:cubicBezTo>
                  <a:pt x="124550" y="97684"/>
                  <a:pt x="1089750" y="1558623"/>
                  <a:pt x="1294702" y="1823133"/>
                </a:cubicBezTo>
                <a:cubicBezTo>
                  <a:pt x="1499654" y="2087643"/>
                  <a:pt x="1194854" y="1546360"/>
                  <a:pt x="1242150" y="1591905"/>
                </a:cubicBezTo>
                <a:cubicBezTo>
                  <a:pt x="1289447" y="1637450"/>
                  <a:pt x="1503157" y="1854664"/>
                  <a:pt x="1578481" y="2096402"/>
                </a:cubicBezTo>
                <a:cubicBezTo>
                  <a:pt x="1653805" y="2338140"/>
                  <a:pt x="1694095" y="3042333"/>
                  <a:pt x="1694095" y="3042333"/>
                </a:cubicBezTo>
                <a:lnTo>
                  <a:pt x="1694095" y="3042333"/>
                </a:lnTo>
                <a:cubicBezTo>
                  <a:pt x="1680081" y="2900443"/>
                  <a:pt x="1848247" y="2613161"/>
                  <a:pt x="1610012" y="2190995"/>
                </a:cubicBezTo>
                <a:cubicBezTo>
                  <a:pt x="1371778" y="1768830"/>
                  <a:pt x="429350" y="663492"/>
                  <a:pt x="264688" y="509340"/>
                </a:cubicBezTo>
                <a:cubicBezTo>
                  <a:pt x="100026" y="355188"/>
                  <a:pt x="662330" y="1348415"/>
                  <a:pt x="622040" y="1266084"/>
                </a:cubicBezTo>
                <a:cubicBezTo>
                  <a:pt x="581750" y="1183753"/>
                  <a:pt x="-99670" y="-87998"/>
                  <a:pt x="12440" y="4843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6" name="フリーフォーム 1315">
            <a:extLst>
              <a:ext uri="{FF2B5EF4-FFF2-40B4-BE49-F238E27FC236}">
                <a16:creationId xmlns:a16="http://schemas.microsoft.com/office/drawing/2014/main" id="{81711232-0187-BCB9-2F42-7238AE2439AD}"/>
              </a:ext>
            </a:extLst>
          </p:cNvPr>
          <p:cNvSpPr/>
          <p:nvPr/>
        </p:nvSpPr>
        <p:spPr>
          <a:xfrm>
            <a:off x="4584096" y="955327"/>
            <a:ext cx="1785561" cy="2640390"/>
          </a:xfrm>
          <a:custGeom>
            <a:avLst/>
            <a:gdLst>
              <a:gd name="connsiteX0" fmla="*/ 29945 w 1785561"/>
              <a:gd name="connsiteY0" fmla="*/ 106218 h 2640390"/>
              <a:gd name="connsiteX1" fmla="*/ 177090 w 1785561"/>
              <a:gd name="connsiteY1" fmla="*/ 326935 h 2640390"/>
              <a:gd name="connsiteX2" fmla="*/ 1448842 w 1785561"/>
              <a:gd name="connsiteY2" fmla="*/ 2502576 h 2640390"/>
              <a:gd name="connsiteX3" fmla="*/ 1459352 w 1785561"/>
              <a:gd name="connsiteY3" fmla="*/ 2397473 h 2640390"/>
              <a:gd name="connsiteX4" fmla="*/ 1785173 w 1785561"/>
              <a:gd name="connsiteY4" fmla="*/ 2239818 h 2640390"/>
              <a:gd name="connsiteX5" fmla="*/ 1385780 w 1785561"/>
              <a:gd name="connsiteY5" fmla="*/ 2586659 h 2640390"/>
              <a:gd name="connsiteX6" fmla="*/ 1354249 w 1785561"/>
              <a:gd name="connsiteY6" fmla="*/ 2239818 h 2640390"/>
              <a:gd name="connsiteX7" fmla="*/ 1333228 w 1785561"/>
              <a:gd name="connsiteY7" fmla="*/ 1535625 h 2640390"/>
              <a:gd name="connsiteX8" fmla="*/ 1059959 w 1785561"/>
              <a:gd name="connsiteY8" fmla="*/ 2103183 h 2640390"/>
              <a:gd name="connsiteX9" fmla="*/ 502911 w 1785561"/>
              <a:gd name="connsiteY9" fmla="*/ 1304397 h 2640390"/>
              <a:gd name="connsiteX10" fmla="*/ 303214 w 1785561"/>
              <a:gd name="connsiteY10" fmla="*/ 1314907 h 2640390"/>
              <a:gd name="connsiteX11" fmla="*/ 366276 w 1785561"/>
              <a:gd name="connsiteY11" fmla="*/ 1283376 h 2640390"/>
              <a:gd name="connsiteX12" fmla="*/ 29945 w 1785561"/>
              <a:gd name="connsiteY12" fmla="*/ 106218 h 26403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785561" h="2640390">
                <a:moveTo>
                  <a:pt x="29945" y="106218"/>
                </a:moveTo>
                <a:cubicBezTo>
                  <a:pt x="-1586" y="-53189"/>
                  <a:pt x="-59393" y="-72458"/>
                  <a:pt x="177090" y="326935"/>
                </a:cubicBezTo>
                <a:cubicBezTo>
                  <a:pt x="413573" y="726328"/>
                  <a:pt x="1235132" y="2157486"/>
                  <a:pt x="1448842" y="2502576"/>
                </a:cubicBezTo>
                <a:cubicBezTo>
                  <a:pt x="1662552" y="2847666"/>
                  <a:pt x="1403297" y="2441266"/>
                  <a:pt x="1459352" y="2397473"/>
                </a:cubicBezTo>
                <a:cubicBezTo>
                  <a:pt x="1515407" y="2353680"/>
                  <a:pt x="1797435" y="2208287"/>
                  <a:pt x="1785173" y="2239818"/>
                </a:cubicBezTo>
                <a:cubicBezTo>
                  <a:pt x="1772911" y="2271349"/>
                  <a:pt x="1457601" y="2586659"/>
                  <a:pt x="1385780" y="2586659"/>
                </a:cubicBezTo>
                <a:cubicBezTo>
                  <a:pt x="1313959" y="2586659"/>
                  <a:pt x="1363008" y="2414990"/>
                  <a:pt x="1354249" y="2239818"/>
                </a:cubicBezTo>
                <a:cubicBezTo>
                  <a:pt x="1345490" y="2064646"/>
                  <a:pt x="1382276" y="1558397"/>
                  <a:pt x="1333228" y="1535625"/>
                </a:cubicBezTo>
                <a:cubicBezTo>
                  <a:pt x="1284180" y="1512853"/>
                  <a:pt x="1198345" y="2141721"/>
                  <a:pt x="1059959" y="2103183"/>
                </a:cubicBezTo>
                <a:cubicBezTo>
                  <a:pt x="921573" y="2064645"/>
                  <a:pt x="629035" y="1435776"/>
                  <a:pt x="502911" y="1304397"/>
                </a:cubicBezTo>
                <a:cubicBezTo>
                  <a:pt x="376787" y="1173018"/>
                  <a:pt x="325986" y="1318410"/>
                  <a:pt x="303214" y="1314907"/>
                </a:cubicBezTo>
                <a:cubicBezTo>
                  <a:pt x="280442" y="1311404"/>
                  <a:pt x="418828" y="1488328"/>
                  <a:pt x="366276" y="1283376"/>
                </a:cubicBezTo>
                <a:cubicBezTo>
                  <a:pt x="313724" y="1078424"/>
                  <a:pt x="61476" y="265625"/>
                  <a:pt x="29945" y="106218"/>
                </a:cubicBezTo>
                <a:close/>
              </a:path>
            </a:pathLst>
          </a:custGeom>
          <a:solidFill>
            <a:schemeClr val="accent5">
              <a:lumMod val="75000"/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7" name="フリーフォーム 1316">
            <a:extLst>
              <a:ext uri="{FF2B5EF4-FFF2-40B4-BE49-F238E27FC236}">
                <a16:creationId xmlns:a16="http://schemas.microsoft.com/office/drawing/2014/main" id="{863C5BFD-2D2E-3560-5F60-D480ED24D103}"/>
              </a:ext>
            </a:extLst>
          </p:cNvPr>
          <p:cNvSpPr/>
          <p:nvPr/>
        </p:nvSpPr>
        <p:spPr>
          <a:xfrm>
            <a:off x="3346022" y="1017022"/>
            <a:ext cx="2419100" cy="3024231"/>
          </a:xfrm>
          <a:custGeom>
            <a:avLst/>
            <a:gdLst>
              <a:gd name="connsiteX0" fmla="*/ 2382116 w 2419100"/>
              <a:gd name="connsiteY0" fmla="*/ 2892826 h 3024231"/>
              <a:gd name="connsiteX1" fmla="*/ 1961702 w 2419100"/>
              <a:gd name="connsiteY1" fmla="*/ 2262206 h 3024231"/>
              <a:gd name="connsiteX2" fmla="*/ 1173426 w 2419100"/>
              <a:gd name="connsiteY2" fmla="*/ 738206 h 3024231"/>
              <a:gd name="connsiteX3" fmla="*/ 6778 w 2419100"/>
              <a:gd name="connsiteY3" fmla="*/ 12992 h 3024231"/>
              <a:gd name="connsiteX4" fmla="*/ 679440 w 2419100"/>
              <a:gd name="connsiteY4" fmla="*/ 338812 h 3024231"/>
              <a:gd name="connsiteX5" fmla="*/ 374640 w 2419100"/>
              <a:gd name="connsiteY5" fmla="*/ 1158619 h 3024231"/>
              <a:gd name="connsiteX6" fmla="*/ 1436185 w 2419100"/>
              <a:gd name="connsiteY6" fmla="*/ 2567006 h 3024231"/>
              <a:gd name="connsiteX7" fmla="*/ 973730 w 2419100"/>
              <a:gd name="connsiteY7" fmla="*/ 2199144 h 3024231"/>
              <a:gd name="connsiteX8" fmla="*/ 647909 w 2419100"/>
              <a:gd name="connsiteY8" fmla="*/ 3018950 h 3024231"/>
              <a:gd name="connsiteX9" fmla="*/ 1026281 w 2419100"/>
              <a:gd name="connsiteY9" fmla="*/ 2567006 h 3024231"/>
              <a:gd name="connsiteX10" fmla="*/ 2382116 w 2419100"/>
              <a:gd name="connsiteY10" fmla="*/ 2892826 h 30242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419100" h="3024231">
                <a:moveTo>
                  <a:pt x="2382116" y="2892826"/>
                </a:moveTo>
                <a:cubicBezTo>
                  <a:pt x="2538019" y="2842026"/>
                  <a:pt x="2163150" y="2621309"/>
                  <a:pt x="1961702" y="2262206"/>
                </a:cubicBezTo>
                <a:cubicBezTo>
                  <a:pt x="1760254" y="1903103"/>
                  <a:pt x="1499247" y="1113075"/>
                  <a:pt x="1173426" y="738206"/>
                </a:cubicBezTo>
                <a:cubicBezTo>
                  <a:pt x="847605" y="363337"/>
                  <a:pt x="89109" y="79558"/>
                  <a:pt x="6778" y="12992"/>
                </a:cubicBezTo>
                <a:cubicBezTo>
                  <a:pt x="-75553" y="-53574"/>
                  <a:pt x="618130" y="147874"/>
                  <a:pt x="679440" y="338812"/>
                </a:cubicBezTo>
                <a:cubicBezTo>
                  <a:pt x="740750" y="529750"/>
                  <a:pt x="248516" y="787253"/>
                  <a:pt x="374640" y="1158619"/>
                </a:cubicBezTo>
                <a:cubicBezTo>
                  <a:pt x="500764" y="1529985"/>
                  <a:pt x="1336337" y="2393585"/>
                  <a:pt x="1436185" y="2567006"/>
                </a:cubicBezTo>
                <a:cubicBezTo>
                  <a:pt x="1536033" y="2740427"/>
                  <a:pt x="1105109" y="2123820"/>
                  <a:pt x="973730" y="2199144"/>
                </a:cubicBezTo>
                <a:cubicBezTo>
                  <a:pt x="842351" y="2274468"/>
                  <a:pt x="639151" y="2957640"/>
                  <a:pt x="647909" y="3018950"/>
                </a:cubicBezTo>
                <a:cubicBezTo>
                  <a:pt x="656667" y="3080260"/>
                  <a:pt x="738998" y="2588027"/>
                  <a:pt x="1026281" y="2567006"/>
                </a:cubicBezTo>
                <a:cubicBezTo>
                  <a:pt x="1313564" y="2545985"/>
                  <a:pt x="2226213" y="2943626"/>
                  <a:pt x="2382116" y="2892826"/>
                </a:cubicBezTo>
                <a:close/>
              </a:path>
            </a:pathLst>
          </a:custGeom>
          <a:solidFill>
            <a:schemeClr val="accent5">
              <a:lumMod val="75000"/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8" name="フリーフォーム 1317">
            <a:extLst>
              <a:ext uri="{FF2B5EF4-FFF2-40B4-BE49-F238E27FC236}">
                <a16:creationId xmlns:a16="http://schemas.microsoft.com/office/drawing/2014/main" id="{29372B62-18E6-90CE-6271-2D40E3E7443D}"/>
              </a:ext>
            </a:extLst>
          </p:cNvPr>
          <p:cNvSpPr/>
          <p:nvPr/>
        </p:nvSpPr>
        <p:spPr>
          <a:xfrm>
            <a:off x="2533008" y="2816171"/>
            <a:ext cx="3922814" cy="4658082"/>
          </a:xfrm>
          <a:custGeom>
            <a:avLst/>
            <a:gdLst>
              <a:gd name="connsiteX0" fmla="*/ 1545006 w 3922814"/>
              <a:gd name="connsiteY0" fmla="*/ 601 h 4658082"/>
              <a:gd name="connsiteX1" fmla="*/ 1734192 w 3922814"/>
              <a:gd name="connsiteY1" fmla="*/ 1598174 h 4658082"/>
              <a:gd name="connsiteX2" fmla="*/ 1051020 w 3922814"/>
              <a:gd name="connsiteY2" fmla="*/ 2481043 h 4658082"/>
              <a:gd name="connsiteX3" fmla="*/ 1954909 w 3922814"/>
              <a:gd name="connsiteY3" fmla="*/ 2333898 h 4658082"/>
              <a:gd name="connsiteX4" fmla="*/ 1723682 w 3922814"/>
              <a:gd name="connsiteY4" fmla="*/ 3122174 h 4658082"/>
              <a:gd name="connsiteX5" fmla="*/ 3899323 w 3922814"/>
              <a:gd name="connsiteY5" fmla="*/ 4520050 h 4658082"/>
              <a:gd name="connsiteX6" fmla="*/ 2858799 w 3922814"/>
              <a:gd name="connsiteY6" fmla="*/ 4446477 h 4658082"/>
              <a:gd name="connsiteX7" fmla="*/ 2575020 w 3922814"/>
              <a:gd name="connsiteY7" fmla="*/ 4646174 h 4658082"/>
              <a:gd name="connsiteX8" fmla="*/ 1008978 w 3922814"/>
              <a:gd name="connsiteY8" fmla="*/ 4036574 h 4658082"/>
              <a:gd name="connsiteX9" fmla="*/ 21006 w 3922814"/>
              <a:gd name="connsiteY9" fmla="*/ 1997567 h 4658082"/>
              <a:gd name="connsiteX10" fmla="*/ 367847 w 3922814"/>
              <a:gd name="connsiteY10" fmla="*/ 2134201 h 4658082"/>
              <a:gd name="connsiteX11" fmla="*/ 767240 w 3922814"/>
              <a:gd name="connsiteY11" fmla="*/ 410505 h 4658082"/>
              <a:gd name="connsiteX12" fmla="*/ 620095 w 3922814"/>
              <a:gd name="connsiteY12" fmla="*/ 1398477 h 4658082"/>
              <a:gd name="connsiteX13" fmla="*/ 1545006 w 3922814"/>
              <a:gd name="connsiteY13" fmla="*/ 601 h 46580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922814" h="4658082">
                <a:moveTo>
                  <a:pt x="1545006" y="601"/>
                </a:moveTo>
                <a:cubicBezTo>
                  <a:pt x="1730689" y="33884"/>
                  <a:pt x="1816523" y="1184767"/>
                  <a:pt x="1734192" y="1598174"/>
                </a:cubicBezTo>
                <a:cubicBezTo>
                  <a:pt x="1651861" y="2011581"/>
                  <a:pt x="1014234" y="2358422"/>
                  <a:pt x="1051020" y="2481043"/>
                </a:cubicBezTo>
                <a:cubicBezTo>
                  <a:pt x="1087806" y="2603664"/>
                  <a:pt x="1842799" y="2227043"/>
                  <a:pt x="1954909" y="2333898"/>
                </a:cubicBezTo>
                <a:cubicBezTo>
                  <a:pt x="2067019" y="2440753"/>
                  <a:pt x="1399613" y="2757815"/>
                  <a:pt x="1723682" y="3122174"/>
                </a:cubicBezTo>
                <a:cubicBezTo>
                  <a:pt x="2047751" y="3486533"/>
                  <a:pt x="3710137" y="4299333"/>
                  <a:pt x="3899323" y="4520050"/>
                </a:cubicBezTo>
                <a:cubicBezTo>
                  <a:pt x="4088509" y="4740767"/>
                  <a:pt x="3079516" y="4425456"/>
                  <a:pt x="2858799" y="4446477"/>
                </a:cubicBezTo>
                <a:cubicBezTo>
                  <a:pt x="2638082" y="4467498"/>
                  <a:pt x="2883323" y="4714491"/>
                  <a:pt x="2575020" y="4646174"/>
                </a:cubicBezTo>
                <a:cubicBezTo>
                  <a:pt x="2266717" y="4577857"/>
                  <a:pt x="1434647" y="4478009"/>
                  <a:pt x="1008978" y="4036574"/>
                </a:cubicBezTo>
                <a:cubicBezTo>
                  <a:pt x="583309" y="3595140"/>
                  <a:pt x="127861" y="2314629"/>
                  <a:pt x="21006" y="1997567"/>
                </a:cubicBezTo>
                <a:cubicBezTo>
                  <a:pt x="-85849" y="1680505"/>
                  <a:pt x="243475" y="2398711"/>
                  <a:pt x="367847" y="2134201"/>
                </a:cubicBezTo>
                <a:cubicBezTo>
                  <a:pt x="492219" y="1869691"/>
                  <a:pt x="725199" y="533126"/>
                  <a:pt x="767240" y="410505"/>
                </a:cubicBezTo>
                <a:cubicBezTo>
                  <a:pt x="809281" y="287884"/>
                  <a:pt x="495723" y="1470298"/>
                  <a:pt x="620095" y="1398477"/>
                </a:cubicBezTo>
                <a:cubicBezTo>
                  <a:pt x="744467" y="1326656"/>
                  <a:pt x="1359323" y="-32682"/>
                  <a:pt x="1545006" y="601"/>
                </a:cubicBezTo>
                <a:close/>
              </a:path>
            </a:pathLst>
          </a:custGeom>
          <a:solidFill>
            <a:schemeClr val="accent5">
              <a:lumMod val="75000"/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9" name="フリーフォーム 1318">
            <a:extLst>
              <a:ext uri="{FF2B5EF4-FFF2-40B4-BE49-F238E27FC236}">
                <a16:creationId xmlns:a16="http://schemas.microsoft.com/office/drawing/2014/main" id="{B3D80EA2-BBE9-321A-22C0-3247A3E00D86}"/>
              </a:ext>
            </a:extLst>
          </p:cNvPr>
          <p:cNvSpPr/>
          <p:nvPr/>
        </p:nvSpPr>
        <p:spPr>
          <a:xfrm>
            <a:off x="3120684" y="1885841"/>
            <a:ext cx="2166555" cy="4099315"/>
          </a:xfrm>
          <a:custGeom>
            <a:avLst/>
            <a:gdLst>
              <a:gd name="connsiteX0" fmla="*/ 599978 w 2166555"/>
              <a:gd name="connsiteY0" fmla="*/ 142656 h 4099315"/>
              <a:gd name="connsiteX1" fmla="*/ 631509 w 2166555"/>
              <a:gd name="connsiteY1" fmla="*/ 216228 h 4099315"/>
              <a:gd name="connsiteX2" fmla="*/ 1209578 w 2166555"/>
              <a:gd name="connsiteY2" fmla="*/ 2160642 h 4099315"/>
              <a:gd name="connsiteX3" fmla="*/ 1419785 w 2166555"/>
              <a:gd name="connsiteY3" fmla="*/ 1918904 h 4099315"/>
              <a:gd name="connsiteX4" fmla="*/ 1125495 w 2166555"/>
              <a:gd name="connsiteY4" fmla="*/ 2843814 h 4099315"/>
              <a:gd name="connsiteX5" fmla="*/ 1934792 w 2166555"/>
              <a:gd name="connsiteY5" fmla="*/ 3337800 h 4099315"/>
              <a:gd name="connsiteX6" fmla="*/ 1440806 w 2166555"/>
              <a:gd name="connsiteY6" fmla="*/ 3474435 h 4099315"/>
              <a:gd name="connsiteX7" fmla="*/ 2166019 w 2166555"/>
              <a:gd name="connsiteY7" fmla="*/ 3758214 h 4099315"/>
              <a:gd name="connsiteX8" fmla="*/ 1304171 w 2166555"/>
              <a:gd name="connsiteY8" fmla="*/ 3348311 h 4099315"/>
              <a:gd name="connsiteX9" fmla="*/ 610488 w 2166555"/>
              <a:gd name="connsiteY9" fmla="*/ 4094545 h 4099315"/>
              <a:gd name="connsiteX10" fmla="*/ 726102 w 2166555"/>
              <a:gd name="connsiteY10" fmla="*/ 2917387 h 4099315"/>
              <a:gd name="connsiteX11" fmla="*/ 200585 w 2166555"/>
              <a:gd name="connsiteY11" fmla="*/ 1298793 h 4099315"/>
              <a:gd name="connsiteX12" fmla="*/ 263647 w 2166555"/>
              <a:gd name="connsiteY12" fmla="*/ 3432393 h 4099315"/>
              <a:gd name="connsiteX13" fmla="*/ 888 w 2166555"/>
              <a:gd name="connsiteY13" fmla="*/ 2602076 h 4099315"/>
              <a:gd name="connsiteX14" fmla="*/ 368750 w 2166555"/>
              <a:gd name="connsiteY14" fmla="*/ 1340835 h 4099315"/>
              <a:gd name="connsiteX15" fmla="*/ 599978 w 2166555"/>
              <a:gd name="connsiteY15" fmla="*/ 79593 h 4099315"/>
              <a:gd name="connsiteX16" fmla="*/ 599978 w 2166555"/>
              <a:gd name="connsiteY16" fmla="*/ 142656 h 40993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166555" h="4099315">
                <a:moveTo>
                  <a:pt x="599978" y="142656"/>
                </a:moveTo>
                <a:cubicBezTo>
                  <a:pt x="605233" y="165429"/>
                  <a:pt x="529909" y="-120103"/>
                  <a:pt x="631509" y="216228"/>
                </a:cubicBezTo>
                <a:cubicBezTo>
                  <a:pt x="733109" y="552559"/>
                  <a:pt x="1078199" y="1876863"/>
                  <a:pt x="1209578" y="2160642"/>
                </a:cubicBezTo>
                <a:cubicBezTo>
                  <a:pt x="1340957" y="2444421"/>
                  <a:pt x="1433799" y="1805042"/>
                  <a:pt x="1419785" y="1918904"/>
                </a:cubicBezTo>
                <a:cubicBezTo>
                  <a:pt x="1405771" y="2032766"/>
                  <a:pt x="1039661" y="2607331"/>
                  <a:pt x="1125495" y="2843814"/>
                </a:cubicBezTo>
                <a:cubicBezTo>
                  <a:pt x="1211330" y="3080297"/>
                  <a:pt x="1882240" y="3232697"/>
                  <a:pt x="1934792" y="3337800"/>
                </a:cubicBezTo>
                <a:cubicBezTo>
                  <a:pt x="1987344" y="3442904"/>
                  <a:pt x="1402268" y="3404366"/>
                  <a:pt x="1440806" y="3474435"/>
                </a:cubicBezTo>
                <a:cubicBezTo>
                  <a:pt x="1479344" y="3544504"/>
                  <a:pt x="2188791" y="3779235"/>
                  <a:pt x="2166019" y="3758214"/>
                </a:cubicBezTo>
                <a:cubicBezTo>
                  <a:pt x="2143247" y="3737193"/>
                  <a:pt x="1563426" y="3292256"/>
                  <a:pt x="1304171" y="3348311"/>
                </a:cubicBezTo>
                <a:cubicBezTo>
                  <a:pt x="1044916" y="3404366"/>
                  <a:pt x="706833" y="4166366"/>
                  <a:pt x="610488" y="4094545"/>
                </a:cubicBezTo>
                <a:cubicBezTo>
                  <a:pt x="514143" y="4022724"/>
                  <a:pt x="794419" y="3383346"/>
                  <a:pt x="726102" y="2917387"/>
                </a:cubicBezTo>
                <a:cubicBezTo>
                  <a:pt x="657785" y="2451428"/>
                  <a:pt x="277661" y="1212959"/>
                  <a:pt x="200585" y="1298793"/>
                </a:cubicBezTo>
                <a:cubicBezTo>
                  <a:pt x="123509" y="1384627"/>
                  <a:pt x="296930" y="3215179"/>
                  <a:pt x="263647" y="3432393"/>
                </a:cubicBezTo>
                <a:cubicBezTo>
                  <a:pt x="230364" y="3649607"/>
                  <a:pt x="-16629" y="2950669"/>
                  <a:pt x="888" y="2602076"/>
                </a:cubicBezTo>
                <a:cubicBezTo>
                  <a:pt x="18405" y="2253483"/>
                  <a:pt x="268902" y="1761249"/>
                  <a:pt x="368750" y="1340835"/>
                </a:cubicBezTo>
                <a:cubicBezTo>
                  <a:pt x="468598" y="920421"/>
                  <a:pt x="561440" y="281041"/>
                  <a:pt x="599978" y="79593"/>
                </a:cubicBezTo>
                <a:cubicBezTo>
                  <a:pt x="638516" y="-121855"/>
                  <a:pt x="594723" y="119883"/>
                  <a:pt x="599978" y="142656"/>
                </a:cubicBezTo>
                <a:close/>
              </a:path>
            </a:pathLst>
          </a:custGeom>
          <a:solidFill>
            <a:schemeClr val="accent5">
              <a:lumMod val="75000"/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0" name="フリーフォーム 1319">
            <a:extLst>
              <a:ext uri="{FF2B5EF4-FFF2-40B4-BE49-F238E27FC236}">
                <a16:creationId xmlns:a16="http://schemas.microsoft.com/office/drawing/2014/main" id="{1EC5A42E-36D1-81F0-E65A-B07EE985A737}"/>
              </a:ext>
            </a:extLst>
          </p:cNvPr>
          <p:cNvSpPr/>
          <p:nvPr/>
        </p:nvSpPr>
        <p:spPr>
          <a:xfrm>
            <a:off x="4528778" y="1264570"/>
            <a:ext cx="1977130" cy="3264748"/>
          </a:xfrm>
          <a:custGeom>
            <a:avLst/>
            <a:gdLst>
              <a:gd name="connsiteX0" fmla="*/ 53732 w 1977130"/>
              <a:gd name="connsiteY0" fmla="*/ 59733 h 3264748"/>
              <a:gd name="connsiteX1" fmla="*/ 158836 w 1977130"/>
              <a:gd name="connsiteY1" fmla="*/ 175347 h 3264748"/>
              <a:gd name="connsiteX2" fmla="*/ 1451608 w 1977130"/>
              <a:gd name="connsiteY2" fmla="*/ 1688837 h 3264748"/>
              <a:gd name="connsiteX3" fmla="*/ 1262422 w 1977130"/>
              <a:gd name="connsiteY3" fmla="*/ 1857002 h 3264748"/>
              <a:gd name="connsiteX4" fmla="*/ 1977125 w 1977130"/>
              <a:gd name="connsiteY4" fmla="*/ 3233858 h 3264748"/>
              <a:gd name="connsiteX5" fmla="*/ 1272932 w 1977130"/>
              <a:gd name="connsiteY5" fmla="*/ 2708340 h 3264748"/>
              <a:gd name="connsiteX6" fmla="*/ 379553 w 1977130"/>
              <a:gd name="connsiteY6" fmla="*/ 1489140 h 3264748"/>
              <a:gd name="connsiteX7" fmla="*/ 1104767 w 1977130"/>
              <a:gd name="connsiteY7" fmla="*/ 2477113 h 3264748"/>
              <a:gd name="connsiteX8" fmla="*/ 705374 w 1977130"/>
              <a:gd name="connsiteY8" fmla="*/ 1741389 h 3264748"/>
              <a:gd name="connsiteX9" fmla="*/ 1181 w 1977130"/>
              <a:gd name="connsiteY9" fmla="*/ 511678 h 3264748"/>
              <a:gd name="connsiteX10" fmla="*/ 526698 w 1977130"/>
              <a:gd name="connsiteY10" fmla="*/ 1278933 h 3264748"/>
              <a:gd name="connsiteX11" fmla="*/ 53732 w 1977130"/>
              <a:gd name="connsiteY11" fmla="*/ 59733 h 32647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977130" h="3264748">
                <a:moveTo>
                  <a:pt x="53732" y="59733"/>
                </a:moveTo>
                <a:cubicBezTo>
                  <a:pt x="-7578" y="-124198"/>
                  <a:pt x="158836" y="175347"/>
                  <a:pt x="158836" y="175347"/>
                </a:cubicBezTo>
                <a:cubicBezTo>
                  <a:pt x="391815" y="446864"/>
                  <a:pt x="1267677" y="1408561"/>
                  <a:pt x="1451608" y="1688837"/>
                </a:cubicBezTo>
                <a:cubicBezTo>
                  <a:pt x="1635539" y="1969113"/>
                  <a:pt x="1174836" y="1599499"/>
                  <a:pt x="1262422" y="1857002"/>
                </a:cubicBezTo>
                <a:cubicBezTo>
                  <a:pt x="1350008" y="2114506"/>
                  <a:pt x="1975373" y="3091968"/>
                  <a:pt x="1977125" y="3233858"/>
                </a:cubicBezTo>
                <a:cubicBezTo>
                  <a:pt x="1978877" y="3375748"/>
                  <a:pt x="1539194" y="2999126"/>
                  <a:pt x="1272932" y="2708340"/>
                </a:cubicBezTo>
                <a:cubicBezTo>
                  <a:pt x="1006670" y="2417554"/>
                  <a:pt x="407580" y="1527678"/>
                  <a:pt x="379553" y="1489140"/>
                </a:cubicBezTo>
                <a:cubicBezTo>
                  <a:pt x="351526" y="1450602"/>
                  <a:pt x="1050464" y="2435072"/>
                  <a:pt x="1104767" y="2477113"/>
                </a:cubicBezTo>
                <a:cubicBezTo>
                  <a:pt x="1159070" y="2519154"/>
                  <a:pt x="889305" y="2068961"/>
                  <a:pt x="705374" y="1741389"/>
                </a:cubicBezTo>
                <a:cubicBezTo>
                  <a:pt x="521443" y="1413817"/>
                  <a:pt x="30960" y="588754"/>
                  <a:pt x="1181" y="511678"/>
                </a:cubicBezTo>
                <a:cubicBezTo>
                  <a:pt x="-28598" y="434602"/>
                  <a:pt x="514436" y="1361264"/>
                  <a:pt x="526698" y="1278933"/>
                </a:cubicBezTo>
                <a:cubicBezTo>
                  <a:pt x="538960" y="1196602"/>
                  <a:pt x="115042" y="243664"/>
                  <a:pt x="53732" y="59733"/>
                </a:cubicBezTo>
                <a:close/>
              </a:path>
            </a:pathLst>
          </a:custGeom>
          <a:solidFill>
            <a:schemeClr val="accent5">
              <a:lumMod val="75000"/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2" name="フリーフォーム 1321">
            <a:extLst>
              <a:ext uri="{FF2B5EF4-FFF2-40B4-BE49-F238E27FC236}">
                <a16:creationId xmlns:a16="http://schemas.microsoft.com/office/drawing/2014/main" id="{B0B91817-3B2E-E9D6-BDA3-503659EA9859}"/>
              </a:ext>
            </a:extLst>
          </p:cNvPr>
          <p:cNvSpPr/>
          <p:nvPr/>
        </p:nvSpPr>
        <p:spPr>
          <a:xfrm>
            <a:off x="2458270" y="10010124"/>
            <a:ext cx="5741406" cy="2816929"/>
          </a:xfrm>
          <a:custGeom>
            <a:avLst/>
            <a:gdLst>
              <a:gd name="connsiteX0" fmla="*/ 1167246 w 5741406"/>
              <a:gd name="connsiteY0" fmla="*/ 176613 h 2816929"/>
              <a:gd name="connsiteX1" fmla="*/ 4022741 w 5741406"/>
              <a:gd name="connsiteY1" fmla="*/ 1459981 h 2816929"/>
              <a:gd name="connsiteX2" fmla="*/ 3766067 w 5741406"/>
              <a:gd name="connsiteY2" fmla="*/ 1251434 h 2816929"/>
              <a:gd name="connsiteX3" fmla="*/ 5739246 w 5741406"/>
              <a:gd name="connsiteY3" fmla="*/ 2807518 h 2816929"/>
              <a:gd name="connsiteX4" fmla="*/ 3332930 w 5741406"/>
              <a:gd name="connsiteY4" fmla="*/ 1877076 h 2816929"/>
              <a:gd name="connsiteX5" fmla="*/ 1696635 w 5741406"/>
              <a:gd name="connsiteY5" fmla="*/ 1347687 h 2816929"/>
              <a:gd name="connsiteX6" fmla="*/ 4664425 w 5741406"/>
              <a:gd name="connsiteY6" fmla="*/ 2342297 h 2816929"/>
              <a:gd name="connsiteX7" fmla="*/ 2370404 w 5741406"/>
              <a:gd name="connsiteY7" fmla="*/ 625792 h 2816929"/>
              <a:gd name="connsiteX8" fmla="*/ 5322151 w 5741406"/>
              <a:gd name="connsiteY8" fmla="*/ 2326255 h 2816929"/>
              <a:gd name="connsiteX9" fmla="*/ 76383 w 5741406"/>
              <a:gd name="connsiteY9" fmla="*/ 1091013 h 2816929"/>
              <a:gd name="connsiteX10" fmla="*/ 2258109 w 5741406"/>
              <a:gd name="connsiteY10" fmla="*/ 2181876 h 2816929"/>
              <a:gd name="connsiteX11" fmla="*/ 76383 w 5741406"/>
              <a:gd name="connsiteY11" fmla="*/ 240781 h 2816929"/>
              <a:gd name="connsiteX12" fmla="*/ 5642993 w 5741406"/>
              <a:gd name="connsiteY12" fmla="*/ 2278129 h 2816929"/>
              <a:gd name="connsiteX13" fmla="*/ 3413141 w 5741406"/>
              <a:gd name="connsiteY13" fmla="*/ 150 h 2816929"/>
              <a:gd name="connsiteX14" fmla="*/ 4648383 w 5741406"/>
              <a:gd name="connsiteY14" fmla="*/ 2406465 h 2816929"/>
              <a:gd name="connsiteX15" fmla="*/ 2209983 w 5741406"/>
              <a:gd name="connsiteY15" fmla="*/ 802255 h 2816929"/>
              <a:gd name="connsiteX16" fmla="*/ 4921098 w 5741406"/>
              <a:gd name="connsiteY16" fmla="*/ 2053539 h 2816929"/>
              <a:gd name="connsiteX17" fmla="*/ 1167246 w 5741406"/>
              <a:gd name="connsiteY17" fmla="*/ 176613 h 28169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5741406" h="2816929">
                <a:moveTo>
                  <a:pt x="1167246" y="176613"/>
                </a:moveTo>
                <a:cubicBezTo>
                  <a:pt x="1017520" y="77687"/>
                  <a:pt x="3589604" y="1280844"/>
                  <a:pt x="4022741" y="1459981"/>
                </a:cubicBezTo>
                <a:cubicBezTo>
                  <a:pt x="4455878" y="1639118"/>
                  <a:pt x="3766067" y="1251434"/>
                  <a:pt x="3766067" y="1251434"/>
                </a:cubicBezTo>
                <a:cubicBezTo>
                  <a:pt x="4052151" y="1476023"/>
                  <a:pt x="5811435" y="2703244"/>
                  <a:pt x="5739246" y="2807518"/>
                </a:cubicBezTo>
                <a:cubicBezTo>
                  <a:pt x="5667057" y="2911792"/>
                  <a:pt x="4006699" y="2120381"/>
                  <a:pt x="3332930" y="1877076"/>
                </a:cubicBezTo>
                <a:cubicBezTo>
                  <a:pt x="2659162" y="1633771"/>
                  <a:pt x="1474719" y="1270150"/>
                  <a:pt x="1696635" y="1347687"/>
                </a:cubicBezTo>
                <a:cubicBezTo>
                  <a:pt x="1918551" y="1425224"/>
                  <a:pt x="4552130" y="2462613"/>
                  <a:pt x="4664425" y="2342297"/>
                </a:cubicBezTo>
                <a:cubicBezTo>
                  <a:pt x="4776720" y="2221981"/>
                  <a:pt x="2260783" y="628466"/>
                  <a:pt x="2370404" y="625792"/>
                </a:cubicBezTo>
                <a:cubicBezTo>
                  <a:pt x="2480025" y="623118"/>
                  <a:pt x="5704488" y="2248718"/>
                  <a:pt x="5322151" y="2326255"/>
                </a:cubicBezTo>
                <a:cubicBezTo>
                  <a:pt x="4939814" y="2403792"/>
                  <a:pt x="587057" y="1115076"/>
                  <a:pt x="76383" y="1091013"/>
                </a:cubicBezTo>
                <a:cubicBezTo>
                  <a:pt x="-434291" y="1066950"/>
                  <a:pt x="2258109" y="2323581"/>
                  <a:pt x="2258109" y="2181876"/>
                </a:cubicBezTo>
                <a:cubicBezTo>
                  <a:pt x="2258109" y="2040171"/>
                  <a:pt x="-487764" y="224739"/>
                  <a:pt x="76383" y="240781"/>
                </a:cubicBezTo>
                <a:cubicBezTo>
                  <a:pt x="640530" y="256823"/>
                  <a:pt x="5086867" y="2318234"/>
                  <a:pt x="5642993" y="2278129"/>
                </a:cubicBezTo>
                <a:cubicBezTo>
                  <a:pt x="6199119" y="2238024"/>
                  <a:pt x="3578909" y="-21239"/>
                  <a:pt x="3413141" y="150"/>
                </a:cubicBezTo>
                <a:cubicBezTo>
                  <a:pt x="3247373" y="21539"/>
                  <a:pt x="4848909" y="2272781"/>
                  <a:pt x="4648383" y="2406465"/>
                </a:cubicBezTo>
                <a:cubicBezTo>
                  <a:pt x="4447857" y="2540149"/>
                  <a:pt x="2164531" y="861076"/>
                  <a:pt x="2209983" y="802255"/>
                </a:cubicBezTo>
                <a:cubicBezTo>
                  <a:pt x="2255436" y="743434"/>
                  <a:pt x="5094887" y="2157813"/>
                  <a:pt x="4921098" y="2053539"/>
                </a:cubicBezTo>
                <a:cubicBezTo>
                  <a:pt x="4747309" y="1949265"/>
                  <a:pt x="1316972" y="275539"/>
                  <a:pt x="1167246" y="176613"/>
                </a:cubicBezTo>
                <a:close/>
              </a:path>
            </a:pathLst>
          </a:custGeom>
          <a:solidFill>
            <a:srgbClr val="92D05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3" name="フリーフォーム 1322">
            <a:extLst>
              <a:ext uri="{FF2B5EF4-FFF2-40B4-BE49-F238E27FC236}">
                <a16:creationId xmlns:a16="http://schemas.microsoft.com/office/drawing/2014/main" id="{A9C91953-DC1B-2F5C-183D-50AA8180B5A9}"/>
              </a:ext>
            </a:extLst>
          </p:cNvPr>
          <p:cNvSpPr/>
          <p:nvPr/>
        </p:nvSpPr>
        <p:spPr>
          <a:xfrm>
            <a:off x="3732222" y="9384482"/>
            <a:ext cx="3551187" cy="2201472"/>
          </a:xfrm>
          <a:custGeom>
            <a:avLst/>
            <a:gdLst>
              <a:gd name="connsiteX0" fmla="*/ 2042936 w 3551187"/>
              <a:gd name="connsiteY0" fmla="*/ 150 h 2201472"/>
              <a:gd name="connsiteX1" fmla="*/ 2235441 w 3551187"/>
              <a:gd name="connsiteY1" fmla="*/ 1235392 h 2201472"/>
              <a:gd name="connsiteX2" fmla="*/ 3550894 w 3551187"/>
              <a:gd name="connsiteY2" fmla="*/ 2197918 h 2201472"/>
              <a:gd name="connsiteX3" fmla="*/ 2331694 w 3551187"/>
              <a:gd name="connsiteY3" fmla="*/ 1524150 h 2201472"/>
              <a:gd name="connsiteX4" fmla="*/ 5589 w 3551187"/>
              <a:gd name="connsiteY4" fmla="*/ 577665 h 2201472"/>
              <a:gd name="connsiteX5" fmla="*/ 3053589 w 3551187"/>
              <a:gd name="connsiteY5" fmla="*/ 1861034 h 2201472"/>
              <a:gd name="connsiteX6" fmla="*/ 1994810 w 3551187"/>
              <a:gd name="connsiteY6" fmla="*/ 1492065 h 2201472"/>
              <a:gd name="connsiteX7" fmla="*/ 2091062 w 3551187"/>
              <a:gd name="connsiteY7" fmla="*/ 1042886 h 2201472"/>
              <a:gd name="connsiteX8" fmla="*/ 2107104 w 3551187"/>
              <a:gd name="connsiteY8" fmla="*/ 1315602 h 2201472"/>
              <a:gd name="connsiteX9" fmla="*/ 2042936 w 3551187"/>
              <a:gd name="connsiteY9" fmla="*/ 150 h 22014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551187" h="2201472">
                <a:moveTo>
                  <a:pt x="2042936" y="150"/>
                </a:moveTo>
                <a:cubicBezTo>
                  <a:pt x="2064326" y="-13218"/>
                  <a:pt x="1984115" y="869097"/>
                  <a:pt x="2235441" y="1235392"/>
                </a:cubicBezTo>
                <a:cubicBezTo>
                  <a:pt x="2486767" y="1601687"/>
                  <a:pt x="3534852" y="2149792"/>
                  <a:pt x="3550894" y="2197918"/>
                </a:cubicBezTo>
                <a:cubicBezTo>
                  <a:pt x="3566936" y="2246044"/>
                  <a:pt x="2922578" y="1794192"/>
                  <a:pt x="2331694" y="1524150"/>
                </a:cubicBezTo>
                <a:cubicBezTo>
                  <a:pt x="1740810" y="1254108"/>
                  <a:pt x="-114727" y="521518"/>
                  <a:pt x="5589" y="577665"/>
                </a:cubicBezTo>
                <a:cubicBezTo>
                  <a:pt x="125905" y="633812"/>
                  <a:pt x="2722052" y="1708634"/>
                  <a:pt x="3053589" y="1861034"/>
                </a:cubicBezTo>
                <a:cubicBezTo>
                  <a:pt x="3385126" y="2013434"/>
                  <a:pt x="2155231" y="1628423"/>
                  <a:pt x="1994810" y="1492065"/>
                </a:cubicBezTo>
                <a:cubicBezTo>
                  <a:pt x="1834389" y="1355707"/>
                  <a:pt x="2072346" y="1072296"/>
                  <a:pt x="2091062" y="1042886"/>
                </a:cubicBezTo>
                <a:cubicBezTo>
                  <a:pt x="2109778" y="1013476"/>
                  <a:pt x="2109778" y="1484044"/>
                  <a:pt x="2107104" y="1315602"/>
                </a:cubicBezTo>
                <a:cubicBezTo>
                  <a:pt x="2104430" y="1147160"/>
                  <a:pt x="2021546" y="13518"/>
                  <a:pt x="2042936" y="150"/>
                </a:cubicBezTo>
                <a:close/>
              </a:path>
            </a:pathLst>
          </a:custGeom>
          <a:solidFill>
            <a:srgbClr val="92D05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4" name="フリーフォーム 1323">
            <a:extLst>
              <a:ext uri="{FF2B5EF4-FFF2-40B4-BE49-F238E27FC236}">
                <a16:creationId xmlns:a16="http://schemas.microsoft.com/office/drawing/2014/main" id="{0699B55A-2453-D3F6-54FE-402BF578CF14}"/>
              </a:ext>
            </a:extLst>
          </p:cNvPr>
          <p:cNvSpPr/>
          <p:nvPr/>
        </p:nvSpPr>
        <p:spPr>
          <a:xfrm>
            <a:off x="5470358" y="9079832"/>
            <a:ext cx="2807581" cy="2353275"/>
          </a:xfrm>
          <a:custGeom>
            <a:avLst/>
            <a:gdLst>
              <a:gd name="connsiteX0" fmla="*/ 0 w 2807581"/>
              <a:gd name="connsiteY0" fmla="*/ 0 h 2353275"/>
              <a:gd name="connsiteX1" fmla="*/ 1251284 w 2807581"/>
              <a:gd name="connsiteY1" fmla="*/ 1058779 h 2353275"/>
              <a:gd name="connsiteX2" fmla="*/ 1122947 w 2807581"/>
              <a:gd name="connsiteY2" fmla="*/ 962526 h 2353275"/>
              <a:gd name="connsiteX3" fmla="*/ 2165684 w 2807581"/>
              <a:gd name="connsiteY3" fmla="*/ 1652336 h 2353275"/>
              <a:gd name="connsiteX4" fmla="*/ 2326105 w 2807581"/>
              <a:gd name="connsiteY4" fmla="*/ 1876926 h 2353275"/>
              <a:gd name="connsiteX5" fmla="*/ 2791326 w 2807581"/>
              <a:gd name="connsiteY5" fmla="*/ 2342147 h 2353275"/>
              <a:gd name="connsiteX6" fmla="*/ 2598821 w 2807581"/>
              <a:gd name="connsiteY6" fmla="*/ 2133600 h 2353275"/>
              <a:gd name="connsiteX7" fmla="*/ 1636295 w 2807581"/>
              <a:gd name="connsiteY7" fmla="*/ 1331494 h 2353275"/>
              <a:gd name="connsiteX8" fmla="*/ 609600 w 2807581"/>
              <a:gd name="connsiteY8" fmla="*/ 657726 h 2353275"/>
              <a:gd name="connsiteX9" fmla="*/ 962526 w 2807581"/>
              <a:gd name="connsiteY9" fmla="*/ 1010652 h 2353275"/>
              <a:gd name="connsiteX10" fmla="*/ 0 w 2807581"/>
              <a:gd name="connsiteY10" fmla="*/ 0 h 23532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807581" h="2353275">
                <a:moveTo>
                  <a:pt x="0" y="0"/>
                </a:moveTo>
                <a:lnTo>
                  <a:pt x="1251284" y="1058779"/>
                </a:lnTo>
                <a:cubicBezTo>
                  <a:pt x="1438442" y="1219200"/>
                  <a:pt x="970547" y="863600"/>
                  <a:pt x="1122947" y="962526"/>
                </a:cubicBezTo>
                <a:cubicBezTo>
                  <a:pt x="1275347" y="1061452"/>
                  <a:pt x="1965158" y="1499936"/>
                  <a:pt x="2165684" y="1652336"/>
                </a:cubicBezTo>
                <a:cubicBezTo>
                  <a:pt x="2366210" y="1804736"/>
                  <a:pt x="2221831" y="1761958"/>
                  <a:pt x="2326105" y="1876926"/>
                </a:cubicBezTo>
                <a:cubicBezTo>
                  <a:pt x="2430379" y="1991894"/>
                  <a:pt x="2745873" y="2299368"/>
                  <a:pt x="2791326" y="2342147"/>
                </a:cubicBezTo>
                <a:cubicBezTo>
                  <a:pt x="2836779" y="2384926"/>
                  <a:pt x="2791326" y="2302042"/>
                  <a:pt x="2598821" y="2133600"/>
                </a:cubicBezTo>
                <a:cubicBezTo>
                  <a:pt x="2406316" y="1965158"/>
                  <a:pt x="1967832" y="1577473"/>
                  <a:pt x="1636295" y="1331494"/>
                </a:cubicBezTo>
                <a:cubicBezTo>
                  <a:pt x="1304758" y="1085515"/>
                  <a:pt x="721895" y="711200"/>
                  <a:pt x="609600" y="657726"/>
                </a:cubicBezTo>
                <a:cubicBezTo>
                  <a:pt x="497305" y="604252"/>
                  <a:pt x="962526" y="1010652"/>
                  <a:pt x="962526" y="1010652"/>
                </a:cubicBezTo>
                <a:lnTo>
                  <a:pt x="0" y="0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5" name="フリーフォーム 1324">
            <a:extLst>
              <a:ext uri="{FF2B5EF4-FFF2-40B4-BE49-F238E27FC236}">
                <a16:creationId xmlns:a16="http://schemas.microsoft.com/office/drawing/2014/main" id="{F00C4E7F-BAF9-2F28-285E-C3D73FD16EC4}"/>
              </a:ext>
            </a:extLst>
          </p:cNvPr>
          <p:cNvSpPr/>
          <p:nvPr/>
        </p:nvSpPr>
        <p:spPr>
          <a:xfrm>
            <a:off x="5280933" y="1939768"/>
            <a:ext cx="1277511" cy="1593008"/>
          </a:xfrm>
          <a:custGeom>
            <a:avLst/>
            <a:gdLst>
              <a:gd name="connsiteX0" fmla="*/ 2267 w 1277511"/>
              <a:gd name="connsiteY0" fmla="*/ 308 h 1593008"/>
              <a:gd name="connsiteX1" fmla="*/ 650572 w 1277511"/>
              <a:gd name="connsiteY1" fmla="*/ 1127584 h 1593008"/>
              <a:gd name="connsiteX2" fmla="*/ 694115 w 1277511"/>
              <a:gd name="connsiteY2" fmla="*/ 1108232 h 1593008"/>
              <a:gd name="connsiteX3" fmla="*/ 824743 w 1277511"/>
              <a:gd name="connsiteY3" fmla="*/ 1461413 h 1593008"/>
              <a:gd name="connsiteX4" fmla="*/ 998915 w 1277511"/>
              <a:gd name="connsiteY4" fmla="*/ 1374327 h 1593008"/>
              <a:gd name="connsiteX5" fmla="*/ 1095677 w 1277511"/>
              <a:gd name="connsiteY5" fmla="*/ 1500118 h 1593008"/>
              <a:gd name="connsiteX6" fmla="*/ 1265010 w 1277511"/>
              <a:gd name="connsiteY6" fmla="*/ 1437222 h 1593008"/>
              <a:gd name="connsiteX7" fmla="*/ 723143 w 1277511"/>
              <a:gd name="connsiteY7" fmla="*/ 1567851 h 1593008"/>
              <a:gd name="connsiteX8" fmla="*/ 345772 w 1277511"/>
              <a:gd name="connsiteY8" fmla="*/ 851813 h 1593008"/>
              <a:gd name="connsiteX9" fmla="*/ 432857 w 1277511"/>
              <a:gd name="connsiteY9" fmla="*/ 1011470 h 1593008"/>
              <a:gd name="connsiteX10" fmla="*/ 2267 w 1277511"/>
              <a:gd name="connsiteY10" fmla="*/ 308 h 15930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277511" h="1593008">
                <a:moveTo>
                  <a:pt x="2267" y="308"/>
                </a:moveTo>
                <a:cubicBezTo>
                  <a:pt x="38553" y="19660"/>
                  <a:pt x="535264" y="942930"/>
                  <a:pt x="650572" y="1127584"/>
                </a:cubicBezTo>
                <a:cubicBezTo>
                  <a:pt x="765880" y="1312238"/>
                  <a:pt x="665087" y="1052594"/>
                  <a:pt x="694115" y="1108232"/>
                </a:cubicBezTo>
                <a:cubicBezTo>
                  <a:pt x="723143" y="1163870"/>
                  <a:pt x="773943" y="1417064"/>
                  <a:pt x="824743" y="1461413"/>
                </a:cubicBezTo>
                <a:cubicBezTo>
                  <a:pt x="875543" y="1505762"/>
                  <a:pt x="953759" y="1367876"/>
                  <a:pt x="998915" y="1374327"/>
                </a:cubicBezTo>
                <a:cubicBezTo>
                  <a:pt x="1044071" y="1380778"/>
                  <a:pt x="1051328" y="1489636"/>
                  <a:pt x="1095677" y="1500118"/>
                </a:cubicBezTo>
                <a:cubicBezTo>
                  <a:pt x="1140026" y="1510600"/>
                  <a:pt x="1327099" y="1425933"/>
                  <a:pt x="1265010" y="1437222"/>
                </a:cubicBezTo>
                <a:cubicBezTo>
                  <a:pt x="1202921" y="1448511"/>
                  <a:pt x="876349" y="1665419"/>
                  <a:pt x="723143" y="1567851"/>
                </a:cubicBezTo>
                <a:cubicBezTo>
                  <a:pt x="569937" y="1470283"/>
                  <a:pt x="394153" y="944543"/>
                  <a:pt x="345772" y="851813"/>
                </a:cubicBezTo>
                <a:cubicBezTo>
                  <a:pt x="297391" y="759083"/>
                  <a:pt x="489301" y="1146130"/>
                  <a:pt x="432857" y="1011470"/>
                </a:cubicBezTo>
                <a:cubicBezTo>
                  <a:pt x="376413" y="876810"/>
                  <a:pt x="-34019" y="-19044"/>
                  <a:pt x="2267" y="308"/>
                </a:cubicBezTo>
                <a:close/>
              </a:path>
            </a:pathLst>
          </a:custGeom>
          <a:solidFill>
            <a:schemeClr val="accent5">
              <a:lumMod val="75000"/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6" name="フリーフォーム 1325">
            <a:extLst>
              <a:ext uri="{FF2B5EF4-FFF2-40B4-BE49-F238E27FC236}">
                <a16:creationId xmlns:a16="http://schemas.microsoft.com/office/drawing/2014/main" id="{072D48FB-8BA3-5E88-F6EC-83D72D87D513}"/>
              </a:ext>
            </a:extLst>
          </p:cNvPr>
          <p:cNvSpPr/>
          <p:nvPr/>
        </p:nvSpPr>
        <p:spPr>
          <a:xfrm>
            <a:off x="5147133" y="3102685"/>
            <a:ext cx="577600" cy="822190"/>
          </a:xfrm>
          <a:custGeom>
            <a:avLst/>
            <a:gdLst>
              <a:gd name="connsiteX0" fmla="*/ 24791 w 577600"/>
              <a:gd name="connsiteY0" fmla="*/ 3372 h 822190"/>
              <a:gd name="connsiteX1" fmla="*/ 358619 w 577600"/>
              <a:gd name="connsiteY1" fmla="*/ 579105 h 822190"/>
              <a:gd name="connsiteX2" fmla="*/ 576334 w 577600"/>
              <a:gd name="connsiteY2" fmla="*/ 821010 h 822190"/>
              <a:gd name="connsiteX3" fmla="*/ 426353 w 577600"/>
              <a:gd name="connsiteY3" fmla="*/ 661353 h 822190"/>
              <a:gd name="connsiteX4" fmla="*/ 600 w 577600"/>
              <a:gd name="connsiteY4" fmla="*/ 433963 h 822190"/>
              <a:gd name="connsiteX5" fmla="*/ 329591 w 577600"/>
              <a:gd name="connsiteY5" fmla="*/ 593620 h 822190"/>
              <a:gd name="connsiteX6" fmla="*/ 189286 w 577600"/>
              <a:gd name="connsiteY6" fmla="*/ 371067 h 822190"/>
              <a:gd name="connsiteX7" fmla="*/ 150581 w 577600"/>
              <a:gd name="connsiteY7" fmla="*/ 506534 h 822190"/>
              <a:gd name="connsiteX8" fmla="*/ 39305 w 577600"/>
              <a:gd name="connsiteY8" fmla="*/ 346877 h 822190"/>
              <a:gd name="connsiteX9" fmla="*/ 24791 w 577600"/>
              <a:gd name="connsiteY9" fmla="*/ 3372 h 8221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77600" h="822190">
                <a:moveTo>
                  <a:pt x="24791" y="3372"/>
                </a:moveTo>
                <a:cubicBezTo>
                  <a:pt x="78010" y="42077"/>
                  <a:pt x="266695" y="442832"/>
                  <a:pt x="358619" y="579105"/>
                </a:cubicBezTo>
                <a:cubicBezTo>
                  <a:pt x="450543" y="715378"/>
                  <a:pt x="565045" y="807302"/>
                  <a:pt x="576334" y="821010"/>
                </a:cubicBezTo>
                <a:cubicBezTo>
                  <a:pt x="587623" y="834718"/>
                  <a:pt x="522309" y="725861"/>
                  <a:pt x="426353" y="661353"/>
                </a:cubicBezTo>
                <a:cubicBezTo>
                  <a:pt x="330397" y="596845"/>
                  <a:pt x="16727" y="445252"/>
                  <a:pt x="600" y="433963"/>
                </a:cubicBezTo>
                <a:cubicBezTo>
                  <a:pt x="-15527" y="422674"/>
                  <a:pt x="298143" y="604103"/>
                  <a:pt x="329591" y="593620"/>
                </a:cubicBezTo>
                <a:cubicBezTo>
                  <a:pt x="361039" y="583137"/>
                  <a:pt x="219121" y="385581"/>
                  <a:pt x="189286" y="371067"/>
                </a:cubicBezTo>
                <a:cubicBezTo>
                  <a:pt x="159451" y="356553"/>
                  <a:pt x="175578" y="510566"/>
                  <a:pt x="150581" y="506534"/>
                </a:cubicBezTo>
                <a:cubicBezTo>
                  <a:pt x="125584" y="502502"/>
                  <a:pt x="61076" y="423480"/>
                  <a:pt x="39305" y="346877"/>
                </a:cubicBezTo>
                <a:cubicBezTo>
                  <a:pt x="17534" y="270274"/>
                  <a:pt x="-28428" y="-35333"/>
                  <a:pt x="24791" y="3372"/>
                </a:cubicBezTo>
                <a:close/>
              </a:path>
            </a:pathLst>
          </a:custGeom>
          <a:solidFill>
            <a:schemeClr val="accent5">
              <a:lumMod val="75000"/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7" name="フリーフォーム 1326">
            <a:extLst>
              <a:ext uri="{FF2B5EF4-FFF2-40B4-BE49-F238E27FC236}">
                <a16:creationId xmlns:a16="http://schemas.microsoft.com/office/drawing/2014/main" id="{9AFF22FF-26A5-B903-EA87-B97C4EB6A4B0}"/>
              </a:ext>
            </a:extLst>
          </p:cNvPr>
          <p:cNvSpPr/>
          <p:nvPr/>
        </p:nvSpPr>
        <p:spPr>
          <a:xfrm>
            <a:off x="6402671" y="3247928"/>
            <a:ext cx="402425" cy="1445789"/>
          </a:xfrm>
          <a:custGeom>
            <a:avLst/>
            <a:gdLst>
              <a:gd name="connsiteX0" fmla="*/ 56186 w 402425"/>
              <a:gd name="connsiteY0" fmla="*/ 66167 h 1445789"/>
              <a:gd name="connsiteX1" fmla="*/ 104567 w 402425"/>
              <a:gd name="connsiteY1" fmla="*/ 104872 h 1445789"/>
              <a:gd name="connsiteX2" fmla="*/ 394853 w 402425"/>
              <a:gd name="connsiteY2" fmla="*/ 704796 h 1445789"/>
              <a:gd name="connsiteX3" fmla="*/ 317443 w 402425"/>
              <a:gd name="connsiteY3" fmla="*/ 564491 h 1445789"/>
              <a:gd name="connsiteX4" fmla="*/ 317443 w 402425"/>
              <a:gd name="connsiteY4" fmla="*/ 1435348 h 1445789"/>
              <a:gd name="connsiteX5" fmla="*/ 211005 w 402425"/>
              <a:gd name="connsiteY5" fmla="*/ 1004758 h 1445789"/>
              <a:gd name="connsiteX6" fmla="*/ 2967 w 402425"/>
              <a:gd name="connsiteY6" fmla="*/ 399996 h 1445789"/>
              <a:gd name="connsiteX7" fmla="*/ 85215 w 402425"/>
              <a:gd name="connsiteY7" fmla="*/ 787043 h 1445789"/>
              <a:gd name="connsiteX8" fmla="*/ 56186 w 402425"/>
              <a:gd name="connsiteY8" fmla="*/ 66167 h 14457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02425" h="1445789">
                <a:moveTo>
                  <a:pt x="56186" y="66167"/>
                </a:moveTo>
                <a:cubicBezTo>
                  <a:pt x="59411" y="-47528"/>
                  <a:pt x="48122" y="-1566"/>
                  <a:pt x="104567" y="104872"/>
                </a:cubicBezTo>
                <a:cubicBezTo>
                  <a:pt x="161012" y="211310"/>
                  <a:pt x="359374" y="628193"/>
                  <a:pt x="394853" y="704796"/>
                </a:cubicBezTo>
                <a:cubicBezTo>
                  <a:pt x="430332" y="781399"/>
                  <a:pt x="330345" y="442732"/>
                  <a:pt x="317443" y="564491"/>
                </a:cubicBezTo>
                <a:cubicBezTo>
                  <a:pt x="304541" y="686250"/>
                  <a:pt x="335183" y="1361970"/>
                  <a:pt x="317443" y="1435348"/>
                </a:cubicBezTo>
                <a:cubicBezTo>
                  <a:pt x="299703" y="1508726"/>
                  <a:pt x="263418" y="1177317"/>
                  <a:pt x="211005" y="1004758"/>
                </a:cubicBezTo>
                <a:cubicBezTo>
                  <a:pt x="158592" y="832199"/>
                  <a:pt x="23932" y="436282"/>
                  <a:pt x="2967" y="399996"/>
                </a:cubicBezTo>
                <a:cubicBezTo>
                  <a:pt x="-17998" y="363710"/>
                  <a:pt x="78764" y="840262"/>
                  <a:pt x="85215" y="787043"/>
                </a:cubicBezTo>
                <a:cubicBezTo>
                  <a:pt x="91666" y="733824"/>
                  <a:pt x="52961" y="179862"/>
                  <a:pt x="56186" y="66167"/>
                </a:cubicBezTo>
                <a:close/>
              </a:path>
            </a:pathLst>
          </a:custGeom>
          <a:solidFill>
            <a:schemeClr val="accent5">
              <a:lumMod val="75000"/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8" name="フリーフォーム 1327">
            <a:extLst>
              <a:ext uri="{FF2B5EF4-FFF2-40B4-BE49-F238E27FC236}">
                <a16:creationId xmlns:a16="http://schemas.microsoft.com/office/drawing/2014/main" id="{2117C6B2-335C-26E3-0210-339486A3D4A6}"/>
              </a:ext>
            </a:extLst>
          </p:cNvPr>
          <p:cNvSpPr/>
          <p:nvPr/>
        </p:nvSpPr>
        <p:spPr>
          <a:xfrm>
            <a:off x="5796323" y="4588741"/>
            <a:ext cx="866285" cy="1028414"/>
          </a:xfrm>
          <a:custGeom>
            <a:avLst/>
            <a:gdLst>
              <a:gd name="connsiteX0" fmla="*/ 865734 w 866285"/>
              <a:gd name="connsiteY0" fmla="*/ 215488 h 1028414"/>
              <a:gd name="connsiteX1" fmla="*/ 415791 w 866285"/>
              <a:gd name="connsiteY1" fmla="*/ 249354 h 1028414"/>
              <a:gd name="connsiteX2" fmla="*/ 333544 w 866285"/>
              <a:gd name="connsiteY2" fmla="*/ 544478 h 1028414"/>
              <a:gd name="connsiteX3" fmla="*/ 275487 w 866285"/>
              <a:gd name="connsiteY3" fmla="*/ 670269 h 1028414"/>
              <a:gd name="connsiteX4" fmla="*/ 420629 w 866285"/>
              <a:gd name="connsiteY4" fmla="*/ 1028288 h 1028414"/>
              <a:gd name="connsiteX5" fmla="*/ 125506 w 866285"/>
              <a:gd name="connsiteY5" fmla="*/ 708973 h 1028414"/>
              <a:gd name="connsiteX6" fmla="*/ 4553 w 866285"/>
              <a:gd name="connsiteY6" fmla="*/ 529964 h 1028414"/>
              <a:gd name="connsiteX7" fmla="*/ 48096 w 866285"/>
              <a:gd name="connsiteY7" fmla="*/ 515449 h 1028414"/>
              <a:gd name="connsiteX8" fmla="*/ 256134 w 866285"/>
              <a:gd name="connsiteY8" fmla="*/ 2611 h 1028414"/>
              <a:gd name="connsiteX9" fmla="*/ 212591 w 866285"/>
              <a:gd name="connsiteY9" fmla="*/ 307411 h 1028414"/>
              <a:gd name="connsiteX10" fmla="*/ 386763 w 866285"/>
              <a:gd name="connsiteY10" fmla="*/ 109049 h 1028414"/>
              <a:gd name="connsiteX11" fmla="*/ 575448 w 866285"/>
              <a:gd name="connsiteY11" fmla="*/ 234840 h 1028414"/>
              <a:gd name="connsiteX12" fmla="*/ 314191 w 866285"/>
              <a:gd name="connsiteY12" fmla="*/ 123564 h 1028414"/>
              <a:gd name="connsiteX13" fmla="*/ 865734 w 866285"/>
              <a:gd name="connsiteY13" fmla="*/ 215488 h 1028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866285" h="1028414">
                <a:moveTo>
                  <a:pt x="865734" y="215488"/>
                </a:moveTo>
                <a:cubicBezTo>
                  <a:pt x="882667" y="236453"/>
                  <a:pt x="504489" y="194522"/>
                  <a:pt x="415791" y="249354"/>
                </a:cubicBezTo>
                <a:cubicBezTo>
                  <a:pt x="327093" y="304186"/>
                  <a:pt x="356928" y="474326"/>
                  <a:pt x="333544" y="544478"/>
                </a:cubicBezTo>
                <a:cubicBezTo>
                  <a:pt x="310160" y="614631"/>
                  <a:pt x="260973" y="589634"/>
                  <a:pt x="275487" y="670269"/>
                </a:cubicBezTo>
                <a:cubicBezTo>
                  <a:pt x="290001" y="750904"/>
                  <a:pt x="445626" y="1021837"/>
                  <a:pt x="420629" y="1028288"/>
                </a:cubicBezTo>
                <a:cubicBezTo>
                  <a:pt x="395632" y="1034739"/>
                  <a:pt x="194852" y="792027"/>
                  <a:pt x="125506" y="708973"/>
                </a:cubicBezTo>
                <a:cubicBezTo>
                  <a:pt x="56160" y="625919"/>
                  <a:pt x="17455" y="562218"/>
                  <a:pt x="4553" y="529964"/>
                </a:cubicBezTo>
                <a:cubicBezTo>
                  <a:pt x="-8349" y="497710"/>
                  <a:pt x="6166" y="603341"/>
                  <a:pt x="48096" y="515449"/>
                </a:cubicBezTo>
                <a:cubicBezTo>
                  <a:pt x="90026" y="427557"/>
                  <a:pt x="228718" y="37284"/>
                  <a:pt x="256134" y="2611"/>
                </a:cubicBezTo>
                <a:cubicBezTo>
                  <a:pt x="283550" y="-32062"/>
                  <a:pt x="190820" y="289671"/>
                  <a:pt x="212591" y="307411"/>
                </a:cubicBezTo>
                <a:cubicBezTo>
                  <a:pt x="234362" y="325151"/>
                  <a:pt x="326287" y="121144"/>
                  <a:pt x="386763" y="109049"/>
                </a:cubicBezTo>
                <a:cubicBezTo>
                  <a:pt x="447239" y="96954"/>
                  <a:pt x="587543" y="232421"/>
                  <a:pt x="575448" y="234840"/>
                </a:cubicBezTo>
                <a:cubicBezTo>
                  <a:pt x="563353" y="237259"/>
                  <a:pt x="269842" y="130015"/>
                  <a:pt x="314191" y="123564"/>
                </a:cubicBezTo>
                <a:cubicBezTo>
                  <a:pt x="358540" y="117113"/>
                  <a:pt x="848801" y="194523"/>
                  <a:pt x="865734" y="215488"/>
                </a:cubicBezTo>
                <a:close/>
              </a:path>
            </a:pathLst>
          </a:custGeom>
          <a:solidFill>
            <a:schemeClr val="accent5">
              <a:lumMod val="75000"/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9" name="フリーフォーム 1328">
            <a:extLst>
              <a:ext uri="{FF2B5EF4-FFF2-40B4-BE49-F238E27FC236}">
                <a16:creationId xmlns:a16="http://schemas.microsoft.com/office/drawing/2014/main" id="{51467709-1F0E-3787-39CD-2B06F5AF8C37}"/>
              </a:ext>
            </a:extLst>
          </p:cNvPr>
          <p:cNvSpPr/>
          <p:nvPr/>
        </p:nvSpPr>
        <p:spPr>
          <a:xfrm>
            <a:off x="5938348" y="4584132"/>
            <a:ext cx="908264" cy="892741"/>
          </a:xfrm>
          <a:custGeom>
            <a:avLst/>
            <a:gdLst>
              <a:gd name="connsiteX0" fmla="*/ 239900 w 908264"/>
              <a:gd name="connsiteY0" fmla="*/ 12058 h 892741"/>
              <a:gd name="connsiteX1" fmla="*/ 331823 w 908264"/>
              <a:gd name="connsiteY1" fmla="*/ 84630 h 892741"/>
              <a:gd name="connsiteX2" fmla="*/ 718871 w 908264"/>
              <a:gd name="connsiteY2" fmla="*/ 457163 h 892741"/>
              <a:gd name="connsiteX3" fmla="*/ 317309 w 908264"/>
              <a:gd name="connsiteY3" fmla="*/ 481354 h 892741"/>
              <a:gd name="connsiteX4" fmla="*/ 138300 w 908264"/>
              <a:gd name="connsiteY4" fmla="*/ 805506 h 892741"/>
              <a:gd name="connsiteX5" fmla="*/ 7671 w 908264"/>
              <a:gd name="connsiteY5" fmla="*/ 892592 h 892741"/>
              <a:gd name="connsiteX6" fmla="*/ 370528 w 908264"/>
              <a:gd name="connsiteY6" fmla="*/ 815182 h 892741"/>
              <a:gd name="connsiteX7" fmla="*/ 767252 w 908264"/>
              <a:gd name="connsiteY7" fmla="*/ 481354 h 892741"/>
              <a:gd name="connsiteX8" fmla="*/ 433423 w 908264"/>
              <a:gd name="connsiteY8" fmla="*/ 607144 h 892741"/>
              <a:gd name="connsiteX9" fmla="*/ 907557 w 908264"/>
              <a:gd name="connsiteY9" fmla="*/ 534573 h 892741"/>
              <a:gd name="connsiteX10" fmla="*/ 535023 w 908264"/>
              <a:gd name="connsiteY10" fmla="*/ 152363 h 892741"/>
              <a:gd name="connsiteX11" fmla="*/ 322147 w 908264"/>
              <a:gd name="connsiteY11" fmla="*/ 258801 h 892741"/>
              <a:gd name="connsiteX12" fmla="*/ 128623 w 908264"/>
              <a:gd name="connsiteY12" fmla="*/ 297506 h 892741"/>
              <a:gd name="connsiteX13" fmla="*/ 341500 w 908264"/>
              <a:gd name="connsiteY13" fmla="*/ 268478 h 892741"/>
              <a:gd name="connsiteX14" fmla="*/ 239900 w 908264"/>
              <a:gd name="connsiteY14" fmla="*/ 12058 h 8927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908264" h="892741">
                <a:moveTo>
                  <a:pt x="239900" y="12058"/>
                </a:moveTo>
                <a:cubicBezTo>
                  <a:pt x="238287" y="-18583"/>
                  <a:pt x="251995" y="10446"/>
                  <a:pt x="331823" y="84630"/>
                </a:cubicBezTo>
                <a:cubicBezTo>
                  <a:pt x="411651" y="158814"/>
                  <a:pt x="721290" y="391042"/>
                  <a:pt x="718871" y="457163"/>
                </a:cubicBezTo>
                <a:cubicBezTo>
                  <a:pt x="716452" y="523284"/>
                  <a:pt x="414071" y="423297"/>
                  <a:pt x="317309" y="481354"/>
                </a:cubicBezTo>
                <a:cubicBezTo>
                  <a:pt x="220547" y="539411"/>
                  <a:pt x="189906" y="736966"/>
                  <a:pt x="138300" y="805506"/>
                </a:cubicBezTo>
                <a:cubicBezTo>
                  <a:pt x="86694" y="874046"/>
                  <a:pt x="-31034" y="890979"/>
                  <a:pt x="7671" y="892592"/>
                </a:cubicBezTo>
                <a:cubicBezTo>
                  <a:pt x="46376" y="894205"/>
                  <a:pt x="243931" y="883722"/>
                  <a:pt x="370528" y="815182"/>
                </a:cubicBezTo>
                <a:cubicBezTo>
                  <a:pt x="497125" y="746642"/>
                  <a:pt x="756770" y="516027"/>
                  <a:pt x="767252" y="481354"/>
                </a:cubicBezTo>
                <a:cubicBezTo>
                  <a:pt x="777735" y="446681"/>
                  <a:pt x="410039" y="598274"/>
                  <a:pt x="433423" y="607144"/>
                </a:cubicBezTo>
                <a:cubicBezTo>
                  <a:pt x="456807" y="616014"/>
                  <a:pt x="890624" y="610370"/>
                  <a:pt x="907557" y="534573"/>
                </a:cubicBezTo>
                <a:cubicBezTo>
                  <a:pt x="924490" y="458776"/>
                  <a:pt x="632591" y="198325"/>
                  <a:pt x="535023" y="152363"/>
                </a:cubicBezTo>
                <a:cubicBezTo>
                  <a:pt x="437455" y="106401"/>
                  <a:pt x="389880" y="234611"/>
                  <a:pt x="322147" y="258801"/>
                </a:cubicBezTo>
                <a:cubicBezTo>
                  <a:pt x="254414" y="282992"/>
                  <a:pt x="125398" y="295893"/>
                  <a:pt x="128623" y="297506"/>
                </a:cubicBezTo>
                <a:cubicBezTo>
                  <a:pt x="131848" y="299119"/>
                  <a:pt x="322954" y="318472"/>
                  <a:pt x="341500" y="268478"/>
                </a:cubicBezTo>
                <a:cubicBezTo>
                  <a:pt x="360046" y="218484"/>
                  <a:pt x="241513" y="42699"/>
                  <a:pt x="239900" y="12058"/>
                </a:cubicBezTo>
                <a:close/>
              </a:path>
            </a:pathLst>
          </a:custGeom>
          <a:solidFill>
            <a:schemeClr val="accent5">
              <a:lumMod val="75000"/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0" name="フリーフォーム 1329">
            <a:extLst>
              <a:ext uri="{FF2B5EF4-FFF2-40B4-BE49-F238E27FC236}">
                <a16:creationId xmlns:a16="http://schemas.microsoft.com/office/drawing/2014/main" id="{0FD54325-C7FB-741C-2079-45C95EA542CB}"/>
              </a:ext>
            </a:extLst>
          </p:cNvPr>
          <p:cNvSpPr/>
          <p:nvPr/>
        </p:nvSpPr>
        <p:spPr>
          <a:xfrm>
            <a:off x="6404735" y="4757848"/>
            <a:ext cx="441264" cy="947229"/>
          </a:xfrm>
          <a:custGeom>
            <a:avLst/>
            <a:gdLst>
              <a:gd name="connsiteX0" fmla="*/ 271836 w 441264"/>
              <a:gd name="connsiteY0" fmla="*/ 278609 h 947229"/>
              <a:gd name="connsiteX1" fmla="*/ 291189 w 441264"/>
              <a:gd name="connsiteY1" fmla="*/ 564057 h 947229"/>
              <a:gd name="connsiteX2" fmla="*/ 441170 w 441264"/>
              <a:gd name="connsiteY2" fmla="*/ 926914 h 947229"/>
              <a:gd name="connsiteX3" fmla="*/ 266998 w 441264"/>
              <a:gd name="connsiteY3" fmla="*/ 854342 h 947229"/>
              <a:gd name="connsiteX4" fmla="*/ 10579 w 441264"/>
              <a:gd name="connsiteY4" fmla="*/ 462457 h 947229"/>
              <a:gd name="connsiteX5" fmla="*/ 58960 w 441264"/>
              <a:gd name="connsiteY5" fmla="*/ 743066 h 947229"/>
              <a:gd name="connsiteX6" fmla="*/ 150884 w 441264"/>
              <a:gd name="connsiteY6" fmla="*/ 385047 h 947229"/>
              <a:gd name="connsiteX7" fmla="*/ 184751 w 441264"/>
              <a:gd name="connsiteY7" fmla="*/ 597923 h 947229"/>
              <a:gd name="connsiteX8" fmla="*/ 141208 w 441264"/>
              <a:gd name="connsiteY8" fmla="*/ 2838 h 947229"/>
              <a:gd name="connsiteX9" fmla="*/ 228294 w 441264"/>
              <a:gd name="connsiteY9" fmla="*/ 370533 h 947229"/>
              <a:gd name="connsiteX10" fmla="*/ 271836 w 441264"/>
              <a:gd name="connsiteY10" fmla="*/ 278609 h 9472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41264" h="947229">
                <a:moveTo>
                  <a:pt x="271836" y="278609"/>
                </a:moveTo>
                <a:cubicBezTo>
                  <a:pt x="282318" y="310863"/>
                  <a:pt x="262967" y="456006"/>
                  <a:pt x="291189" y="564057"/>
                </a:cubicBezTo>
                <a:cubicBezTo>
                  <a:pt x="319411" y="672108"/>
                  <a:pt x="445202" y="878533"/>
                  <a:pt x="441170" y="926914"/>
                </a:cubicBezTo>
                <a:cubicBezTo>
                  <a:pt x="437138" y="975295"/>
                  <a:pt x="338763" y="931752"/>
                  <a:pt x="266998" y="854342"/>
                </a:cubicBezTo>
                <a:cubicBezTo>
                  <a:pt x="195233" y="776933"/>
                  <a:pt x="45252" y="481003"/>
                  <a:pt x="10579" y="462457"/>
                </a:cubicBezTo>
                <a:cubicBezTo>
                  <a:pt x="-24094" y="443911"/>
                  <a:pt x="35576" y="755968"/>
                  <a:pt x="58960" y="743066"/>
                </a:cubicBezTo>
                <a:cubicBezTo>
                  <a:pt x="82344" y="730164"/>
                  <a:pt x="129919" y="409237"/>
                  <a:pt x="150884" y="385047"/>
                </a:cubicBezTo>
                <a:cubicBezTo>
                  <a:pt x="171849" y="360857"/>
                  <a:pt x="186364" y="661624"/>
                  <a:pt x="184751" y="597923"/>
                </a:cubicBezTo>
                <a:cubicBezTo>
                  <a:pt x="183138" y="534222"/>
                  <a:pt x="133951" y="40736"/>
                  <a:pt x="141208" y="2838"/>
                </a:cubicBezTo>
                <a:cubicBezTo>
                  <a:pt x="148465" y="-35060"/>
                  <a:pt x="207329" y="318120"/>
                  <a:pt x="228294" y="370533"/>
                </a:cubicBezTo>
                <a:cubicBezTo>
                  <a:pt x="249259" y="422946"/>
                  <a:pt x="261354" y="246355"/>
                  <a:pt x="271836" y="278609"/>
                </a:cubicBezTo>
                <a:close/>
              </a:path>
            </a:pathLst>
          </a:custGeom>
          <a:solidFill>
            <a:schemeClr val="accent5">
              <a:lumMod val="75000"/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1" name="フリーフォーム 1330">
            <a:extLst>
              <a:ext uri="{FF2B5EF4-FFF2-40B4-BE49-F238E27FC236}">
                <a16:creationId xmlns:a16="http://schemas.microsoft.com/office/drawing/2014/main" id="{1CFCC138-3A24-A046-A557-B33961BFAEA9}"/>
              </a:ext>
            </a:extLst>
          </p:cNvPr>
          <p:cNvSpPr/>
          <p:nvPr/>
        </p:nvSpPr>
        <p:spPr>
          <a:xfrm>
            <a:off x="5422172" y="6172634"/>
            <a:ext cx="1512610" cy="663616"/>
          </a:xfrm>
          <a:custGeom>
            <a:avLst/>
            <a:gdLst>
              <a:gd name="connsiteX0" fmla="*/ 1333 w 1512610"/>
              <a:gd name="connsiteY0" fmla="*/ 776 h 663616"/>
              <a:gd name="connsiteX1" fmla="*/ 156152 w 1512610"/>
              <a:gd name="connsiteY1" fmla="*/ 15290 h 663616"/>
              <a:gd name="connsiteX2" fmla="*/ 1147961 w 1512610"/>
              <a:gd name="connsiteY2" fmla="*/ 145918 h 663616"/>
              <a:gd name="connsiteX3" fmla="*/ 1022171 w 1512610"/>
              <a:gd name="connsiteY3" fmla="*/ 136242 h 663616"/>
              <a:gd name="connsiteX4" fmla="*/ 1510818 w 1512610"/>
              <a:gd name="connsiteY4" fmla="*/ 107214 h 663616"/>
              <a:gd name="connsiteX5" fmla="*/ 1196342 w 1512610"/>
              <a:gd name="connsiteY5" fmla="*/ 121728 h 663616"/>
              <a:gd name="connsiteX6" fmla="*/ 1447923 w 1512610"/>
              <a:gd name="connsiteY6" fmla="*/ 320090 h 663616"/>
              <a:gd name="connsiteX7" fmla="*/ 1012495 w 1512610"/>
              <a:gd name="connsiteY7" fmla="*/ 295899 h 663616"/>
              <a:gd name="connsiteX8" fmla="*/ 504495 w 1512610"/>
              <a:gd name="connsiteY8" fmla="*/ 421690 h 663616"/>
              <a:gd name="connsiteX9" fmla="*/ 451276 w 1512610"/>
              <a:gd name="connsiteY9" fmla="*/ 479747 h 663616"/>
              <a:gd name="connsiteX10" fmla="*/ 949599 w 1512610"/>
              <a:gd name="connsiteY10" fmla="*/ 431366 h 663616"/>
              <a:gd name="connsiteX11" fmla="*/ 417409 w 1512610"/>
              <a:gd name="connsiteY11" fmla="*/ 663595 h 663616"/>
              <a:gd name="connsiteX12" fmla="*/ 712533 w 1512610"/>
              <a:gd name="connsiteY12" fmla="*/ 416852 h 663616"/>
              <a:gd name="connsiteX13" fmla="*/ 770590 w 1512610"/>
              <a:gd name="connsiteY13" fmla="*/ 378147 h 663616"/>
              <a:gd name="connsiteX14" fmla="*/ 620609 w 1512610"/>
              <a:gd name="connsiteY14" fmla="*/ 276547 h 663616"/>
              <a:gd name="connsiteX15" fmla="*/ 378704 w 1512610"/>
              <a:gd name="connsiteY15" fmla="*/ 78185 h 663616"/>
              <a:gd name="connsiteX16" fmla="*/ 494818 w 1512610"/>
              <a:gd name="connsiteY16" fmla="*/ 92699 h 663616"/>
              <a:gd name="connsiteX17" fmla="*/ 1333 w 1512610"/>
              <a:gd name="connsiteY17" fmla="*/ 776 h 6636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512610" h="663616">
                <a:moveTo>
                  <a:pt x="1333" y="776"/>
                </a:moveTo>
                <a:cubicBezTo>
                  <a:pt x="-16810" y="-4062"/>
                  <a:pt x="156152" y="15290"/>
                  <a:pt x="156152" y="15290"/>
                </a:cubicBezTo>
                <a:lnTo>
                  <a:pt x="1147961" y="145918"/>
                </a:lnTo>
                <a:cubicBezTo>
                  <a:pt x="1292298" y="166077"/>
                  <a:pt x="961695" y="142693"/>
                  <a:pt x="1022171" y="136242"/>
                </a:cubicBezTo>
                <a:cubicBezTo>
                  <a:pt x="1082647" y="129791"/>
                  <a:pt x="1481790" y="109633"/>
                  <a:pt x="1510818" y="107214"/>
                </a:cubicBezTo>
                <a:cubicBezTo>
                  <a:pt x="1539847" y="104795"/>
                  <a:pt x="1206824" y="86249"/>
                  <a:pt x="1196342" y="121728"/>
                </a:cubicBezTo>
                <a:cubicBezTo>
                  <a:pt x="1185860" y="157207"/>
                  <a:pt x="1478564" y="291062"/>
                  <a:pt x="1447923" y="320090"/>
                </a:cubicBezTo>
                <a:cubicBezTo>
                  <a:pt x="1417282" y="349118"/>
                  <a:pt x="1169733" y="278966"/>
                  <a:pt x="1012495" y="295899"/>
                </a:cubicBezTo>
                <a:cubicBezTo>
                  <a:pt x="855257" y="312832"/>
                  <a:pt x="598031" y="391049"/>
                  <a:pt x="504495" y="421690"/>
                </a:cubicBezTo>
                <a:cubicBezTo>
                  <a:pt x="410959" y="452331"/>
                  <a:pt x="377092" y="478134"/>
                  <a:pt x="451276" y="479747"/>
                </a:cubicBezTo>
                <a:cubicBezTo>
                  <a:pt x="525460" y="481360"/>
                  <a:pt x="955243" y="400725"/>
                  <a:pt x="949599" y="431366"/>
                </a:cubicBezTo>
                <a:cubicBezTo>
                  <a:pt x="943955" y="462007"/>
                  <a:pt x="456920" y="666014"/>
                  <a:pt x="417409" y="663595"/>
                </a:cubicBezTo>
                <a:cubicBezTo>
                  <a:pt x="377898" y="661176"/>
                  <a:pt x="653670" y="464427"/>
                  <a:pt x="712533" y="416852"/>
                </a:cubicBezTo>
                <a:cubicBezTo>
                  <a:pt x="771397" y="369277"/>
                  <a:pt x="785911" y="401531"/>
                  <a:pt x="770590" y="378147"/>
                </a:cubicBezTo>
                <a:cubicBezTo>
                  <a:pt x="755269" y="354763"/>
                  <a:pt x="685923" y="326541"/>
                  <a:pt x="620609" y="276547"/>
                </a:cubicBezTo>
                <a:cubicBezTo>
                  <a:pt x="555295" y="226553"/>
                  <a:pt x="399669" y="108826"/>
                  <a:pt x="378704" y="78185"/>
                </a:cubicBezTo>
                <a:cubicBezTo>
                  <a:pt x="357739" y="47544"/>
                  <a:pt x="563358" y="110439"/>
                  <a:pt x="494818" y="92699"/>
                </a:cubicBezTo>
                <a:cubicBezTo>
                  <a:pt x="426278" y="74959"/>
                  <a:pt x="196872" y="23353"/>
                  <a:pt x="1333" y="776"/>
                </a:cubicBezTo>
                <a:close/>
              </a:path>
            </a:pathLst>
          </a:custGeom>
          <a:solidFill>
            <a:schemeClr val="accent5">
              <a:lumMod val="75000"/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2" name="フリーフォーム 1331">
            <a:extLst>
              <a:ext uri="{FF2B5EF4-FFF2-40B4-BE49-F238E27FC236}">
                <a16:creationId xmlns:a16="http://schemas.microsoft.com/office/drawing/2014/main" id="{A71A8BFB-AD32-9F33-FB15-227C346C090E}"/>
              </a:ext>
            </a:extLst>
          </p:cNvPr>
          <p:cNvSpPr/>
          <p:nvPr/>
        </p:nvSpPr>
        <p:spPr>
          <a:xfrm>
            <a:off x="5624166" y="5588365"/>
            <a:ext cx="1473887" cy="700022"/>
          </a:xfrm>
          <a:custGeom>
            <a:avLst/>
            <a:gdLst>
              <a:gd name="connsiteX0" fmla="*/ 20 w 1473887"/>
              <a:gd name="connsiteY0" fmla="*/ 699701 h 700022"/>
              <a:gd name="connsiteX1" fmla="*/ 734881 w 1473887"/>
              <a:gd name="connsiteY1" fmla="*/ 415777 h 700022"/>
              <a:gd name="connsiteX2" fmla="*/ 1311078 w 1473887"/>
              <a:gd name="connsiteY2" fmla="*/ 223712 h 700022"/>
              <a:gd name="connsiteX3" fmla="*/ 1411286 w 1473887"/>
              <a:gd name="connsiteY3" fmla="*/ 277991 h 700022"/>
              <a:gd name="connsiteX4" fmla="*/ 1465566 w 1473887"/>
              <a:gd name="connsiteY4" fmla="*/ 269640 h 700022"/>
              <a:gd name="connsiteX5" fmla="*/ 1231746 w 1473887"/>
              <a:gd name="connsiteY5" fmla="*/ 60873 h 700022"/>
              <a:gd name="connsiteX6" fmla="*/ 855966 w 1473887"/>
              <a:gd name="connsiteY6" fmla="*/ 10769 h 700022"/>
              <a:gd name="connsiteX7" fmla="*/ 1022979 w 1473887"/>
              <a:gd name="connsiteY7" fmla="*/ 27471 h 700022"/>
              <a:gd name="connsiteX8" fmla="*/ 501061 w 1473887"/>
              <a:gd name="connsiteY8" fmla="*/ 282167 h 700022"/>
              <a:gd name="connsiteX9" fmla="*/ 709829 w 1473887"/>
              <a:gd name="connsiteY9" fmla="*/ 357323 h 700022"/>
              <a:gd name="connsiteX10" fmla="*/ 20 w 1473887"/>
              <a:gd name="connsiteY10" fmla="*/ 699701 h 7000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73887" h="700022">
                <a:moveTo>
                  <a:pt x="20" y="699701"/>
                </a:moveTo>
                <a:cubicBezTo>
                  <a:pt x="4195" y="709443"/>
                  <a:pt x="516371" y="495108"/>
                  <a:pt x="734881" y="415777"/>
                </a:cubicBezTo>
                <a:cubicBezTo>
                  <a:pt x="953391" y="336446"/>
                  <a:pt x="1198344" y="246676"/>
                  <a:pt x="1311078" y="223712"/>
                </a:cubicBezTo>
                <a:cubicBezTo>
                  <a:pt x="1423812" y="200748"/>
                  <a:pt x="1385538" y="270336"/>
                  <a:pt x="1411286" y="277991"/>
                </a:cubicBezTo>
                <a:cubicBezTo>
                  <a:pt x="1437034" y="285646"/>
                  <a:pt x="1495489" y="305826"/>
                  <a:pt x="1465566" y="269640"/>
                </a:cubicBezTo>
                <a:cubicBezTo>
                  <a:pt x="1435643" y="233454"/>
                  <a:pt x="1333346" y="104018"/>
                  <a:pt x="1231746" y="60873"/>
                </a:cubicBezTo>
                <a:cubicBezTo>
                  <a:pt x="1130146" y="17728"/>
                  <a:pt x="890761" y="16336"/>
                  <a:pt x="855966" y="10769"/>
                </a:cubicBezTo>
                <a:cubicBezTo>
                  <a:pt x="821172" y="5202"/>
                  <a:pt x="1082130" y="-17762"/>
                  <a:pt x="1022979" y="27471"/>
                </a:cubicBezTo>
                <a:cubicBezTo>
                  <a:pt x="963828" y="72704"/>
                  <a:pt x="553253" y="227192"/>
                  <a:pt x="501061" y="282167"/>
                </a:cubicBezTo>
                <a:cubicBezTo>
                  <a:pt x="448869" y="337142"/>
                  <a:pt x="791944" y="288430"/>
                  <a:pt x="709829" y="357323"/>
                </a:cubicBezTo>
                <a:cubicBezTo>
                  <a:pt x="627714" y="426216"/>
                  <a:pt x="-4155" y="689959"/>
                  <a:pt x="20" y="699701"/>
                </a:cubicBezTo>
                <a:close/>
              </a:path>
            </a:pathLst>
          </a:custGeom>
          <a:solidFill>
            <a:srgbClr val="FF000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3" name="フリーフォーム 1332">
            <a:extLst>
              <a:ext uri="{FF2B5EF4-FFF2-40B4-BE49-F238E27FC236}">
                <a16:creationId xmlns:a16="http://schemas.microsoft.com/office/drawing/2014/main" id="{4C370FDB-8837-0A63-EB86-E604CC47CE5F}"/>
              </a:ext>
            </a:extLst>
          </p:cNvPr>
          <p:cNvSpPr/>
          <p:nvPr/>
        </p:nvSpPr>
        <p:spPr>
          <a:xfrm>
            <a:off x="5661764" y="5916071"/>
            <a:ext cx="1429580" cy="492381"/>
          </a:xfrm>
          <a:custGeom>
            <a:avLst/>
            <a:gdLst>
              <a:gd name="connsiteX0" fmla="*/ 0 w 1429580"/>
              <a:gd name="connsiteY0" fmla="*/ 334417 h 492381"/>
              <a:gd name="connsiteX1" fmla="*/ 693107 w 1429580"/>
              <a:gd name="connsiteY1" fmla="*/ 175754 h 492381"/>
              <a:gd name="connsiteX2" fmla="*/ 1102291 w 1429580"/>
              <a:gd name="connsiteY2" fmla="*/ 389 h 492381"/>
              <a:gd name="connsiteX3" fmla="*/ 1390389 w 1429580"/>
              <a:gd name="connsiteY3" fmla="*/ 225858 h 492381"/>
              <a:gd name="connsiteX4" fmla="*/ 1423792 w 1429580"/>
              <a:gd name="connsiteY4" fmla="*/ 476378 h 492381"/>
              <a:gd name="connsiteX5" fmla="*/ 1361162 w 1429580"/>
              <a:gd name="connsiteY5" fmla="*/ 468028 h 492381"/>
              <a:gd name="connsiteX6" fmla="*/ 805841 w 1429580"/>
              <a:gd name="connsiteY6" fmla="*/ 380345 h 492381"/>
              <a:gd name="connsiteX7" fmla="*/ 697283 w 1429580"/>
              <a:gd name="connsiteY7" fmla="*/ 380345 h 492381"/>
              <a:gd name="connsiteX8" fmla="*/ 0 w 1429580"/>
              <a:gd name="connsiteY8" fmla="*/ 334417 h 492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29580" h="492381">
                <a:moveTo>
                  <a:pt x="0" y="334417"/>
                </a:moveTo>
                <a:cubicBezTo>
                  <a:pt x="-696" y="300319"/>
                  <a:pt x="509392" y="231425"/>
                  <a:pt x="693107" y="175754"/>
                </a:cubicBezTo>
                <a:cubicBezTo>
                  <a:pt x="876822" y="120083"/>
                  <a:pt x="986077" y="-7962"/>
                  <a:pt x="1102291" y="389"/>
                </a:cubicBezTo>
                <a:cubicBezTo>
                  <a:pt x="1218505" y="8740"/>
                  <a:pt x="1336806" y="146527"/>
                  <a:pt x="1390389" y="225858"/>
                </a:cubicBezTo>
                <a:cubicBezTo>
                  <a:pt x="1443972" y="305189"/>
                  <a:pt x="1428663" y="436016"/>
                  <a:pt x="1423792" y="476378"/>
                </a:cubicBezTo>
                <a:cubicBezTo>
                  <a:pt x="1418921" y="516740"/>
                  <a:pt x="1361162" y="468028"/>
                  <a:pt x="1361162" y="468028"/>
                </a:cubicBezTo>
                <a:lnTo>
                  <a:pt x="805841" y="380345"/>
                </a:lnTo>
                <a:cubicBezTo>
                  <a:pt x="695195" y="365731"/>
                  <a:pt x="828806" y="391479"/>
                  <a:pt x="697283" y="380345"/>
                </a:cubicBezTo>
                <a:cubicBezTo>
                  <a:pt x="565760" y="369211"/>
                  <a:pt x="696" y="368515"/>
                  <a:pt x="0" y="334417"/>
                </a:cubicBezTo>
                <a:close/>
              </a:path>
            </a:pathLst>
          </a:custGeom>
          <a:solidFill>
            <a:srgbClr val="FF000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4" name="フリーフォーム 1333">
            <a:extLst>
              <a:ext uri="{FF2B5EF4-FFF2-40B4-BE49-F238E27FC236}">
                <a16:creationId xmlns:a16="http://schemas.microsoft.com/office/drawing/2014/main" id="{A7E1E9D3-1D53-FA91-AC31-321F318834CC}"/>
              </a:ext>
            </a:extLst>
          </p:cNvPr>
          <p:cNvSpPr/>
          <p:nvPr/>
        </p:nvSpPr>
        <p:spPr>
          <a:xfrm>
            <a:off x="6394524" y="5763677"/>
            <a:ext cx="320861" cy="128783"/>
          </a:xfrm>
          <a:custGeom>
            <a:avLst/>
            <a:gdLst>
              <a:gd name="connsiteX0" fmla="*/ 313277 w 320861"/>
              <a:gd name="connsiteY0" fmla="*/ 14 h 128783"/>
              <a:gd name="connsiteX1" fmla="*/ 105308 w 320861"/>
              <a:gd name="connsiteY1" fmla="*/ 75939 h 128783"/>
              <a:gd name="connsiteX2" fmla="*/ 2975 w 320861"/>
              <a:gd name="connsiteY2" fmla="*/ 128756 h 128783"/>
              <a:gd name="connsiteX3" fmla="*/ 214244 w 320861"/>
              <a:gd name="connsiteY3" fmla="*/ 69337 h 128783"/>
              <a:gd name="connsiteX4" fmla="*/ 270363 w 320861"/>
              <a:gd name="connsiteY4" fmla="*/ 69337 h 128783"/>
              <a:gd name="connsiteX5" fmla="*/ 313277 w 320861"/>
              <a:gd name="connsiteY5" fmla="*/ 14 h 1287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0861" h="128783">
                <a:moveTo>
                  <a:pt x="313277" y="14"/>
                </a:moveTo>
                <a:cubicBezTo>
                  <a:pt x="285768" y="1114"/>
                  <a:pt x="157025" y="54482"/>
                  <a:pt x="105308" y="75939"/>
                </a:cubicBezTo>
                <a:cubicBezTo>
                  <a:pt x="53591" y="97396"/>
                  <a:pt x="-15181" y="129856"/>
                  <a:pt x="2975" y="128756"/>
                </a:cubicBezTo>
                <a:cubicBezTo>
                  <a:pt x="21131" y="127656"/>
                  <a:pt x="169679" y="79240"/>
                  <a:pt x="214244" y="69337"/>
                </a:cubicBezTo>
                <a:cubicBezTo>
                  <a:pt x="258809" y="59434"/>
                  <a:pt x="254958" y="77590"/>
                  <a:pt x="270363" y="69337"/>
                </a:cubicBezTo>
                <a:cubicBezTo>
                  <a:pt x="285768" y="61084"/>
                  <a:pt x="340786" y="-1086"/>
                  <a:pt x="313277" y="1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5" name="フリーフォーム 1334">
            <a:extLst>
              <a:ext uri="{FF2B5EF4-FFF2-40B4-BE49-F238E27FC236}">
                <a16:creationId xmlns:a16="http://schemas.microsoft.com/office/drawing/2014/main" id="{59394F8A-064B-3973-1AF5-ECE40A05C554}"/>
              </a:ext>
            </a:extLst>
          </p:cNvPr>
          <p:cNvSpPr/>
          <p:nvPr/>
        </p:nvSpPr>
        <p:spPr>
          <a:xfrm>
            <a:off x="6756801" y="5680608"/>
            <a:ext cx="73562" cy="142637"/>
          </a:xfrm>
          <a:custGeom>
            <a:avLst/>
            <a:gdLst>
              <a:gd name="connsiteX0" fmla="*/ 46731 w 73562"/>
              <a:gd name="connsiteY0" fmla="*/ 556 h 142637"/>
              <a:gd name="connsiteX1" fmla="*/ 33527 w 73562"/>
              <a:gd name="connsiteY1" fmla="*/ 119395 h 142637"/>
              <a:gd name="connsiteX2" fmla="*/ 73140 w 73562"/>
              <a:gd name="connsiteY2" fmla="*/ 142502 h 142637"/>
              <a:gd name="connsiteX3" fmla="*/ 3817 w 73562"/>
              <a:gd name="connsiteY3" fmla="*/ 116094 h 142637"/>
              <a:gd name="connsiteX4" fmla="*/ 13720 w 73562"/>
              <a:gd name="connsiteY4" fmla="*/ 76481 h 142637"/>
              <a:gd name="connsiteX5" fmla="*/ 46731 w 73562"/>
              <a:gd name="connsiteY5" fmla="*/ 556 h 1426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3562" h="142637">
                <a:moveTo>
                  <a:pt x="46731" y="556"/>
                </a:moveTo>
                <a:cubicBezTo>
                  <a:pt x="50032" y="7708"/>
                  <a:pt x="29125" y="95737"/>
                  <a:pt x="33527" y="119395"/>
                </a:cubicBezTo>
                <a:cubicBezTo>
                  <a:pt x="37929" y="143053"/>
                  <a:pt x="78092" y="143052"/>
                  <a:pt x="73140" y="142502"/>
                </a:cubicBezTo>
                <a:cubicBezTo>
                  <a:pt x="68188" y="141952"/>
                  <a:pt x="13720" y="127098"/>
                  <a:pt x="3817" y="116094"/>
                </a:cubicBezTo>
                <a:cubicBezTo>
                  <a:pt x="-6086" y="105091"/>
                  <a:pt x="5467" y="95737"/>
                  <a:pt x="13720" y="76481"/>
                </a:cubicBezTo>
                <a:cubicBezTo>
                  <a:pt x="21973" y="57225"/>
                  <a:pt x="43430" y="-6596"/>
                  <a:pt x="46731" y="556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6" name="フリーフォーム 1335">
            <a:extLst>
              <a:ext uri="{FF2B5EF4-FFF2-40B4-BE49-F238E27FC236}">
                <a16:creationId xmlns:a16="http://schemas.microsoft.com/office/drawing/2014/main" id="{2E3459A6-D050-9EE7-1888-4ACED8E3B298}"/>
              </a:ext>
            </a:extLst>
          </p:cNvPr>
          <p:cNvSpPr/>
          <p:nvPr/>
        </p:nvSpPr>
        <p:spPr>
          <a:xfrm>
            <a:off x="6641679" y="6007804"/>
            <a:ext cx="184961" cy="208578"/>
          </a:xfrm>
          <a:custGeom>
            <a:avLst/>
            <a:gdLst>
              <a:gd name="connsiteX0" fmla="*/ 184961 w 184961"/>
              <a:gd name="connsiteY0" fmla="*/ 167 h 208578"/>
              <a:gd name="connsiteX1" fmla="*/ 82627 w 184961"/>
              <a:gd name="connsiteY1" fmla="*/ 112404 h 208578"/>
              <a:gd name="connsiteX2" fmla="*/ 100 w 184961"/>
              <a:gd name="connsiteY2" fmla="*/ 208135 h 208578"/>
              <a:gd name="connsiteX3" fmla="*/ 99133 w 184961"/>
              <a:gd name="connsiteY3" fmla="*/ 148716 h 208578"/>
              <a:gd name="connsiteX4" fmla="*/ 161853 w 184961"/>
              <a:gd name="connsiteY4" fmla="*/ 161920 h 208578"/>
              <a:gd name="connsiteX5" fmla="*/ 115638 w 184961"/>
              <a:gd name="connsiteY5" fmla="*/ 175125 h 208578"/>
              <a:gd name="connsiteX6" fmla="*/ 151950 w 184961"/>
              <a:gd name="connsiteY6" fmla="*/ 125608 h 208578"/>
              <a:gd name="connsiteX7" fmla="*/ 26509 w 184961"/>
              <a:gd name="connsiteY7" fmla="*/ 152017 h 208578"/>
              <a:gd name="connsiteX8" fmla="*/ 95831 w 184961"/>
              <a:gd name="connsiteY8" fmla="*/ 66189 h 208578"/>
              <a:gd name="connsiteX9" fmla="*/ 82627 w 184961"/>
              <a:gd name="connsiteY9" fmla="*/ 85995 h 208578"/>
              <a:gd name="connsiteX10" fmla="*/ 184961 w 184961"/>
              <a:gd name="connsiteY10" fmla="*/ 167 h 2085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84961" h="208578">
                <a:moveTo>
                  <a:pt x="184961" y="167"/>
                </a:moveTo>
                <a:cubicBezTo>
                  <a:pt x="184961" y="4568"/>
                  <a:pt x="113437" y="77743"/>
                  <a:pt x="82627" y="112404"/>
                </a:cubicBezTo>
                <a:cubicBezTo>
                  <a:pt x="51817" y="147065"/>
                  <a:pt x="-2651" y="202083"/>
                  <a:pt x="100" y="208135"/>
                </a:cubicBezTo>
                <a:cubicBezTo>
                  <a:pt x="2851" y="214187"/>
                  <a:pt x="72174" y="156418"/>
                  <a:pt x="99133" y="148716"/>
                </a:cubicBezTo>
                <a:cubicBezTo>
                  <a:pt x="126092" y="141014"/>
                  <a:pt x="159102" y="157519"/>
                  <a:pt x="161853" y="161920"/>
                </a:cubicBezTo>
                <a:cubicBezTo>
                  <a:pt x="164604" y="166321"/>
                  <a:pt x="117288" y="181177"/>
                  <a:pt x="115638" y="175125"/>
                </a:cubicBezTo>
                <a:cubicBezTo>
                  <a:pt x="113987" y="169073"/>
                  <a:pt x="166805" y="129459"/>
                  <a:pt x="151950" y="125608"/>
                </a:cubicBezTo>
                <a:cubicBezTo>
                  <a:pt x="137095" y="121757"/>
                  <a:pt x="35862" y="161920"/>
                  <a:pt x="26509" y="152017"/>
                </a:cubicBezTo>
                <a:cubicBezTo>
                  <a:pt x="17156" y="142114"/>
                  <a:pt x="86478" y="77193"/>
                  <a:pt x="95831" y="66189"/>
                </a:cubicBezTo>
                <a:cubicBezTo>
                  <a:pt x="105184" y="55185"/>
                  <a:pt x="69973" y="92597"/>
                  <a:pt x="82627" y="85995"/>
                </a:cubicBezTo>
                <a:cubicBezTo>
                  <a:pt x="95281" y="79393"/>
                  <a:pt x="184961" y="-4234"/>
                  <a:pt x="184961" y="16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7" name="フリーフォーム 1336">
            <a:extLst>
              <a:ext uri="{FF2B5EF4-FFF2-40B4-BE49-F238E27FC236}">
                <a16:creationId xmlns:a16="http://schemas.microsoft.com/office/drawing/2014/main" id="{2E20902A-DBDA-57B1-A16A-A1D86B15E81F}"/>
              </a:ext>
            </a:extLst>
          </p:cNvPr>
          <p:cNvSpPr/>
          <p:nvPr/>
        </p:nvSpPr>
        <p:spPr>
          <a:xfrm>
            <a:off x="6295162" y="6146428"/>
            <a:ext cx="297943" cy="53017"/>
          </a:xfrm>
          <a:custGeom>
            <a:avLst/>
            <a:gdLst>
              <a:gd name="connsiteX0" fmla="*/ 3 w 297943"/>
              <a:gd name="connsiteY0" fmla="*/ 49705 h 53017"/>
              <a:gd name="connsiteX1" fmla="*/ 287198 w 297943"/>
              <a:gd name="connsiteY1" fmla="*/ 189 h 53017"/>
              <a:gd name="connsiteX2" fmla="*/ 240982 w 297943"/>
              <a:gd name="connsiteY2" fmla="*/ 33199 h 53017"/>
              <a:gd name="connsiteX3" fmla="*/ 280595 w 297943"/>
              <a:gd name="connsiteY3" fmla="*/ 46404 h 53017"/>
              <a:gd name="connsiteX4" fmla="*/ 3 w 297943"/>
              <a:gd name="connsiteY4" fmla="*/ 49705 h 530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7943" h="53017">
                <a:moveTo>
                  <a:pt x="3" y="49705"/>
                </a:moveTo>
                <a:cubicBezTo>
                  <a:pt x="1104" y="42002"/>
                  <a:pt x="247035" y="2940"/>
                  <a:pt x="287198" y="189"/>
                </a:cubicBezTo>
                <a:cubicBezTo>
                  <a:pt x="327361" y="-2562"/>
                  <a:pt x="242083" y="25496"/>
                  <a:pt x="240982" y="33199"/>
                </a:cubicBezTo>
                <a:cubicBezTo>
                  <a:pt x="239882" y="40901"/>
                  <a:pt x="314706" y="43103"/>
                  <a:pt x="280595" y="46404"/>
                </a:cubicBezTo>
                <a:cubicBezTo>
                  <a:pt x="246484" y="49705"/>
                  <a:pt x="-1098" y="57408"/>
                  <a:pt x="3" y="49705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フリーフォーム 1">
            <a:extLst>
              <a:ext uri="{FF2B5EF4-FFF2-40B4-BE49-F238E27FC236}">
                <a16:creationId xmlns:a16="http://schemas.microsoft.com/office/drawing/2014/main" id="{C79D9A41-E8D4-8A15-F992-7CABD68A0C81}"/>
              </a:ext>
            </a:extLst>
          </p:cNvPr>
          <p:cNvSpPr/>
          <p:nvPr/>
        </p:nvSpPr>
        <p:spPr>
          <a:xfrm>
            <a:off x="4870450" y="2184400"/>
            <a:ext cx="725789" cy="1455254"/>
          </a:xfrm>
          <a:custGeom>
            <a:avLst/>
            <a:gdLst>
              <a:gd name="connsiteX0" fmla="*/ 0 w 725789"/>
              <a:gd name="connsiteY0" fmla="*/ 0 h 1455254"/>
              <a:gd name="connsiteX1" fmla="*/ 381000 w 725789"/>
              <a:gd name="connsiteY1" fmla="*/ 590550 h 1455254"/>
              <a:gd name="connsiteX2" fmla="*/ 708025 w 725789"/>
              <a:gd name="connsiteY2" fmla="*/ 1403350 h 1455254"/>
              <a:gd name="connsiteX3" fmla="*/ 663575 w 725789"/>
              <a:gd name="connsiteY3" fmla="*/ 1308100 h 1455254"/>
              <a:gd name="connsiteX4" fmla="*/ 504825 w 725789"/>
              <a:gd name="connsiteY4" fmla="*/ 777875 h 1455254"/>
              <a:gd name="connsiteX5" fmla="*/ 279400 w 725789"/>
              <a:gd name="connsiteY5" fmla="*/ 469900 h 1455254"/>
              <a:gd name="connsiteX6" fmla="*/ 200025 w 725789"/>
              <a:gd name="connsiteY6" fmla="*/ 298450 h 1455254"/>
              <a:gd name="connsiteX7" fmla="*/ 152400 w 725789"/>
              <a:gd name="connsiteY7" fmla="*/ 225425 h 1455254"/>
              <a:gd name="connsiteX8" fmla="*/ 0 w 725789"/>
              <a:gd name="connsiteY8" fmla="*/ 0 h 14552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25789" h="1455254">
                <a:moveTo>
                  <a:pt x="0" y="0"/>
                </a:moveTo>
                <a:cubicBezTo>
                  <a:pt x="131498" y="178329"/>
                  <a:pt x="262996" y="356658"/>
                  <a:pt x="381000" y="590550"/>
                </a:cubicBezTo>
                <a:cubicBezTo>
                  <a:pt x="499004" y="824442"/>
                  <a:pt x="660929" y="1283758"/>
                  <a:pt x="708025" y="1403350"/>
                </a:cubicBezTo>
                <a:cubicBezTo>
                  <a:pt x="755121" y="1522942"/>
                  <a:pt x="697442" y="1412346"/>
                  <a:pt x="663575" y="1308100"/>
                </a:cubicBezTo>
                <a:cubicBezTo>
                  <a:pt x="629708" y="1203854"/>
                  <a:pt x="568854" y="917575"/>
                  <a:pt x="504825" y="777875"/>
                </a:cubicBezTo>
                <a:cubicBezTo>
                  <a:pt x="440796" y="638175"/>
                  <a:pt x="330200" y="549804"/>
                  <a:pt x="279400" y="469900"/>
                </a:cubicBezTo>
                <a:cubicBezTo>
                  <a:pt x="228600" y="389996"/>
                  <a:pt x="221192" y="339196"/>
                  <a:pt x="200025" y="298450"/>
                </a:cubicBezTo>
                <a:cubicBezTo>
                  <a:pt x="178858" y="257704"/>
                  <a:pt x="152400" y="225425"/>
                  <a:pt x="152400" y="225425"/>
                </a:cubicBezTo>
                <a:lnTo>
                  <a:pt x="0" y="0"/>
                </a:ln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フリーフォーム 2">
            <a:extLst>
              <a:ext uri="{FF2B5EF4-FFF2-40B4-BE49-F238E27FC236}">
                <a16:creationId xmlns:a16="http://schemas.microsoft.com/office/drawing/2014/main" id="{48F0C783-B70F-8DC0-55AA-815BDE7421DE}"/>
              </a:ext>
            </a:extLst>
          </p:cNvPr>
          <p:cNvSpPr/>
          <p:nvPr/>
        </p:nvSpPr>
        <p:spPr>
          <a:xfrm>
            <a:off x="3957944" y="1650494"/>
            <a:ext cx="1319144" cy="1641884"/>
          </a:xfrm>
          <a:custGeom>
            <a:avLst/>
            <a:gdLst>
              <a:gd name="connsiteX0" fmla="*/ 502931 w 1319144"/>
              <a:gd name="connsiteY0" fmla="*/ 60831 h 1641884"/>
              <a:gd name="connsiteX1" fmla="*/ 995056 w 1319144"/>
              <a:gd name="connsiteY1" fmla="*/ 908556 h 1641884"/>
              <a:gd name="connsiteX2" fmla="*/ 1283981 w 1319144"/>
              <a:gd name="connsiteY2" fmla="*/ 1588006 h 1641884"/>
              <a:gd name="connsiteX3" fmla="*/ 1271281 w 1319144"/>
              <a:gd name="connsiteY3" fmla="*/ 1534031 h 1641884"/>
              <a:gd name="connsiteX4" fmla="*/ 896631 w 1319144"/>
              <a:gd name="connsiteY4" fmla="*/ 1016506 h 1641884"/>
              <a:gd name="connsiteX5" fmla="*/ 1083956 w 1319144"/>
              <a:gd name="connsiteY5" fmla="*/ 1292731 h 1641884"/>
              <a:gd name="connsiteX6" fmla="*/ 566431 w 1319144"/>
              <a:gd name="connsiteY6" fmla="*/ 591056 h 1641884"/>
              <a:gd name="connsiteX7" fmla="*/ 661681 w 1319144"/>
              <a:gd name="connsiteY7" fmla="*/ 873631 h 1641884"/>
              <a:gd name="connsiteX8" fmla="*/ 382281 w 1319144"/>
              <a:gd name="connsiteY8" fmla="*/ 413256 h 1641884"/>
              <a:gd name="connsiteX9" fmla="*/ 337831 w 1319144"/>
              <a:gd name="connsiteY9" fmla="*/ 578356 h 1641884"/>
              <a:gd name="connsiteX10" fmla="*/ 293381 w 1319144"/>
              <a:gd name="connsiteY10" fmla="*/ 1083181 h 1641884"/>
              <a:gd name="connsiteX11" fmla="*/ 264806 w 1319144"/>
              <a:gd name="connsiteY11" fmla="*/ 851406 h 1641884"/>
              <a:gd name="connsiteX12" fmla="*/ 4456 w 1319144"/>
              <a:gd name="connsiteY12" fmla="*/ 225931 h 1641884"/>
              <a:gd name="connsiteX13" fmla="*/ 96531 w 1319144"/>
              <a:gd name="connsiteY13" fmla="*/ 524381 h 1641884"/>
              <a:gd name="connsiteX14" fmla="*/ 45731 w 1319144"/>
              <a:gd name="connsiteY14" fmla="*/ 3681 h 1641884"/>
              <a:gd name="connsiteX15" fmla="*/ 185431 w 1319144"/>
              <a:gd name="connsiteY15" fmla="*/ 283081 h 1641884"/>
              <a:gd name="connsiteX16" fmla="*/ 201306 w 1319144"/>
              <a:gd name="connsiteY16" fmla="*/ 108456 h 1641884"/>
              <a:gd name="connsiteX17" fmla="*/ 417206 w 1319144"/>
              <a:gd name="connsiteY17" fmla="*/ 279906 h 1641884"/>
              <a:gd name="connsiteX18" fmla="*/ 385456 w 1319144"/>
              <a:gd name="connsiteY18" fmla="*/ 92581 h 1641884"/>
              <a:gd name="connsiteX19" fmla="*/ 483881 w 1319144"/>
              <a:gd name="connsiteY19" fmla="*/ 200531 h 1641884"/>
              <a:gd name="connsiteX20" fmla="*/ 502931 w 1319144"/>
              <a:gd name="connsiteY20" fmla="*/ 60831 h 16418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319144" h="1641884">
                <a:moveTo>
                  <a:pt x="502931" y="60831"/>
                </a:moveTo>
                <a:cubicBezTo>
                  <a:pt x="588127" y="178835"/>
                  <a:pt x="864881" y="654027"/>
                  <a:pt x="995056" y="908556"/>
                </a:cubicBezTo>
                <a:cubicBezTo>
                  <a:pt x="1125231" y="1163085"/>
                  <a:pt x="1237944" y="1483760"/>
                  <a:pt x="1283981" y="1588006"/>
                </a:cubicBezTo>
                <a:cubicBezTo>
                  <a:pt x="1330018" y="1692252"/>
                  <a:pt x="1335839" y="1629281"/>
                  <a:pt x="1271281" y="1534031"/>
                </a:cubicBezTo>
                <a:cubicBezTo>
                  <a:pt x="1206723" y="1438781"/>
                  <a:pt x="927852" y="1056723"/>
                  <a:pt x="896631" y="1016506"/>
                </a:cubicBezTo>
                <a:cubicBezTo>
                  <a:pt x="865410" y="976289"/>
                  <a:pt x="1138989" y="1363639"/>
                  <a:pt x="1083956" y="1292731"/>
                </a:cubicBezTo>
                <a:cubicBezTo>
                  <a:pt x="1028923" y="1221823"/>
                  <a:pt x="636810" y="660906"/>
                  <a:pt x="566431" y="591056"/>
                </a:cubicBezTo>
                <a:cubicBezTo>
                  <a:pt x="496052" y="521206"/>
                  <a:pt x="692373" y="903264"/>
                  <a:pt x="661681" y="873631"/>
                </a:cubicBezTo>
                <a:cubicBezTo>
                  <a:pt x="630989" y="843998"/>
                  <a:pt x="436256" y="462468"/>
                  <a:pt x="382281" y="413256"/>
                </a:cubicBezTo>
                <a:cubicBezTo>
                  <a:pt x="328306" y="364044"/>
                  <a:pt x="352648" y="466702"/>
                  <a:pt x="337831" y="578356"/>
                </a:cubicBezTo>
                <a:cubicBezTo>
                  <a:pt x="323014" y="690010"/>
                  <a:pt x="305552" y="1037673"/>
                  <a:pt x="293381" y="1083181"/>
                </a:cubicBezTo>
                <a:cubicBezTo>
                  <a:pt x="281210" y="1128689"/>
                  <a:pt x="312960" y="994281"/>
                  <a:pt x="264806" y="851406"/>
                </a:cubicBezTo>
                <a:cubicBezTo>
                  <a:pt x="216652" y="708531"/>
                  <a:pt x="32502" y="280435"/>
                  <a:pt x="4456" y="225931"/>
                </a:cubicBezTo>
                <a:cubicBezTo>
                  <a:pt x="-23590" y="171427"/>
                  <a:pt x="89652" y="561423"/>
                  <a:pt x="96531" y="524381"/>
                </a:cubicBezTo>
                <a:cubicBezTo>
                  <a:pt x="103410" y="487339"/>
                  <a:pt x="30914" y="43898"/>
                  <a:pt x="45731" y="3681"/>
                </a:cubicBezTo>
                <a:cubicBezTo>
                  <a:pt x="60548" y="-36536"/>
                  <a:pt x="159502" y="265619"/>
                  <a:pt x="185431" y="283081"/>
                </a:cubicBezTo>
                <a:cubicBezTo>
                  <a:pt x="211360" y="300543"/>
                  <a:pt x="162677" y="108985"/>
                  <a:pt x="201306" y="108456"/>
                </a:cubicBezTo>
                <a:cubicBezTo>
                  <a:pt x="239935" y="107927"/>
                  <a:pt x="386514" y="282552"/>
                  <a:pt x="417206" y="279906"/>
                </a:cubicBezTo>
                <a:cubicBezTo>
                  <a:pt x="447898" y="277260"/>
                  <a:pt x="374344" y="105810"/>
                  <a:pt x="385456" y="92581"/>
                </a:cubicBezTo>
                <a:cubicBezTo>
                  <a:pt x="396568" y="79352"/>
                  <a:pt x="468535" y="202119"/>
                  <a:pt x="483881" y="200531"/>
                </a:cubicBezTo>
                <a:cubicBezTo>
                  <a:pt x="499227" y="198944"/>
                  <a:pt x="417735" y="-57173"/>
                  <a:pt x="502931" y="60831"/>
                </a:cubicBezTo>
                <a:close/>
              </a:path>
            </a:pathLst>
          </a:custGeom>
          <a:solidFill>
            <a:schemeClr val="accent5">
              <a:lumMod val="75000"/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フリーフォーム 3">
            <a:extLst>
              <a:ext uri="{FF2B5EF4-FFF2-40B4-BE49-F238E27FC236}">
                <a16:creationId xmlns:a16="http://schemas.microsoft.com/office/drawing/2014/main" id="{BC1A0C73-070F-FE4D-02E9-352621920430}"/>
              </a:ext>
            </a:extLst>
          </p:cNvPr>
          <p:cNvSpPr/>
          <p:nvPr/>
        </p:nvSpPr>
        <p:spPr>
          <a:xfrm>
            <a:off x="7954031" y="8176429"/>
            <a:ext cx="426499" cy="88305"/>
          </a:xfrm>
          <a:custGeom>
            <a:avLst/>
            <a:gdLst>
              <a:gd name="connsiteX0" fmla="*/ 2519 w 426499"/>
              <a:gd name="connsiteY0" fmla="*/ 46821 h 88305"/>
              <a:gd name="connsiteX1" fmla="*/ 281919 w 426499"/>
              <a:gd name="connsiteY1" fmla="*/ 8721 h 88305"/>
              <a:gd name="connsiteX2" fmla="*/ 424794 w 426499"/>
              <a:gd name="connsiteY2" fmla="*/ 88096 h 88305"/>
              <a:gd name="connsiteX3" fmla="*/ 354944 w 426499"/>
              <a:gd name="connsiteY3" fmla="*/ 30946 h 88305"/>
              <a:gd name="connsiteX4" fmla="*/ 269219 w 426499"/>
              <a:gd name="connsiteY4" fmla="*/ 2371 h 88305"/>
              <a:gd name="connsiteX5" fmla="*/ 208894 w 426499"/>
              <a:gd name="connsiteY5" fmla="*/ 2371 h 88305"/>
              <a:gd name="connsiteX6" fmla="*/ 145394 w 426499"/>
              <a:gd name="connsiteY6" fmla="*/ 8721 h 88305"/>
              <a:gd name="connsiteX7" fmla="*/ 2519 w 426499"/>
              <a:gd name="connsiteY7" fmla="*/ 46821 h 883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26499" h="88305">
                <a:moveTo>
                  <a:pt x="2519" y="46821"/>
                </a:moveTo>
                <a:cubicBezTo>
                  <a:pt x="25273" y="46821"/>
                  <a:pt x="211540" y="1842"/>
                  <a:pt x="281919" y="8721"/>
                </a:cubicBezTo>
                <a:cubicBezTo>
                  <a:pt x="352298" y="15600"/>
                  <a:pt x="412623" y="84392"/>
                  <a:pt x="424794" y="88096"/>
                </a:cubicBezTo>
                <a:cubicBezTo>
                  <a:pt x="436965" y="91800"/>
                  <a:pt x="380873" y="45233"/>
                  <a:pt x="354944" y="30946"/>
                </a:cubicBezTo>
                <a:cubicBezTo>
                  <a:pt x="329015" y="16659"/>
                  <a:pt x="293561" y="7133"/>
                  <a:pt x="269219" y="2371"/>
                </a:cubicBezTo>
                <a:cubicBezTo>
                  <a:pt x="244877" y="-2391"/>
                  <a:pt x="229531" y="1313"/>
                  <a:pt x="208894" y="2371"/>
                </a:cubicBezTo>
                <a:cubicBezTo>
                  <a:pt x="188257" y="3429"/>
                  <a:pt x="172911" y="254"/>
                  <a:pt x="145394" y="8721"/>
                </a:cubicBezTo>
                <a:cubicBezTo>
                  <a:pt x="117877" y="17188"/>
                  <a:pt x="-20235" y="46821"/>
                  <a:pt x="2519" y="46821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フリーフォーム 23">
            <a:extLst>
              <a:ext uri="{FF2B5EF4-FFF2-40B4-BE49-F238E27FC236}">
                <a16:creationId xmlns:a16="http://schemas.microsoft.com/office/drawing/2014/main" id="{8A338389-8E35-97B9-5E6A-E69DBB68457F}"/>
              </a:ext>
            </a:extLst>
          </p:cNvPr>
          <p:cNvSpPr/>
          <p:nvPr/>
        </p:nvSpPr>
        <p:spPr>
          <a:xfrm>
            <a:off x="7721453" y="7997821"/>
            <a:ext cx="44602" cy="92092"/>
          </a:xfrm>
          <a:custGeom>
            <a:avLst/>
            <a:gdLst>
              <a:gd name="connsiteX0" fmla="*/ 147 w 44602"/>
              <a:gd name="connsiteY0" fmla="*/ 4 h 92092"/>
              <a:gd name="connsiteX1" fmla="*/ 44597 w 44602"/>
              <a:gd name="connsiteY1" fmla="*/ 63504 h 92092"/>
              <a:gd name="connsiteX2" fmla="*/ 3322 w 44602"/>
              <a:gd name="connsiteY2" fmla="*/ 92079 h 92092"/>
              <a:gd name="connsiteX3" fmla="*/ 28722 w 44602"/>
              <a:gd name="connsiteY3" fmla="*/ 66679 h 92092"/>
              <a:gd name="connsiteX4" fmla="*/ 147 w 44602"/>
              <a:gd name="connsiteY4" fmla="*/ 4 h 920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602" h="92092">
                <a:moveTo>
                  <a:pt x="147" y="4"/>
                </a:moveTo>
                <a:cubicBezTo>
                  <a:pt x="2793" y="-525"/>
                  <a:pt x="44068" y="48158"/>
                  <a:pt x="44597" y="63504"/>
                </a:cubicBezTo>
                <a:cubicBezTo>
                  <a:pt x="45126" y="78850"/>
                  <a:pt x="5968" y="91550"/>
                  <a:pt x="3322" y="92079"/>
                </a:cubicBezTo>
                <a:cubicBezTo>
                  <a:pt x="676" y="92608"/>
                  <a:pt x="26076" y="77262"/>
                  <a:pt x="28722" y="66679"/>
                </a:cubicBezTo>
                <a:cubicBezTo>
                  <a:pt x="31368" y="56096"/>
                  <a:pt x="-2499" y="533"/>
                  <a:pt x="147" y="4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フリーフォーム 30">
            <a:extLst>
              <a:ext uri="{FF2B5EF4-FFF2-40B4-BE49-F238E27FC236}">
                <a16:creationId xmlns:a16="http://schemas.microsoft.com/office/drawing/2014/main" id="{F5F66843-B685-E1AF-A359-5EF5AFE89C9A}"/>
              </a:ext>
            </a:extLst>
          </p:cNvPr>
          <p:cNvSpPr/>
          <p:nvPr/>
        </p:nvSpPr>
        <p:spPr>
          <a:xfrm>
            <a:off x="7953154" y="8048500"/>
            <a:ext cx="191554" cy="25732"/>
          </a:xfrm>
          <a:custGeom>
            <a:avLst/>
            <a:gdLst>
              <a:gd name="connsiteX0" fmla="*/ 221 w 191554"/>
              <a:gd name="connsiteY0" fmla="*/ 25525 h 25732"/>
              <a:gd name="connsiteX1" fmla="*/ 117696 w 191554"/>
              <a:gd name="connsiteY1" fmla="*/ 12825 h 25732"/>
              <a:gd name="connsiteX2" fmla="*/ 190721 w 191554"/>
              <a:gd name="connsiteY2" fmla="*/ 25525 h 25732"/>
              <a:gd name="connsiteX3" fmla="*/ 149446 w 191554"/>
              <a:gd name="connsiteY3" fmla="*/ 125 h 25732"/>
              <a:gd name="connsiteX4" fmla="*/ 221 w 191554"/>
              <a:gd name="connsiteY4" fmla="*/ 25525 h 257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554" h="25732">
                <a:moveTo>
                  <a:pt x="221" y="25525"/>
                </a:moveTo>
                <a:cubicBezTo>
                  <a:pt x="-5071" y="27642"/>
                  <a:pt x="85946" y="12825"/>
                  <a:pt x="117696" y="12825"/>
                </a:cubicBezTo>
                <a:cubicBezTo>
                  <a:pt x="149446" y="12825"/>
                  <a:pt x="185429" y="27642"/>
                  <a:pt x="190721" y="25525"/>
                </a:cubicBezTo>
                <a:cubicBezTo>
                  <a:pt x="196013" y="23408"/>
                  <a:pt x="175375" y="2242"/>
                  <a:pt x="149446" y="125"/>
                </a:cubicBezTo>
                <a:cubicBezTo>
                  <a:pt x="123517" y="-1992"/>
                  <a:pt x="5513" y="23408"/>
                  <a:pt x="221" y="25525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フリーフォーム 41">
            <a:extLst>
              <a:ext uri="{FF2B5EF4-FFF2-40B4-BE49-F238E27FC236}">
                <a16:creationId xmlns:a16="http://schemas.microsoft.com/office/drawing/2014/main" id="{96ED6E1D-C0C4-7546-3AB4-0A1C02EB8C87}"/>
              </a:ext>
            </a:extLst>
          </p:cNvPr>
          <p:cNvSpPr/>
          <p:nvPr/>
        </p:nvSpPr>
        <p:spPr>
          <a:xfrm>
            <a:off x="7219919" y="7966059"/>
            <a:ext cx="35492" cy="117552"/>
          </a:xfrm>
          <a:custGeom>
            <a:avLst/>
            <a:gdLst>
              <a:gd name="connsiteX0" fmla="*/ 31 w 35492"/>
              <a:gd name="connsiteY0" fmla="*/ 16 h 117552"/>
              <a:gd name="connsiteX1" fmla="*/ 28606 w 35492"/>
              <a:gd name="connsiteY1" fmla="*/ 69866 h 117552"/>
              <a:gd name="connsiteX2" fmla="*/ 22256 w 35492"/>
              <a:gd name="connsiteY2" fmla="*/ 117491 h 117552"/>
              <a:gd name="connsiteX3" fmla="*/ 28606 w 35492"/>
              <a:gd name="connsiteY3" fmla="*/ 60341 h 117552"/>
              <a:gd name="connsiteX4" fmla="*/ 28606 w 35492"/>
              <a:gd name="connsiteY4" fmla="*/ 101616 h 117552"/>
              <a:gd name="connsiteX5" fmla="*/ 34956 w 35492"/>
              <a:gd name="connsiteY5" fmla="*/ 76216 h 117552"/>
              <a:gd name="connsiteX6" fmla="*/ 31 w 35492"/>
              <a:gd name="connsiteY6" fmla="*/ 16 h 1175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492" h="117552">
                <a:moveTo>
                  <a:pt x="31" y="16"/>
                </a:moveTo>
                <a:cubicBezTo>
                  <a:pt x="-1027" y="-1042"/>
                  <a:pt x="24902" y="50287"/>
                  <a:pt x="28606" y="69866"/>
                </a:cubicBezTo>
                <a:cubicBezTo>
                  <a:pt x="32310" y="89445"/>
                  <a:pt x="22256" y="119078"/>
                  <a:pt x="22256" y="117491"/>
                </a:cubicBezTo>
                <a:cubicBezTo>
                  <a:pt x="22256" y="115904"/>
                  <a:pt x="27548" y="62987"/>
                  <a:pt x="28606" y="60341"/>
                </a:cubicBezTo>
                <a:cubicBezTo>
                  <a:pt x="29664" y="57695"/>
                  <a:pt x="27548" y="98970"/>
                  <a:pt x="28606" y="101616"/>
                </a:cubicBezTo>
                <a:cubicBezTo>
                  <a:pt x="29664" y="104262"/>
                  <a:pt x="37602" y="88916"/>
                  <a:pt x="34956" y="76216"/>
                </a:cubicBezTo>
                <a:cubicBezTo>
                  <a:pt x="32310" y="63516"/>
                  <a:pt x="1089" y="1074"/>
                  <a:pt x="31" y="16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9" name="フリーフォーム 1078">
            <a:extLst>
              <a:ext uri="{FF2B5EF4-FFF2-40B4-BE49-F238E27FC236}">
                <a16:creationId xmlns:a16="http://schemas.microsoft.com/office/drawing/2014/main" id="{A6664E99-F54D-4E8E-C89B-F55E7347721E}"/>
              </a:ext>
            </a:extLst>
          </p:cNvPr>
          <p:cNvSpPr/>
          <p:nvPr/>
        </p:nvSpPr>
        <p:spPr>
          <a:xfrm>
            <a:off x="7080245" y="7965793"/>
            <a:ext cx="60653" cy="111413"/>
          </a:xfrm>
          <a:custGeom>
            <a:avLst/>
            <a:gdLst>
              <a:gd name="connsiteX0" fmla="*/ 5 w 60653"/>
              <a:gd name="connsiteY0" fmla="*/ 282 h 111413"/>
              <a:gd name="connsiteX1" fmla="*/ 47630 w 60653"/>
              <a:gd name="connsiteY1" fmla="*/ 60607 h 111413"/>
              <a:gd name="connsiteX2" fmla="*/ 60330 w 60653"/>
              <a:gd name="connsiteY2" fmla="*/ 111407 h 111413"/>
              <a:gd name="connsiteX3" fmla="*/ 57155 w 60653"/>
              <a:gd name="connsiteY3" fmla="*/ 57432 h 111413"/>
              <a:gd name="connsiteX4" fmla="*/ 44455 w 60653"/>
              <a:gd name="connsiteY4" fmla="*/ 38382 h 111413"/>
              <a:gd name="connsiteX5" fmla="*/ 5 w 60653"/>
              <a:gd name="connsiteY5" fmla="*/ 282 h 1114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0653" h="111413">
                <a:moveTo>
                  <a:pt x="5" y="282"/>
                </a:moveTo>
                <a:cubicBezTo>
                  <a:pt x="534" y="3986"/>
                  <a:pt x="37576" y="42086"/>
                  <a:pt x="47630" y="60607"/>
                </a:cubicBezTo>
                <a:cubicBezTo>
                  <a:pt x="57684" y="79128"/>
                  <a:pt x="58743" y="111936"/>
                  <a:pt x="60330" y="111407"/>
                </a:cubicBezTo>
                <a:cubicBezTo>
                  <a:pt x="61917" y="110878"/>
                  <a:pt x="57155" y="57432"/>
                  <a:pt x="57155" y="57432"/>
                </a:cubicBezTo>
                <a:cubicBezTo>
                  <a:pt x="54509" y="45261"/>
                  <a:pt x="51334" y="46320"/>
                  <a:pt x="44455" y="38382"/>
                </a:cubicBezTo>
                <a:cubicBezTo>
                  <a:pt x="37576" y="30444"/>
                  <a:pt x="-524" y="-3422"/>
                  <a:pt x="5" y="282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5" name="フリーフォーム 1084">
            <a:extLst>
              <a:ext uri="{FF2B5EF4-FFF2-40B4-BE49-F238E27FC236}">
                <a16:creationId xmlns:a16="http://schemas.microsoft.com/office/drawing/2014/main" id="{F14A915C-70AA-780F-F293-EBB64F817758}"/>
              </a:ext>
            </a:extLst>
          </p:cNvPr>
          <p:cNvSpPr/>
          <p:nvPr/>
        </p:nvSpPr>
        <p:spPr>
          <a:xfrm>
            <a:off x="6553518" y="7621078"/>
            <a:ext cx="156159" cy="233535"/>
          </a:xfrm>
          <a:custGeom>
            <a:avLst/>
            <a:gdLst>
              <a:gd name="connsiteX0" fmla="*/ 155257 w 156159"/>
              <a:gd name="connsiteY0" fmla="*/ 2097 h 233535"/>
              <a:gd name="connsiteX1" fmla="*/ 2857 w 156159"/>
              <a:gd name="connsiteY1" fmla="*/ 230697 h 233535"/>
              <a:gd name="connsiteX2" fmla="*/ 63182 w 156159"/>
              <a:gd name="connsiteY2" fmla="*/ 122747 h 233535"/>
              <a:gd name="connsiteX3" fmla="*/ 155257 w 156159"/>
              <a:gd name="connsiteY3" fmla="*/ 2097 h 2335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6159" h="233535">
                <a:moveTo>
                  <a:pt x="155257" y="2097"/>
                </a:moveTo>
                <a:cubicBezTo>
                  <a:pt x="145203" y="20089"/>
                  <a:pt x="18203" y="210589"/>
                  <a:pt x="2857" y="230697"/>
                </a:cubicBezTo>
                <a:cubicBezTo>
                  <a:pt x="-12489" y="250805"/>
                  <a:pt x="37782" y="158730"/>
                  <a:pt x="63182" y="122747"/>
                </a:cubicBezTo>
                <a:cubicBezTo>
                  <a:pt x="88582" y="86764"/>
                  <a:pt x="165311" y="-15895"/>
                  <a:pt x="155257" y="2097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6" name="フリーフォーム 1105">
            <a:extLst>
              <a:ext uri="{FF2B5EF4-FFF2-40B4-BE49-F238E27FC236}">
                <a16:creationId xmlns:a16="http://schemas.microsoft.com/office/drawing/2014/main" id="{A9F3863F-833C-7245-8A2F-430C7E7E8BA7}"/>
              </a:ext>
            </a:extLst>
          </p:cNvPr>
          <p:cNvSpPr/>
          <p:nvPr/>
        </p:nvSpPr>
        <p:spPr>
          <a:xfrm>
            <a:off x="6686518" y="7216775"/>
            <a:ext cx="470967" cy="79499"/>
          </a:xfrm>
          <a:custGeom>
            <a:avLst/>
            <a:gdLst>
              <a:gd name="connsiteX0" fmla="*/ 32 w 470967"/>
              <a:gd name="connsiteY0" fmla="*/ 79375 h 79499"/>
              <a:gd name="connsiteX1" fmla="*/ 279432 w 470967"/>
              <a:gd name="connsiteY1" fmla="*/ 31750 h 79499"/>
              <a:gd name="connsiteX2" fmla="*/ 469932 w 470967"/>
              <a:gd name="connsiteY2" fmla="*/ 19050 h 79499"/>
              <a:gd name="connsiteX3" fmla="*/ 349282 w 470967"/>
              <a:gd name="connsiteY3" fmla="*/ 15875 h 79499"/>
              <a:gd name="connsiteX4" fmla="*/ 212757 w 470967"/>
              <a:gd name="connsiteY4" fmla="*/ 0 h 79499"/>
              <a:gd name="connsiteX5" fmla="*/ 260382 w 470967"/>
              <a:gd name="connsiteY5" fmla="*/ 15875 h 79499"/>
              <a:gd name="connsiteX6" fmla="*/ 32 w 470967"/>
              <a:gd name="connsiteY6" fmla="*/ 79375 h 794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70967" h="79499">
                <a:moveTo>
                  <a:pt x="32" y="79375"/>
                </a:moveTo>
                <a:cubicBezTo>
                  <a:pt x="3207" y="82021"/>
                  <a:pt x="201115" y="41804"/>
                  <a:pt x="279432" y="31750"/>
                </a:cubicBezTo>
                <a:cubicBezTo>
                  <a:pt x="357749" y="21696"/>
                  <a:pt x="458290" y="21696"/>
                  <a:pt x="469932" y="19050"/>
                </a:cubicBezTo>
                <a:cubicBezTo>
                  <a:pt x="481574" y="16404"/>
                  <a:pt x="392144" y="19050"/>
                  <a:pt x="349282" y="15875"/>
                </a:cubicBezTo>
                <a:cubicBezTo>
                  <a:pt x="306420" y="12700"/>
                  <a:pt x="227574" y="0"/>
                  <a:pt x="212757" y="0"/>
                </a:cubicBezTo>
                <a:cubicBezTo>
                  <a:pt x="197940" y="0"/>
                  <a:pt x="295307" y="2646"/>
                  <a:pt x="260382" y="15875"/>
                </a:cubicBezTo>
                <a:cubicBezTo>
                  <a:pt x="225457" y="29104"/>
                  <a:pt x="-3143" y="76729"/>
                  <a:pt x="32" y="79375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8" name="フリーフォーム 1117">
            <a:extLst>
              <a:ext uri="{FF2B5EF4-FFF2-40B4-BE49-F238E27FC236}">
                <a16:creationId xmlns:a16="http://schemas.microsoft.com/office/drawing/2014/main" id="{C1356322-BA5C-85C6-576D-C6209E9B1C00}"/>
              </a:ext>
            </a:extLst>
          </p:cNvPr>
          <p:cNvSpPr/>
          <p:nvPr/>
        </p:nvSpPr>
        <p:spPr>
          <a:xfrm>
            <a:off x="6642087" y="7965995"/>
            <a:ext cx="203213" cy="76280"/>
          </a:xfrm>
          <a:custGeom>
            <a:avLst/>
            <a:gdLst>
              <a:gd name="connsiteX0" fmla="*/ 13 w 203213"/>
              <a:gd name="connsiteY0" fmla="*/ 80 h 76280"/>
              <a:gd name="connsiteX1" fmla="*/ 168288 w 203213"/>
              <a:gd name="connsiteY1" fmla="*/ 41355 h 76280"/>
              <a:gd name="connsiteX2" fmla="*/ 203213 w 203213"/>
              <a:gd name="connsiteY2" fmla="*/ 76280 h 76280"/>
              <a:gd name="connsiteX3" fmla="*/ 158763 w 203213"/>
              <a:gd name="connsiteY3" fmla="*/ 31830 h 76280"/>
              <a:gd name="connsiteX4" fmla="*/ 13 w 203213"/>
              <a:gd name="connsiteY4" fmla="*/ 80 h 762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3213" h="76280">
                <a:moveTo>
                  <a:pt x="13" y="80"/>
                </a:moveTo>
                <a:cubicBezTo>
                  <a:pt x="1600" y="1667"/>
                  <a:pt x="134421" y="28655"/>
                  <a:pt x="168288" y="41355"/>
                </a:cubicBezTo>
                <a:cubicBezTo>
                  <a:pt x="202155" y="54055"/>
                  <a:pt x="203213" y="76280"/>
                  <a:pt x="203213" y="76280"/>
                </a:cubicBezTo>
                <a:cubicBezTo>
                  <a:pt x="201626" y="74693"/>
                  <a:pt x="184692" y="42943"/>
                  <a:pt x="158763" y="31830"/>
                </a:cubicBezTo>
                <a:cubicBezTo>
                  <a:pt x="132834" y="20718"/>
                  <a:pt x="-1574" y="-1507"/>
                  <a:pt x="13" y="80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7" name="フリーフォーム 1246">
            <a:extLst>
              <a:ext uri="{FF2B5EF4-FFF2-40B4-BE49-F238E27FC236}">
                <a16:creationId xmlns:a16="http://schemas.microsoft.com/office/drawing/2014/main" id="{8358C450-7075-6B82-831D-82D63C796344}"/>
              </a:ext>
            </a:extLst>
          </p:cNvPr>
          <p:cNvSpPr/>
          <p:nvPr/>
        </p:nvSpPr>
        <p:spPr>
          <a:xfrm>
            <a:off x="7974153" y="8953216"/>
            <a:ext cx="58603" cy="418256"/>
          </a:xfrm>
          <a:custGeom>
            <a:avLst/>
            <a:gdLst>
              <a:gd name="connsiteX0" fmla="*/ 58597 w 58603"/>
              <a:gd name="connsiteY0" fmla="*/ 284 h 418256"/>
              <a:gd name="connsiteX1" fmla="*/ 20497 w 58603"/>
              <a:gd name="connsiteY1" fmla="*/ 149509 h 418256"/>
              <a:gd name="connsiteX2" fmla="*/ 17322 w 58603"/>
              <a:gd name="connsiteY2" fmla="*/ 413034 h 418256"/>
              <a:gd name="connsiteX3" fmla="*/ 7797 w 58603"/>
              <a:gd name="connsiteY3" fmla="*/ 314609 h 418256"/>
              <a:gd name="connsiteX4" fmla="*/ 1447 w 58603"/>
              <a:gd name="connsiteY4" fmla="*/ 187609 h 418256"/>
              <a:gd name="connsiteX5" fmla="*/ 1447 w 58603"/>
              <a:gd name="connsiteY5" fmla="*/ 235234 h 418256"/>
              <a:gd name="connsiteX6" fmla="*/ 17322 w 58603"/>
              <a:gd name="connsiteY6" fmla="*/ 114584 h 418256"/>
              <a:gd name="connsiteX7" fmla="*/ 58597 w 58603"/>
              <a:gd name="connsiteY7" fmla="*/ 284 h 4182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8603" h="418256">
                <a:moveTo>
                  <a:pt x="58597" y="284"/>
                </a:moveTo>
                <a:cubicBezTo>
                  <a:pt x="59126" y="6105"/>
                  <a:pt x="27376" y="80717"/>
                  <a:pt x="20497" y="149509"/>
                </a:cubicBezTo>
                <a:cubicBezTo>
                  <a:pt x="13618" y="218301"/>
                  <a:pt x="19439" y="385517"/>
                  <a:pt x="17322" y="413034"/>
                </a:cubicBezTo>
                <a:cubicBezTo>
                  <a:pt x="15205" y="440551"/>
                  <a:pt x="10443" y="352180"/>
                  <a:pt x="7797" y="314609"/>
                </a:cubicBezTo>
                <a:cubicBezTo>
                  <a:pt x="5151" y="277038"/>
                  <a:pt x="2505" y="200838"/>
                  <a:pt x="1447" y="187609"/>
                </a:cubicBezTo>
                <a:cubicBezTo>
                  <a:pt x="389" y="174380"/>
                  <a:pt x="-1199" y="247405"/>
                  <a:pt x="1447" y="235234"/>
                </a:cubicBezTo>
                <a:cubicBezTo>
                  <a:pt x="4093" y="223063"/>
                  <a:pt x="9914" y="149509"/>
                  <a:pt x="17322" y="114584"/>
                </a:cubicBezTo>
                <a:cubicBezTo>
                  <a:pt x="24730" y="79659"/>
                  <a:pt x="58068" y="-5537"/>
                  <a:pt x="58597" y="284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5" name="フリーフォーム 1314">
            <a:extLst>
              <a:ext uri="{FF2B5EF4-FFF2-40B4-BE49-F238E27FC236}">
                <a16:creationId xmlns:a16="http://schemas.microsoft.com/office/drawing/2014/main" id="{5F4DE7B2-5F57-6EE3-B0BF-8A1096BEA969}"/>
              </a:ext>
            </a:extLst>
          </p:cNvPr>
          <p:cNvSpPr/>
          <p:nvPr/>
        </p:nvSpPr>
        <p:spPr>
          <a:xfrm>
            <a:off x="8130997" y="8959850"/>
            <a:ext cx="60836" cy="346663"/>
          </a:xfrm>
          <a:custGeom>
            <a:avLst/>
            <a:gdLst>
              <a:gd name="connsiteX0" fmla="*/ 178 w 60836"/>
              <a:gd name="connsiteY0" fmla="*/ 0 h 346663"/>
              <a:gd name="connsiteX1" fmla="*/ 35103 w 60836"/>
              <a:gd name="connsiteY1" fmla="*/ 139700 h 346663"/>
              <a:gd name="connsiteX2" fmla="*/ 60503 w 60836"/>
              <a:gd name="connsiteY2" fmla="*/ 263525 h 346663"/>
              <a:gd name="connsiteX3" fmla="*/ 41453 w 60836"/>
              <a:gd name="connsiteY3" fmla="*/ 346075 h 346663"/>
              <a:gd name="connsiteX4" fmla="*/ 60503 w 60836"/>
              <a:gd name="connsiteY4" fmla="*/ 222250 h 346663"/>
              <a:gd name="connsiteX5" fmla="*/ 50978 w 60836"/>
              <a:gd name="connsiteY5" fmla="*/ 139700 h 346663"/>
              <a:gd name="connsiteX6" fmla="*/ 178 w 60836"/>
              <a:gd name="connsiteY6" fmla="*/ 0 h 3466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836" h="346663">
                <a:moveTo>
                  <a:pt x="178" y="0"/>
                </a:moveTo>
                <a:cubicBezTo>
                  <a:pt x="-2468" y="0"/>
                  <a:pt x="25049" y="95779"/>
                  <a:pt x="35103" y="139700"/>
                </a:cubicBezTo>
                <a:cubicBezTo>
                  <a:pt x="45157" y="183621"/>
                  <a:pt x="59445" y="229129"/>
                  <a:pt x="60503" y="263525"/>
                </a:cubicBezTo>
                <a:cubicBezTo>
                  <a:pt x="61561" y="297921"/>
                  <a:pt x="41453" y="352954"/>
                  <a:pt x="41453" y="346075"/>
                </a:cubicBezTo>
                <a:cubicBezTo>
                  <a:pt x="41453" y="339196"/>
                  <a:pt x="58916" y="256646"/>
                  <a:pt x="60503" y="222250"/>
                </a:cubicBezTo>
                <a:cubicBezTo>
                  <a:pt x="62091" y="187854"/>
                  <a:pt x="57857" y="175154"/>
                  <a:pt x="50978" y="139700"/>
                </a:cubicBezTo>
                <a:cubicBezTo>
                  <a:pt x="44099" y="104246"/>
                  <a:pt x="2824" y="0"/>
                  <a:pt x="178" y="0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8" name="フリーフォーム 1337">
            <a:extLst>
              <a:ext uri="{FF2B5EF4-FFF2-40B4-BE49-F238E27FC236}">
                <a16:creationId xmlns:a16="http://schemas.microsoft.com/office/drawing/2014/main" id="{F9EA1DEC-40C7-532E-7744-960F506223EC}"/>
              </a:ext>
            </a:extLst>
          </p:cNvPr>
          <p:cNvSpPr/>
          <p:nvPr/>
        </p:nvSpPr>
        <p:spPr>
          <a:xfrm>
            <a:off x="7455725" y="9940886"/>
            <a:ext cx="62752" cy="374709"/>
          </a:xfrm>
          <a:custGeom>
            <a:avLst/>
            <a:gdLst>
              <a:gd name="connsiteX0" fmla="*/ 62675 w 62752"/>
              <a:gd name="connsiteY0" fmla="*/ 39 h 374709"/>
              <a:gd name="connsiteX1" fmla="*/ 15050 w 62752"/>
              <a:gd name="connsiteY1" fmla="*/ 142914 h 374709"/>
              <a:gd name="connsiteX2" fmla="*/ 15050 w 62752"/>
              <a:gd name="connsiteY2" fmla="*/ 374689 h 374709"/>
              <a:gd name="connsiteX3" fmla="*/ 2350 w 62752"/>
              <a:gd name="connsiteY3" fmla="*/ 155614 h 374709"/>
              <a:gd name="connsiteX4" fmla="*/ 62675 w 62752"/>
              <a:gd name="connsiteY4" fmla="*/ 39 h 3747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2752" h="374709">
                <a:moveTo>
                  <a:pt x="62675" y="39"/>
                </a:moveTo>
                <a:cubicBezTo>
                  <a:pt x="64792" y="-2078"/>
                  <a:pt x="22987" y="80472"/>
                  <a:pt x="15050" y="142914"/>
                </a:cubicBezTo>
                <a:cubicBezTo>
                  <a:pt x="7113" y="205356"/>
                  <a:pt x="17167" y="372572"/>
                  <a:pt x="15050" y="374689"/>
                </a:cubicBezTo>
                <a:cubicBezTo>
                  <a:pt x="12933" y="376806"/>
                  <a:pt x="-6646" y="213822"/>
                  <a:pt x="2350" y="155614"/>
                </a:cubicBezTo>
                <a:cubicBezTo>
                  <a:pt x="11346" y="97406"/>
                  <a:pt x="60558" y="2156"/>
                  <a:pt x="62675" y="39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9" name="フリーフォーム 1338">
            <a:extLst>
              <a:ext uri="{FF2B5EF4-FFF2-40B4-BE49-F238E27FC236}">
                <a16:creationId xmlns:a16="http://schemas.microsoft.com/office/drawing/2014/main" id="{80ADA8C7-4336-A502-7D5E-987908E6D243}"/>
              </a:ext>
            </a:extLst>
          </p:cNvPr>
          <p:cNvSpPr/>
          <p:nvPr/>
        </p:nvSpPr>
        <p:spPr>
          <a:xfrm>
            <a:off x="7210364" y="9890085"/>
            <a:ext cx="69911" cy="435049"/>
          </a:xfrm>
          <a:custGeom>
            <a:avLst/>
            <a:gdLst>
              <a:gd name="connsiteX0" fmla="*/ 61 w 69911"/>
              <a:gd name="connsiteY0" fmla="*/ 40 h 435049"/>
              <a:gd name="connsiteX1" fmla="*/ 57211 w 69911"/>
              <a:gd name="connsiteY1" fmla="*/ 212765 h 435049"/>
              <a:gd name="connsiteX2" fmla="*/ 38161 w 69911"/>
              <a:gd name="connsiteY2" fmla="*/ 435015 h 435049"/>
              <a:gd name="connsiteX3" fmla="*/ 69911 w 69911"/>
              <a:gd name="connsiteY3" fmla="*/ 196890 h 435049"/>
              <a:gd name="connsiteX4" fmla="*/ 61 w 69911"/>
              <a:gd name="connsiteY4" fmla="*/ 40 h 435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911" h="435049">
                <a:moveTo>
                  <a:pt x="61" y="40"/>
                </a:moveTo>
                <a:cubicBezTo>
                  <a:pt x="-2056" y="2686"/>
                  <a:pt x="50861" y="140269"/>
                  <a:pt x="57211" y="212765"/>
                </a:cubicBezTo>
                <a:cubicBezTo>
                  <a:pt x="63561" y="285261"/>
                  <a:pt x="36044" y="437661"/>
                  <a:pt x="38161" y="435015"/>
                </a:cubicBezTo>
                <a:cubicBezTo>
                  <a:pt x="40278" y="432369"/>
                  <a:pt x="69911" y="267798"/>
                  <a:pt x="69911" y="196890"/>
                </a:cubicBezTo>
                <a:cubicBezTo>
                  <a:pt x="69911" y="125982"/>
                  <a:pt x="2178" y="-2606"/>
                  <a:pt x="61" y="40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0" name="フリーフォーム 1339">
            <a:extLst>
              <a:ext uri="{FF2B5EF4-FFF2-40B4-BE49-F238E27FC236}">
                <a16:creationId xmlns:a16="http://schemas.microsoft.com/office/drawing/2014/main" id="{020F0475-6C1D-2A8E-9F79-6997E9595C82}"/>
              </a:ext>
            </a:extLst>
          </p:cNvPr>
          <p:cNvSpPr/>
          <p:nvPr/>
        </p:nvSpPr>
        <p:spPr>
          <a:xfrm>
            <a:off x="6997393" y="10086943"/>
            <a:ext cx="451197" cy="409607"/>
          </a:xfrm>
          <a:custGeom>
            <a:avLst/>
            <a:gdLst>
              <a:gd name="connsiteX0" fmla="*/ 307 w 451197"/>
              <a:gd name="connsiteY0" fmla="*/ 32 h 409607"/>
              <a:gd name="connsiteX1" fmla="*/ 124132 w 451197"/>
              <a:gd name="connsiteY1" fmla="*/ 203232 h 409607"/>
              <a:gd name="connsiteX2" fmla="*/ 219382 w 451197"/>
              <a:gd name="connsiteY2" fmla="*/ 285782 h 409607"/>
              <a:gd name="connsiteX3" fmla="*/ 311457 w 451197"/>
              <a:gd name="connsiteY3" fmla="*/ 346107 h 409607"/>
              <a:gd name="connsiteX4" fmla="*/ 451157 w 451197"/>
              <a:gd name="connsiteY4" fmla="*/ 409607 h 409607"/>
              <a:gd name="connsiteX5" fmla="*/ 324157 w 451197"/>
              <a:gd name="connsiteY5" fmla="*/ 346107 h 409607"/>
              <a:gd name="connsiteX6" fmla="*/ 162232 w 451197"/>
              <a:gd name="connsiteY6" fmla="*/ 219107 h 409607"/>
              <a:gd name="connsiteX7" fmla="*/ 307 w 451197"/>
              <a:gd name="connsiteY7" fmla="*/ 32 h 4096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51197" h="409607">
                <a:moveTo>
                  <a:pt x="307" y="32"/>
                </a:moveTo>
                <a:cubicBezTo>
                  <a:pt x="-6043" y="-2614"/>
                  <a:pt x="87620" y="155607"/>
                  <a:pt x="124132" y="203232"/>
                </a:cubicBezTo>
                <a:cubicBezTo>
                  <a:pt x="160645" y="250857"/>
                  <a:pt x="188161" y="261970"/>
                  <a:pt x="219382" y="285782"/>
                </a:cubicBezTo>
                <a:cubicBezTo>
                  <a:pt x="250603" y="309594"/>
                  <a:pt x="272828" y="325469"/>
                  <a:pt x="311457" y="346107"/>
                </a:cubicBezTo>
                <a:cubicBezTo>
                  <a:pt x="350086" y="366745"/>
                  <a:pt x="449040" y="409607"/>
                  <a:pt x="451157" y="409607"/>
                </a:cubicBezTo>
                <a:cubicBezTo>
                  <a:pt x="453274" y="409607"/>
                  <a:pt x="372311" y="377857"/>
                  <a:pt x="324157" y="346107"/>
                </a:cubicBezTo>
                <a:cubicBezTo>
                  <a:pt x="276003" y="314357"/>
                  <a:pt x="212503" y="273611"/>
                  <a:pt x="162232" y="219107"/>
                </a:cubicBezTo>
                <a:cubicBezTo>
                  <a:pt x="111961" y="164603"/>
                  <a:pt x="6657" y="2678"/>
                  <a:pt x="307" y="32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1" name="フリーフォーム 1340">
            <a:extLst>
              <a:ext uri="{FF2B5EF4-FFF2-40B4-BE49-F238E27FC236}">
                <a16:creationId xmlns:a16="http://schemas.microsoft.com/office/drawing/2014/main" id="{782943B3-8522-2369-BA16-83C3F09718B9}"/>
              </a:ext>
            </a:extLst>
          </p:cNvPr>
          <p:cNvSpPr/>
          <p:nvPr/>
        </p:nvSpPr>
        <p:spPr>
          <a:xfrm>
            <a:off x="6591287" y="8924870"/>
            <a:ext cx="90777" cy="355694"/>
          </a:xfrm>
          <a:custGeom>
            <a:avLst/>
            <a:gdLst>
              <a:gd name="connsiteX0" fmla="*/ 88913 w 90777"/>
              <a:gd name="connsiteY0" fmla="*/ 55 h 355694"/>
              <a:gd name="connsiteX1" fmla="*/ 73038 w 90777"/>
              <a:gd name="connsiteY1" fmla="*/ 149280 h 355694"/>
              <a:gd name="connsiteX2" fmla="*/ 13 w 90777"/>
              <a:gd name="connsiteY2" fmla="*/ 355655 h 355694"/>
              <a:gd name="connsiteX3" fmla="*/ 79388 w 90777"/>
              <a:gd name="connsiteY3" fmla="*/ 165155 h 355694"/>
              <a:gd name="connsiteX4" fmla="*/ 88913 w 90777"/>
              <a:gd name="connsiteY4" fmla="*/ 55 h 3556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0777" h="355694">
                <a:moveTo>
                  <a:pt x="88913" y="55"/>
                </a:moveTo>
                <a:cubicBezTo>
                  <a:pt x="87855" y="-2591"/>
                  <a:pt x="87855" y="90013"/>
                  <a:pt x="73038" y="149280"/>
                </a:cubicBezTo>
                <a:cubicBezTo>
                  <a:pt x="58221" y="208547"/>
                  <a:pt x="-1045" y="353009"/>
                  <a:pt x="13" y="355655"/>
                </a:cubicBezTo>
                <a:cubicBezTo>
                  <a:pt x="1071" y="358301"/>
                  <a:pt x="62984" y="226538"/>
                  <a:pt x="79388" y="165155"/>
                </a:cubicBezTo>
                <a:cubicBezTo>
                  <a:pt x="95792" y="103772"/>
                  <a:pt x="89971" y="2701"/>
                  <a:pt x="88913" y="55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2" name="フリーフォーム 1341">
            <a:extLst>
              <a:ext uri="{FF2B5EF4-FFF2-40B4-BE49-F238E27FC236}">
                <a16:creationId xmlns:a16="http://schemas.microsoft.com/office/drawing/2014/main" id="{56CB5DC9-4D78-A9FF-F200-FEC30E30514C}"/>
              </a:ext>
            </a:extLst>
          </p:cNvPr>
          <p:cNvSpPr/>
          <p:nvPr/>
        </p:nvSpPr>
        <p:spPr>
          <a:xfrm>
            <a:off x="7311945" y="8588371"/>
            <a:ext cx="212986" cy="149232"/>
          </a:xfrm>
          <a:custGeom>
            <a:avLst/>
            <a:gdLst>
              <a:gd name="connsiteX0" fmla="*/ 80 w 212986"/>
              <a:gd name="connsiteY0" fmla="*/ 4 h 149232"/>
              <a:gd name="connsiteX1" fmla="*/ 123905 w 212986"/>
              <a:gd name="connsiteY1" fmla="*/ 66679 h 149232"/>
              <a:gd name="connsiteX2" fmla="*/ 212805 w 212986"/>
              <a:gd name="connsiteY2" fmla="*/ 149229 h 149232"/>
              <a:gd name="connsiteX3" fmla="*/ 142955 w 212986"/>
              <a:gd name="connsiteY3" fmla="*/ 69854 h 149232"/>
              <a:gd name="connsiteX4" fmla="*/ 80 w 212986"/>
              <a:gd name="connsiteY4" fmla="*/ 4 h 1492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2986" h="149232">
                <a:moveTo>
                  <a:pt x="80" y="4"/>
                </a:moveTo>
                <a:cubicBezTo>
                  <a:pt x="-3095" y="-525"/>
                  <a:pt x="88451" y="41808"/>
                  <a:pt x="123905" y="66679"/>
                </a:cubicBezTo>
                <a:cubicBezTo>
                  <a:pt x="159359" y="91550"/>
                  <a:pt x="209630" y="148700"/>
                  <a:pt x="212805" y="149229"/>
                </a:cubicBezTo>
                <a:cubicBezTo>
                  <a:pt x="215980" y="149758"/>
                  <a:pt x="176822" y="94196"/>
                  <a:pt x="142955" y="69854"/>
                </a:cubicBezTo>
                <a:cubicBezTo>
                  <a:pt x="109088" y="45512"/>
                  <a:pt x="3255" y="533"/>
                  <a:pt x="80" y="4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3" name="フリーフォーム 1342">
            <a:extLst>
              <a:ext uri="{FF2B5EF4-FFF2-40B4-BE49-F238E27FC236}">
                <a16:creationId xmlns:a16="http://schemas.microsoft.com/office/drawing/2014/main" id="{23D72FFC-7EE0-4E31-B5FE-D86A40288BB1}"/>
              </a:ext>
            </a:extLst>
          </p:cNvPr>
          <p:cNvSpPr/>
          <p:nvPr/>
        </p:nvSpPr>
        <p:spPr>
          <a:xfrm>
            <a:off x="7343428" y="8723952"/>
            <a:ext cx="216523" cy="421844"/>
          </a:xfrm>
          <a:custGeom>
            <a:avLst/>
            <a:gdLst>
              <a:gd name="connsiteX0" fmla="*/ 347 w 216523"/>
              <a:gd name="connsiteY0" fmla="*/ 948 h 421844"/>
              <a:gd name="connsiteX1" fmla="*/ 155922 w 216523"/>
              <a:gd name="connsiteY1" fmla="*/ 207323 h 421844"/>
              <a:gd name="connsiteX2" fmla="*/ 200372 w 216523"/>
              <a:gd name="connsiteY2" fmla="*/ 420048 h 421844"/>
              <a:gd name="connsiteX3" fmla="*/ 203547 w 216523"/>
              <a:gd name="connsiteY3" fmla="*/ 293048 h 421844"/>
              <a:gd name="connsiteX4" fmla="*/ 347 w 216523"/>
              <a:gd name="connsiteY4" fmla="*/ 948 h 4218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523" h="421844">
                <a:moveTo>
                  <a:pt x="347" y="948"/>
                </a:moveTo>
                <a:cubicBezTo>
                  <a:pt x="-7590" y="-13339"/>
                  <a:pt x="122585" y="137473"/>
                  <a:pt x="155922" y="207323"/>
                </a:cubicBezTo>
                <a:cubicBezTo>
                  <a:pt x="189259" y="277173"/>
                  <a:pt x="192435" y="405761"/>
                  <a:pt x="200372" y="420048"/>
                </a:cubicBezTo>
                <a:cubicBezTo>
                  <a:pt x="208309" y="434335"/>
                  <a:pt x="230535" y="360781"/>
                  <a:pt x="203547" y="293048"/>
                </a:cubicBezTo>
                <a:cubicBezTo>
                  <a:pt x="176560" y="225315"/>
                  <a:pt x="8284" y="15235"/>
                  <a:pt x="347" y="948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4" name="フリーフォーム 1343">
            <a:extLst>
              <a:ext uri="{FF2B5EF4-FFF2-40B4-BE49-F238E27FC236}">
                <a16:creationId xmlns:a16="http://schemas.microsoft.com/office/drawing/2014/main" id="{4F766559-0BDA-D1DE-71BF-9C75A5039C85}"/>
              </a:ext>
            </a:extLst>
          </p:cNvPr>
          <p:cNvSpPr/>
          <p:nvPr/>
        </p:nvSpPr>
        <p:spPr>
          <a:xfrm>
            <a:off x="8489950" y="9200906"/>
            <a:ext cx="63508" cy="1070221"/>
          </a:xfrm>
          <a:custGeom>
            <a:avLst/>
            <a:gdLst>
              <a:gd name="connsiteX0" fmla="*/ 38100 w 63508"/>
              <a:gd name="connsiteY0" fmla="*/ 244 h 1070221"/>
              <a:gd name="connsiteX1" fmla="*/ 38100 w 63508"/>
              <a:gd name="connsiteY1" fmla="*/ 308219 h 1070221"/>
              <a:gd name="connsiteX2" fmla="*/ 57150 w 63508"/>
              <a:gd name="connsiteY2" fmla="*/ 616194 h 1070221"/>
              <a:gd name="connsiteX3" fmla="*/ 0 w 63508"/>
              <a:gd name="connsiteY3" fmla="*/ 1070219 h 1070221"/>
              <a:gd name="connsiteX4" fmla="*/ 57150 w 63508"/>
              <a:gd name="connsiteY4" fmla="*/ 622544 h 1070221"/>
              <a:gd name="connsiteX5" fmla="*/ 60325 w 63508"/>
              <a:gd name="connsiteY5" fmla="*/ 359019 h 1070221"/>
              <a:gd name="connsiteX6" fmla="*/ 38100 w 63508"/>
              <a:gd name="connsiteY6" fmla="*/ 244 h 107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3508" h="1070221">
                <a:moveTo>
                  <a:pt x="38100" y="244"/>
                </a:moveTo>
                <a:cubicBezTo>
                  <a:pt x="34396" y="-8223"/>
                  <a:pt x="34925" y="205561"/>
                  <a:pt x="38100" y="308219"/>
                </a:cubicBezTo>
                <a:cubicBezTo>
                  <a:pt x="41275" y="410877"/>
                  <a:pt x="63500" y="489194"/>
                  <a:pt x="57150" y="616194"/>
                </a:cubicBezTo>
                <a:cubicBezTo>
                  <a:pt x="50800" y="743194"/>
                  <a:pt x="0" y="1069161"/>
                  <a:pt x="0" y="1070219"/>
                </a:cubicBezTo>
                <a:cubicBezTo>
                  <a:pt x="0" y="1071277"/>
                  <a:pt x="47096" y="741077"/>
                  <a:pt x="57150" y="622544"/>
                </a:cubicBezTo>
                <a:cubicBezTo>
                  <a:pt x="67204" y="504011"/>
                  <a:pt x="62971" y="457444"/>
                  <a:pt x="60325" y="359019"/>
                </a:cubicBezTo>
                <a:cubicBezTo>
                  <a:pt x="57679" y="260594"/>
                  <a:pt x="41804" y="8711"/>
                  <a:pt x="38100" y="244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5" name="フリーフォーム 1344">
            <a:extLst>
              <a:ext uri="{FF2B5EF4-FFF2-40B4-BE49-F238E27FC236}">
                <a16:creationId xmlns:a16="http://schemas.microsoft.com/office/drawing/2014/main" id="{DBF6962C-4744-7B99-13C5-C069915C5D0D}"/>
              </a:ext>
            </a:extLst>
          </p:cNvPr>
          <p:cNvSpPr/>
          <p:nvPr/>
        </p:nvSpPr>
        <p:spPr>
          <a:xfrm>
            <a:off x="8769286" y="9959972"/>
            <a:ext cx="181090" cy="501660"/>
          </a:xfrm>
          <a:custGeom>
            <a:avLst/>
            <a:gdLst>
              <a:gd name="connsiteX0" fmla="*/ 64 w 181090"/>
              <a:gd name="connsiteY0" fmla="*/ 3 h 501660"/>
              <a:gd name="connsiteX1" fmla="*/ 88964 w 181090"/>
              <a:gd name="connsiteY1" fmla="*/ 298453 h 501660"/>
              <a:gd name="connsiteX2" fmla="*/ 181039 w 181090"/>
              <a:gd name="connsiteY2" fmla="*/ 501653 h 501660"/>
              <a:gd name="connsiteX3" fmla="*/ 76264 w 181090"/>
              <a:gd name="connsiteY3" fmla="*/ 304803 h 501660"/>
              <a:gd name="connsiteX4" fmla="*/ 64 w 181090"/>
              <a:gd name="connsiteY4" fmla="*/ 3 h 5016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1090" h="501660">
                <a:moveTo>
                  <a:pt x="64" y="3"/>
                </a:moveTo>
                <a:cubicBezTo>
                  <a:pt x="2181" y="-1055"/>
                  <a:pt x="58802" y="214845"/>
                  <a:pt x="88964" y="298453"/>
                </a:cubicBezTo>
                <a:cubicBezTo>
                  <a:pt x="119126" y="382061"/>
                  <a:pt x="183156" y="500595"/>
                  <a:pt x="181039" y="501653"/>
                </a:cubicBezTo>
                <a:cubicBezTo>
                  <a:pt x="178922" y="502711"/>
                  <a:pt x="104310" y="386824"/>
                  <a:pt x="76264" y="304803"/>
                </a:cubicBezTo>
                <a:cubicBezTo>
                  <a:pt x="48218" y="222782"/>
                  <a:pt x="-2053" y="1061"/>
                  <a:pt x="64" y="3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7" name="フリーフォーム 1346">
            <a:extLst>
              <a:ext uri="{FF2B5EF4-FFF2-40B4-BE49-F238E27FC236}">
                <a16:creationId xmlns:a16="http://schemas.microsoft.com/office/drawing/2014/main" id="{C316F600-86D9-02F7-8F4E-F744F0047573}"/>
              </a:ext>
            </a:extLst>
          </p:cNvPr>
          <p:cNvSpPr/>
          <p:nvPr/>
        </p:nvSpPr>
        <p:spPr>
          <a:xfrm>
            <a:off x="5695263" y="7866766"/>
            <a:ext cx="1167737" cy="1504432"/>
          </a:xfrm>
          <a:custGeom>
            <a:avLst/>
            <a:gdLst>
              <a:gd name="connsiteX0" fmla="*/ 1344 w 1167737"/>
              <a:gd name="connsiteY0" fmla="*/ 227 h 1504432"/>
              <a:gd name="connsiteX1" fmla="*/ 363951 w 1167737"/>
              <a:gd name="connsiteY1" fmla="*/ 278751 h 1504432"/>
              <a:gd name="connsiteX2" fmla="*/ 589923 w 1167737"/>
              <a:gd name="connsiteY2" fmla="*/ 525744 h 1504432"/>
              <a:gd name="connsiteX3" fmla="*/ 542627 w 1167737"/>
              <a:gd name="connsiteY3" fmla="*/ 446917 h 1504432"/>
              <a:gd name="connsiteX4" fmla="*/ 794875 w 1167737"/>
              <a:gd name="connsiteY4" fmla="*/ 662379 h 1504432"/>
              <a:gd name="connsiteX5" fmla="*/ 1005082 w 1167737"/>
              <a:gd name="connsiteY5" fmla="*/ 919882 h 1504432"/>
              <a:gd name="connsiteX6" fmla="*/ 857937 w 1167737"/>
              <a:gd name="connsiteY6" fmla="*/ 856820 h 1504432"/>
              <a:gd name="connsiteX7" fmla="*/ 1152227 w 1167737"/>
              <a:gd name="connsiteY7" fmla="*/ 1030241 h 1504432"/>
              <a:gd name="connsiteX8" fmla="*/ 1110185 w 1167737"/>
              <a:gd name="connsiteY8" fmla="*/ 1114324 h 1504432"/>
              <a:gd name="connsiteX9" fmla="*/ 968296 w 1167737"/>
              <a:gd name="connsiteY9" fmla="*/ 1492696 h 1504432"/>
              <a:gd name="connsiteX10" fmla="*/ 984061 w 1167737"/>
              <a:gd name="connsiteY10" fmla="*/ 1361317 h 1504432"/>
              <a:gd name="connsiteX11" fmla="*/ 731813 w 1167737"/>
              <a:gd name="connsiteY11" fmla="*/ 893606 h 1504432"/>
              <a:gd name="connsiteX12" fmla="*/ 899978 w 1167737"/>
              <a:gd name="connsiteY12" fmla="*/ 1061772 h 1504432"/>
              <a:gd name="connsiteX13" fmla="*/ 484820 w 1167737"/>
              <a:gd name="connsiteY13" fmla="*/ 599317 h 1504432"/>
              <a:gd name="connsiteX14" fmla="*/ 647730 w 1167737"/>
              <a:gd name="connsiteY14" fmla="*/ 699165 h 1504432"/>
              <a:gd name="connsiteX15" fmla="*/ 479565 w 1167737"/>
              <a:gd name="connsiteY15" fmla="*/ 394365 h 1504432"/>
              <a:gd name="connsiteX16" fmla="*/ 526861 w 1167737"/>
              <a:gd name="connsiteY16" fmla="*/ 509979 h 1504432"/>
              <a:gd name="connsiteX17" fmla="*/ 164254 w 1167737"/>
              <a:gd name="connsiteY17" fmla="*/ 184158 h 1504432"/>
              <a:gd name="connsiteX18" fmla="*/ 237827 w 1167737"/>
              <a:gd name="connsiteY18" fmla="*/ 326048 h 1504432"/>
              <a:gd name="connsiteX19" fmla="*/ 1344 w 1167737"/>
              <a:gd name="connsiteY19" fmla="*/ 227 h 1504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167737" h="1504432">
                <a:moveTo>
                  <a:pt x="1344" y="227"/>
                </a:moveTo>
                <a:cubicBezTo>
                  <a:pt x="22365" y="-7656"/>
                  <a:pt x="265854" y="191165"/>
                  <a:pt x="363951" y="278751"/>
                </a:cubicBezTo>
                <a:cubicBezTo>
                  <a:pt x="462048" y="366337"/>
                  <a:pt x="560144" y="497716"/>
                  <a:pt x="589923" y="525744"/>
                </a:cubicBezTo>
                <a:cubicBezTo>
                  <a:pt x="619702" y="553772"/>
                  <a:pt x="508468" y="424145"/>
                  <a:pt x="542627" y="446917"/>
                </a:cubicBezTo>
                <a:cubicBezTo>
                  <a:pt x="576786" y="469689"/>
                  <a:pt x="717799" y="583552"/>
                  <a:pt x="794875" y="662379"/>
                </a:cubicBezTo>
                <a:cubicBezTo>
                  <a:pt x="871951" y="741206"/>
                  <a:pt x="994572" y="887475"/>
                  <a:pt x="1005082" y="919882"/>
                </a:cubicBezTo>
                <a:cubicBezTo>
                  <a:pt x="1015592" y="952289"/>
                  <a:pt x="833413" y="838427"/>
                  <a:pt x="857937" y="856820"/>
                </a:cubicBezTo>
                <a:cubicBezTo>
                  <a:pt x="882461" y="875213"/>
                  <a:pt x="1110186" y="987324"/>
                  <a:pt x="1152227" y="1030241"/>
                </a:cubicBezTo>
                <a:cubicBezTo>
                  <a:pt x="1194268" y="1073158"/>
                  <a:pt x="1140840" y="1037248"/>
                  <a:pt x="1110185" y="1114324"/>
                </a:cubicBezTo>
                <a:cubicBezTo>
                  <a:pt x="1079530" y="1191400"/>
                  <a:pt x="989317" y="1451530"/>
                  <a:pt x="968296" y="1492696"/>
                </a:cubicBezTo>
                <a:cubicBezTo>
                  <a:pt x="947275" y="1533862"/>
                  <a:pt x="1023475" y="1461165"/>
                  <a:pt x="984061" y="1361317"/>
                </a:cubicBezTo>
                <a:cubicBezTo>
                  <a:pt x="944647" y="1261469"/>
                  <a:pt x="745827" y="943530"/>
                  <a:pt x="731813" y="893606"/>
                </a:cubicBezTo>
                <a:cubicBezTo>
                  <a:pt x="717799" y="843682"/>
                  <a:pt x="941143" y="1110820"/>
                  <a:pt x="899978" y="1061772"/>
                </a:cubicBezTo>
                <a:cubicBezTo>
                  <a:pt x="858813" y="1012724"/>
                  <a:pt x="526861" y="659752"/>
                  <a:pt x="484820" y="599317"/>
                </a:cubicBezTo>
                <a:cubicBezTo>
                  <a:pt x="442779" y="538883"/>
                  <a:pt x="648606" y="733324"/>
                  <a:pt x="647730" y="699165"/>
                </a:cubicBezTo>
                <a:cubicBezTo>
                  <a:pt x="646854" y="665006"/>
                  <a:pt x="499710" y="425896"/>
                  <a:pt x="479565" y="394365"/>
                </a:cubicBezTo>
                <a:cubicBezTo>
                  <a:pt x="459420" y="362834"/>
                  <a:pt x="579413" y="545013"/>
                  <a:pt x="526861" y="509979"/>
                </a:cubicBezTo>
                <a:cubicBezTo>
                  <a:pt x="474309" y="474945"/>
                  <a:pt x="212426" y="214813"/>
                  <a:pt x="164254" y="184158"/>
                </a:cubicBezTo>
                <a:cubicBezTo>
                  <a:pt x="116082" y="153503"/>
                  <a:pt x="263227" y="351448"/>
                  <a:pt x="237827" y="326048"/>
                </a:cubicBezTo>
                <a:cubicBezTo>
                  <a:pt x="212427" y="300648"/>
                  <a:pt x="-19677" y="8110"/>
                  <a:pt x="1344" y="227"/>
                </a:cubicBezTo>
                <a:close/>
              </a:path>
            </a:pathLst>
          </a:custGeom>
          <a:solidFill>
            <a:schemeClr val="accent5">
              <a:lumMod val="75000"/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8" name="フリーフォーム 1347">
            <a:extLst>
              <a:ext uri="{FF2B5EF4-FFF2-40B4-BE49-F238E27FC236}">
                <a16:creationId xmlns:a16="http://schemas.microsoft.com/office/drawing/2014/main" id="{7D851B17-AA61-1B5B-D45C-608CFF7450C9}"/>
              </a:ext>
            </a:extLst>
          </p:cNvPr>
          <p:cNvSpPr/>
          <p:nvPr/>
        </p:nvSpPr>
        <p:spPr>
          <a:xfrm>
            <a:off x="6390239" y="9222782"/>
            <a:ext cx="1678032" cy="1935101"/>
          </a:xfrm>
          <a:custGeom>
            <a:avLst/>
            <a:gdLst>
              <a:gd name="connsiteX0" fmla="*/ 320616 w 1678032"/>
              <a:gd name="connsiteY0" fmla="*/ 136680 h 1935101"/>
              <a:gd name="connsiteX1" fmla="*/ 851389 w 1678032"/>
              <a:gd name="connsiteY1" fmla="*/ 809342 h 1935101"/>
              <a:gd name="connsiteX2" fmla="*/ 819858 w 1678032"/>
              <a:gd name="connsiteY2" fmla="*/ 698984 h 1935101"/>
              <a:gd name="connsiteX3" fmla="*/ 1303333 w 1678032"/>
              <a:gd name="connsiteY3" fmla="*/ 945977 h 1935101"/>
              <a:gd name="connsiteX4" fmla="*/ 1187720 w 1678032"/>
              <a:gd name="connsiteY4" fmla="*/ 903935 h 1935101"/>
              <a:gd name="connsiteX5" fmla="*/ 1371651 w 1678032"/>
              <a:gd name="connsiteY5" fmla="*/ 1124652 h 1935101"/>
              <a:gd name="connsiteX6" fmla="*/ 1650175 w 1678032"/>
              <a:gd name="connsiteY6" fmla="*/ 1891908 h 1935101"/>
              <a:gd name="connsiteX7" fmla="*/ 1545071 w 1678032"/>
              <a:gd name="connsiteY7" fmla="*/ 1750018 h 1935101"/>
              <a:gd name="connsiteX8" fmla="*/ 562354 w 1678032"/>
              <a:gd name="connsiteY8" fmla="*/ 1009039 h 1935101"/>
              <a:gd name="connsiteX9" fmla="*/ 672713 w 1678032"/>
              <a:gd name="connsiteY9" fmla="*/ 1140418 h 1935101"/>
              <a:gd name="connsiteX10" fmla="*/ 10561 w 1678032"/>
              <a:gd name="connsiteY10" fmla="*/ 84128 h 1935101"/>
              <a:gd name="connsiteX11" fmla="*/ 257554 w 1678032"/>
              <a:gd name="connsiteY11" fmla="*/ 315356 h 1935101"/>
              <a:gd name="connsiteX12" fmla="*/ 152451 w 1678032"/>
              <a:gd name="connsiteY12" fmla="*/ 46 h 1935101"/>
              <a:gd name="connsiteX13" fmla="*/ 441485 w 1678032"/>
              <a:gd name="connsiteY13" fmla="*/ 341632 h 1935101"/>
              <a:gd name="connsiteX14" fmla="*/ 320616 w 1678032"/>
              <a:gd name="connsiteY14" fmla="*/ 136680 h 19351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678032" h="1935101">
                <a:moveTo>
                  <a:pt x="320616" y="136680"/>
                </a:moveTo>
                <a:cubicBezTo>
                  <a:pt x="388933" y="214632"/>
                  <a:pt x="768182" y="715625"/>
                  <a:pt x="851389" y="809342"/>
                </a:cubicBezTo>
                <a:cubicBezTo>
                  <a:pt x="934596" y="903059"/>
                  <a:pt x="744534" y="676212"/>
                  <a:pt x="819858" y="698984"/>
                </a:cubicBezTo>
                <a:cubicBezTo>
                  <a:pt x="895182" y="721756"/>
                  <a:pt x="1242023" y="911819"/>
                  <a:pt x="1303333" y="945977"/>
                </a:cubicBezTo>
                <a:cubicBezTo>
                  <a:pt x="1364643" y="980135"/>
                  <a:pt x="1176334" y="874156"/>
                  <a:pt x="1187720" y="903935"/>
                </a:cubicBezTo>
                <a:cubicBezTo>
                  <a:pt x="1199106" y="933714"/>
                  <a:pt x="1294575" y="959990"/>
                  <a:pt x="1371651" y="1124652"/>
                </a:cubicBezTo>
                <a:cubicBezTo>
                  <a:pt x="1448727" y="1289314"/>
                  <a:pt x="1621272" y="1787680"/>
                  <a:pt x="1650175" y="1891908"/>
                </a:cubicBezTo>
                <a:cubicBezTo>
                  <a:pt x="1679078" y="1996136"/>
                  <a:pt x="1726374" y="1897163"/>
                  <a:pt x="1545071" y="1750018"/>
                </a:cubicBezTo>
                <a:cubicBezTo>
                  <a:pt x="1363768" y="1602873"/>
                  <a:pt x="707747" y="1110639"/>
                  <a:pt x="562354" y="1009039"/>
                </a:cubicBezTo>
                <a:cubicBezTo>
                  <a:pt x="416961" y="907439"/>
                  <a:pt x="764678" y="1294570"/>
                  <a:pt x="672713" y="1140418"/>
                </a:cubicBezTo>
                <a:cubicBezTo>
                  <a:pt x="580748" y="986266"/>
                  <a:pt x="79754" y="221638"/>
                  <a:pt x="10561" y="84128"/>
                </a:cubicBezTo>
                <a:cubicBezTo>
                  <a:pt x="-58632" y="-53382"/>
                  <a:pt x="233906" y="329370"/>
                  <a:pt x="257554" y="315356"/>
                </a:cubicBezTo>
                <a:cubicBezTo>
                  <a:pt x="281202" y="301342"/>
                  <a:pt x="121796" y="-4333"/>
                  <a:pt x="152451" y="46"/>
                </a:cubicBezTo>
                <a:cubicBezTo>
                  <a:pt x="183106" y="4425"/>
                  <a:pt x="408202" y="314480"/>
                  <a:pt x="441485" y="341632"/>
                </a:cubicBezTo>
                <a:cubicBezTo>
                  <a:pt x="474768" y="368784"/>
                  <a:pt x="252299" y="58728"/>
                  <a:pt x="320616" y="136680"/>
                </a:cubicBezTo>
                <a:close/>
              </a:path>
            </a:pathLst>
          </a:custGeom>
          <a:solidFill>
            <a:schemeClr val="accent5">
              <a:lumMod val="75000"/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9" name="フリーフォーム 1348">
            <a:extLst>
              <a:ext uri="{FF2B5EF4-FFF2-40B4-BE49-F238E27FC236}">
                <a16:creationId xmlns:a16="http://schemas.microsoft.com/office/drawing/2014/main" id="{846DECED-1FB9-F8D6-3133-6427C0A501E8}"/>
              </a:ext>
            </a:extLst>
          </p:cNvPr>
          <p:cNvSpPr/>
          <p:nvPr/>
        </p:nvSpPr>
        <p:spPr>
          <a:xfrm>
            <a:off x="7513109" y="10110890"/>
            <a:ext cx="918117" cy="926366"/>
          </a:xfrm>
          <a:custGeom>
            <a:avLst/>
            <a:gdLst>
              <a:gd name="connsiteX0" fmla="*/ 12298 w 918117"/>
              <a:gd name="connsiteY0" fmla="*/ 62 h 926366"/>
              <a:gd name="connsiteX1" fmla="*/ 642919 w 918117"/>
              <a:gd name="connsiteY1" fmla="*/ 394200 h 926366"/>
              <a:gd name="connsiteX2" fmla="*/ 569346 w 918117"/>
              <a:gd name="connsiteY2" fmla="*/ 283841 h 926366"/>
              <a:gd name="connsiteX3" fmla="*/ 758532 w 918117"/>
              <a:gd name="connsiteY3" fmla="*/ 546600 h 926366"/>
              <a:gd name="connsiteX4" fmla="*/ 916188 w 918117"/>
              <a:gd name="connsiteY4" fmla="*/ 851400 h 926366"/>
              <a:gd name="connsiteX5" fmla="*/ 816339 w 918117"/>
              <a:gd name="connsiteY5" fmla="*/ 835634 h 926366"/>
              <a:gd name="connsiteX6" fmla="*/ 411691 w 918117"/>
              <a:gd name="connsiteY6" fmla="*/ 856655 h 926366"/>
              <a:gd name="connsiteX7" fmla="*/ 469498 w 918117"/>
              <a:gd name="connsiteY7" fmla="*/ 888186 h 926366"/>
              <a:gd name="connsiteX8" fmla="*/ 154188 w 918117"/>
              <a:gd name="connsiteY8" fmla="*/ 268076 h 926366"/>
              <a:gd name="connsiteX9" fmla="*/ 217250 w 918117"/>
              <a:gd name="connsiteY9" fmla="*/ 362669 h 926366"/>
              <a:gd name="connsiteX10" fmla="*/ 12298 w 918117"/>
              <a:gd name="connsiteY10" fmla="*/ 62 h 9263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918117" h="926366">
                <a:moveTo>
                  <a:pt x="12298" y="62"/>
                </a:moveTo>
                <a:cubicBezTo>
                  <a:pt x="83243" y="5317"/>
                  <a:pt x="550078" y="346904"/>
                  <a:pt x="642919" y="394200"/>
                </a:cubicBezTo>
                <a:cubicBezTo>
                  <a:pt x="735760" y="441496"/>
                  <a:pt x="550077" y="258441"/>
                  <a:pt x="569346" y="283841"/>
                </a:cubicBezTo>
                <a:cubicBezTo>
                  <a:pt x="588615" y="309241"/>
                  <a:pt x="700725" y="452007"/>
                  <a:pt x="758532" y="546600"/>
                </a:cubicBezTo>
                <a:cubicBezTo>
                  <a:pt x="816339" y="641193"/>
                  <a:pt x="906554" y="803228"/>
                  <a:pt x="916188" y="851400"/>
                </a:cubicBezTo>
                <a:cubicBezTo>
                  <a:pt x="925822" y="899572"/>
                  <a:pt x="900422" y="834758"/>
                  <a:pt x="816339" y="835634"/>
                </a:cubicBezTo>
                <a:cubicBezTo>
                  <a:pt x="732256" y="836510"/>
                  <a:pt x="469498" y="847896"/>
                  <a:pt x="411691" y="856655"/>
                </a:cubicBezTo>
                <a:cubicBezTo>
                  <a:pt x="353884" y="865414"/>
                  <a:pt x="512415" y="986283"/>
                  <a:pt x="469498" y="888186"/>
                </a:cubicBezTo>
                <a:cubicBezTo>
                  <a:pt x="426581" y="790089"/>
                  <a:pt x="196229" y="355662"/>
                  <a:pt x="154188" y="268076"/>
                </a:cubicBezTo>
                <a:cubicBezTo>
                  <a:pt x="112147" y="180490"/>
                  <a:pt x="234767" y="402959"/>
                  <a:pt x="217250" y="362669"/>
                </a:cubicBezTo>
                <a:cubicBezTo>
                  <a:pt x="199733" y="322379"/>
                  <a:pt x="-58647" y="-5193"/>
                  <a:pt x="12298" y="62"/>
                </a:cubicBezTo>
                <a:close/>
              </a:path>
            </a:pathLst>
          </a:custGeom>
          <a:solidFill>
            <a:schemeClr val="accent5">
              <a:lumMod val="75000"/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0" name="フリーフォーム 1349">
            <a:extLst>
              <a:ext uri="{FF2B5EF4-FFF2-40B4-BE49-F238E27FC236}">
                <a16:creationId xmlns:a16="http://schemas.microsoft.com/office/drawing/2014/main" id="{1A62183A-CC6D-8CB2-71A7-D754629958B2}"/>
              </a:ext>
            </a:extLst>
          </p:cNvPr>
          <p:cNvSpPr/>
          <p:nvPr/>
        </p:nvSpPr>
        <p:spPr>
          <a:xfrm>
            <a:off x="6857650" y="8191190"/>
            <a:ext cx="1710101" cy="859945"/>
          </a:xfrm>
          <a:custGeom>
            <a:avLst/>
            <a:gdLst>
              <a:gd name="connsiteX0" fmla="*/ 173771 w 1710101"/>
              <a:gd name="connsiteY0" fmla="*/ 169789 h 859945"/>
              <a:gd name="connsiteX1" fmla="*/ 599440 w 1710101"/>
              <a:gd name="connsiteY1" fmla="*/ 43665 h 859945"/>
              <a:gd name="connsiteX2" fmla="*/ 835922 w 1710101"/>
              <a:gd name="connsiteY2" fmla="*/ 1624 h 859945"/>
              <a:gd name="connsiteX3" fmla="*/ 746584 w 1710101"/>
              <a:gd name="connsiteY3" fmla="*/ 90962 h 859945"/>
              <a:gd name="connsiteX4" fmla="*/ 972557 w 1710101"/>
              <a:gd name="connsiteY4" fmla="*/ 337955 h 859945"/>
              <a:gd name="connsiteX5" fmla="*/ 851688 w 1710101"/>
              <a:gd name="connsiteY5" fmla="*/ 285403 h 859945"/>
              <a:gd name="connsiteX6" fmla="*/ 1219550 w 1710101"/>
              <a:gd name="connsiteY6" fmla="*/ 479844 h 859945"/>
              <a:gd name="connsiteX7" fmla="*/ 1660984 w 1710101"/>
              <a:gd name="connsiteY7" fmla="*/ 637500 h 859945"/>
              <a:gd name="connsiteX8" fmla="*/ 1618943 w 1710101"/>
              <a:gd name="connsiteY8" fmla="*/ 611224 h 859945"/>
              <a:gd name="connsiteX9" fmla="*/ 946281 w 1710101"/>
              <a:gd name="connsiteY9" fmla="*/ 548162 h 859945"/>
              <a:gd name="connsiteX10" fmla="*/ 1151233 w 1710101"/>
              <a:gd name="connsiteY10" fmla="*/ 695307 h 859945"/>
              <a:gd name="connsiteX11" fmla="*/ 620460 w 1710101"/>
              <a:gd name="connsiteY11" fmla="*/ 401017 h 859945"/>
              <a:gd name="connsiteX12" fmla="*/ 830667 w 1710101"/>
              <a:gd name="connsiteY12" fmla="*/ 479844 h 859945"/>
              <a:gd name="connsiteX13" fmla="*/ 473316 w 1710101"/>
              <a:gd name="connsiteY13" fmla="*/ 369486 h 859945"/>
              <a:gd name="connsiteX14" fmla="*/ 21371 w 1710101"/>
              <a:gd name="connsiteY14" fmla="*/ 837196 h 859945"/>
              <a:gd name="connsiteX15" fmla="*/ 84433 w 1710101"/>
              <a:gd name="connsiteY15" fmla="*/ 747858 h 859945"/>
              <a:gd name="connsiteX16" fmla="*/ 184281 w 1710101"/>
              <a:gd name="connsiteY16" fmla="*/ 406272 h 859945"/>
              <a:gd name="connsiteX17" fmla="*/ 205302 w 1710101"/>
              <a:gd name="connsiteY17" fmla="*/ 532396 h 859945"/>
              <a:gd name="connsiteX18" fmla="*/ 247343 w 1710101"/>
              <a:gd name="connsiteY18" fmla="*/ 406272 h 859945"/>
              <a:gd name="connsiteX19" fmla="*/ 236833 w 1710101"/>
              <a:gd name="connsiteY19" fmla="*/ 274893 h 859945"/>
              <a:gd name="connsiteX20" fmla="*/ 173771 w 1710101"/>
              <a:gd name="connsiteY20" fmla="*/ 169789 h 8599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710101" h="859945">
                <a:moveTo>
                  <a:pt x="173771" y="169789"/>
                </a:moveTo>
                <a:cubicBezTo>
                  <a:pt x="234205" y="131251"/>
                  <a:pt x="489082" y="71692"/>
                  <a:pt x="599440" y="43665"/>
                </a:cubicBezTo>
                <a:cubicBezTo>
                  <a:pt x="709798" y="15638"/>
                  <a:pt x="811398" y="-6259"/>
                  <a:pt x="835922" y="1624"/>
                </a:cubicBezTo>
                <a:cubicBezTo>
                  <a:pt x="860446" y="9507"/>
                  <a:pt x="723812" y="34907"/>
                  <a:pt x="746584" y="90962"/>
                </a:cubicBezTo>
                <a:cubicBezTo>
                  <a:pt x="769357" y="147017"/>
                  <a:pt x="955040" y="305548"/>
                  <a:pt x="972557" y="337955"/>
                </a:cubicBezTo>
                <a:cubicBezTo>
                  <a:pt x="990074" y="370362"/>
                  <a:pt x="810523" y="261755"/>
                  <a:pt x="851688" y="285403"/>
                </a:cubicBezTo>
                <a:cubicBezTo>
                  <a:pt x="892853" y="309051"/>
                  <a:pt x="1084667" y="421161"/>
                  <a:pt x="1219550" y="479844"/>
                </a:cubicBezTo>
                <a:cubicBezTo>
                  <a:pt x="1354433" y="538527"/>
                  <a:pt x="1594419" y="615603"/>
                  <a:pt x="1660984" y="637500"/>
                </a:cubicBezTo>
                <a:cubicBezTo>
                  <a:pt x="1727549" y="659397"/>
                  <a:pt x="1738060" y="626114"/>
                  <a:pt x="1618943" y="611224"/>
                </a:cubicBezTo>
                <a:cubicBezTo>
                  <a:pt x="1499826" y="596334"/>
                  <a:pt x="1024233" y="534148"/>
                  <a:pt x="946281" y="548162"/>
                </a:cubicBezTo>
                <a:cubicBezTo>
                  <a:pt x="868329" y="562176"/>
                  <a:pt x="1205536" y="719831"/>
                  <a:pt x="1151233" y="695307"/>
                </a:cubicBezTo>
                <a:cubicBezTo>
                  <a:pt x="1096930" y="670783"/>
                  <a:pt x="673888" y="436927"/>
                  <a:pt x="620460" y="401017"/>
                </a:cubicBezTo>
                <a:cubicBezTo>
                  <a:pt x="567032" y="365107"/>
                  <a:pt x="855191" y="485099"/>
                  <a:pt x="830667" y="479844"/>
                </a:cubicBezTo>
                <a:cubicBezTo>
                  <a:pt x="806143" y="474589"/>
                  <a:pt x="608199" y="309927"/>
                  <a:pt x="473316" y="369486"/>
                </a:cubicBezTo>
                <a:cubicBezTo>
                  <a:pt x="338433" y="429045"/>
                  <a:pt x="86185" y="774134"/>
                  <a:pt x="21371" y="837196"/>
                </a:cubicBezTo>
                <a:cubicBezTo>
                  <a:pt x="-43443" y="900258"/>
                  <a:pt x="57281" y="819679"/>
                  <a:pt x="84433" y="747858"/>
                </a:cubicBezTo>
                <a:cubicBezTo>
                  <a:pt x="111585" y="676037"/>
                  <a:pt x="164136" y="442182"/>
                  <a:pt x="184281" y="406272"/>
                </a:cubicBezTo>
                <a:cubicBezTo>
                  <a:pt x="204426" y="370362"/>
                  <a:pt x="194792" y="532396"/>
                  <a:pt x="205302" y="532396"/>
                </a:cubicBezTo>
                <a:cubicBezTo>
                  <a:pt x="215812" y="532396"/>
                  <a:pt x="242088" y="449189"/>
                  <a:pt x="247343" y="406272"/>
                </a:cubicBezTo>
                <a:cubicBezTo>
                  <a:pt x="252598" y="363355"/>
                  <a:pt x="241212" y="315183"/>
                  <a:pt x="236833" y="274893"/>
                </a:cubicBezTo>
                <a:cubicBezTo>
                  <a:pt x="232454" y="234603"/>
                  <a:pt x="113337" y="208327"/>
                  <a:pt x="173771" y="169789"/>
                </a:cubicBezTo>
                <a:close/>
              </a:path>
            </a:pathLst>
          </a:custGeom>
          <a:solidFill>
            <a:schemeClr val="accent5">
              <a:lumMod val="75000"/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1" name="フリーフォーム 1350">
            <a:extLst>
              <a:ext uri="{FF2B5EF4-FFF2-40B4-BE49-F238E27FC236}">
                <a16:creationId xmlns:a16="http://schemas.microsoft.com/office/drawing/2014/main" id="{9CFF15B5-92BE-BF0E-57D0-DC07656C4C2E}"/>
              </a:ext>
            </a:extLst>
          </p:cNvPr>
          <p:cNvSpPr/>
          <p:nvPr/>
        </p:nvSpPr>
        <p:spPr>
          <a:xfrm>
            <a:off x="6968020" y="8486653"/>
            <a:ext cx="1069941" cy="1669550"/>
          </a:xfrm>
          <a:custGeom>
            <a:avLst/>
            <a:gdLst>
              <a:gd name="connsiteX0" fmla="*/ 273608 w 1069941"/>
              <a:gd name="connsiteY0" fmla="*/ 16216 h 1669550"/>
              <a:gd name="connsiteX1" fmla="*/ 914739 w 1069941"/>
              <a:gd name="connsiteY1" fmla="*/ 578519 h 1669550"/>
              <a:gd name="connsiteX2" fmla="*/ 883208 w 1069941"/>
              <a:gd name="connsiteY2" fmla="*/ 473416 h 1669550"/>
              <a:gd name="connsiteX3" fmla="*/ 1030352 w 1069941"/>
              <a:gd name="connsiteY3" fmla="*/ 704644 h 1669550"/>
              <a:gd name="connsiteX4" fmla="*/ 1056628 w 1069941"/>
              <a:gd name="connsiteY4" fmla="*/ 673113 h 1669550"/>
              <a:gd name="connsiteX5" fmla="*/ 846421 w 1069941"/>
              <a:gd name="connsiteY5" fmla="*/ 1098781 h 1669550"/>
              <a:gd name="connsiteX6" fmla="*/ 1040863 w 1069941"/>
              <a:gd name="connsiteY6" fmla="*/ 904340 h 1669550"/>
              <a:gd name="connsiteX7" fmla="*/ 820146 w 1069941"/>
              <a:gd name="connsiteY7" fmla="*/ 1235416 h 1669550"/>
              <a:gd name="connsiteX8" fmla="*/ 946270 w 1069941"/>
              <a:gd name="connsiteY8" fmla="*/ 1661085 h 1669550"/>
              <a:gd name="connsiteX9" fmla="*/ 862187 w 1069941"/>
              <a:gd name="connsiteY9" fmla="*/ 1487664 h 1669550"/>
              <a:gd name="connsiteX10" fmla="*/ 720297 w 1069941"/>
              <a:gd name="connsiteY10" fmla="*/ 1109292 h 1669550"/>
              <a:gd name="connsiteX11" fmla="*/ 520601 w 1069941"/>
              <a:gd name="connsiteY11" fmla="*/ 1608533 h 1669550"/>
              <a:gd name="connsiteX12" fmla="*/ 567897 w 1069941"/>
              <a:gd name="connsiteY12" fmla="*/ 1298478 h 1669550"/>
              <a:gd name="connsiteX13" fmla="*/ 604683 w 1069941"/>
              <a:gd name="connsiteY13" fmla="*/ 914850 h 1669550"/>
              <a:gd name="connsiteX14" fmla="*/ 483814 w 1069941"/>
              <a:gd name="connsiteY14" fmla="*/ 462906 h 1669550"/>
              <a:gd name="connsiteX15" fmla="*/ 578408 w 1069941"/>
              <a:gd name="connsiteY15" fmla="*/ 746685 h 1669550"/>
              <a:gd name="connsiteX16" fmla="*/ 352435 w 1069941"/>
              <a:gd name="connsiteY16" fmla="*/ 336781 h 1669550"/>
              <a:gd name="connsiteX17" fmla="*/ 339 w 1069941"/>
              <a:gd name="connsiteY17" fmla="*/ 468161 h 1669550"/>
              <a:gd name="connsiteX18" fmla="*/ 284118 w 1069941"/>
              <a:gd name="connsiteY18" fmla="*/ 273719 h 1669550"/>
              <a:gd name="connsiteX19" fmla="*/ 100187 w 1069941"/>
              <a:gd name="connsiteY19" fmla="*/ 289485 h 1669550"/>
              <a:gd name="connsiteX20" fmla="*/ 205290 w 1069941"/>
              <a:gd name="connsiteY20" fmla="*/ 121319 h 1669550"/>
              <a:gd name="connsiteX21" fmla="*/ 100187 w 1069941"/>
              <a:gd name="connsiteY21" fmla="*/ 147595 h 1669550"/>
              <a:gd name="connsiteX22" fmla="*/ 273608 w 1069941"/>
              <a:gd name="connsiteY22" fmla="*/ 16216 h 1669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069941" h="1669550">
                <a:moveTo>
                  <a:pt x="273608" y="16216"/>
                </a:moveTo>
                <a:cubicBezTo>
                  <a:pt x="409367" y="88037"/>
                  <a:pt x="813139" y="502319"/>
                  <a:pt x="914739" y="578519"/>
                </a:cubicBezTo>
                <a:cubicBezTo>
                  <a:pt x="1016339" y="654719"/>
                  <a:pt x="863939" y="452395"/>
                  <a:pt x="883208" y="473416"/>
                </a:cubicBezTo>
                <a:cubicBezTo>
                  <a:pt x="902477" y="494437"/>
                  <a:pt x="1001449" y="671361"/>
                  <a:pt x="1030352" y="704644"/>
                </a:cubicBezTo>
                <a:cubicBezTo>
                  <a:pt x="1059255" y="737927"/>
                  <a:pt x="1087283" y="607424"/>
                  <a:pt x="1056628" y="673113"/>
                </a:cubicBezTo>
                <a:cubicBezTo>
                  <a:pt x="1025973" y="738802"/>
                  <a:pt x="849049" y="1060243"/>
                  <a:pt x="846421" y="1098781"/>
                </a:cubicBezTo>
                <a:cubicBezTo>
                  <a:pt x="843794" y="1137319"/>
                  <a:pt x="1045242" y="881568"/>
                  <a:pt x="1040863" y="904340"/>
                </a:cubicBezTo>
                <a:cubicBezTo>
                  <a:pt x="1036484" y="927112"/>
                  <a:pt x="835912" y="1109292"/>
                  <a:pt x="820146" y="1235416"/>
                </a:cubicBezTo>
                <a:cubicBezTo>
                  <a:pt x="804381" y="1361540"/>
                  <a:pt x="939263" y="1619044"/>
                  <a:pt x="946270" y="1661085"/>
                </a:cubicBezTo>
                <a:cubicBezTo>
                  <a:pt x="953277" y="1703126"/>
                  <a:pt x="899849" y="1579629"/>
                  <a:pt x="862187" y="1487664"/>
                </a:cubicBezTo>
                <a:cubicBezTo>
                  <a:pt x="824525" y="1395699"/>
                  <a:pt x="777228" y="1089147"/>
                  <a:pt x="720297" y="1109292"/>
                </a:cubicBezTo>
                <a:cubicBezTo>
                  <a:pt x="663366" y="1129437"/>
                  <a:pt x="546001" y="1577002"/>
                  <a:pt x="520601" y="1608533"/>
                </a:cubicBezTo>
                <a:cubicBezTo>
                  <a:pt x="495201" y="1640064"/>
                  <a:pt x="553883" y="1414092"/>
                  <a:pt x="567897" y="1298478"/>
                </a:cubicBezTo>
                <a:cubicBezTo>
                  <a:pt x="581911" y="1182864"/>
                  <a:pt x="618697" y="1054112"/>
                  <a:pt x="604683" y="914850"/>
                </a:cubicBezTo>
                <a:cubicBezTo>
                  <a:pt x="590669" y="775588"/>
                  <a:pt x="488193" y="490934"/>
                  <a:pt x="483814" y="462906"/>
                </a:cubicBezTo>
                <a:cubicBezTo>
                  <a:pt x="479435" y="434879"/>
                  <a:pt x="600304" y="767706"/>
                  <a:pt x="578408" y="746685"/>
                </a:cubicBezTo>
                <a:cubicBezTo>
                  <a:pt x="556512" y="725664"/>
                  <a:pt x="448780" y="383202"/>
                  <a:pt x="352435" y="336781"/>
                </a:cubicBezTo>
                <a:cubicBezTo>
                  <a:pt x="256090" y="290360"/>
                  <a:pt x="11725" y="478671"/>
                  <a:pt x="339" y="468161"/>
                </a:cubicBezTo>
                <a:cubicBezTo>
                  <a:pt x="-11047" y="457651"/>
                  <a:pt x="267477" y="303498"/>
                  <a:pt x="284118" y="273719"/>
                </a:cubicBezTo>
                <a:cubicBezTo>
                  <a:pt x="300759" y="243940"/>
                  <a:pt x="113325" y="314885"/>
                  <a:pt x="100187" y="289485"/>
                </a:cubicBezTo>
                <a:cubicBezTo>
                  <a:pt x="87049" y="264085"/>
                  <a:pt x="205290" y="144967"/>
                  <a:pt x="205290" y="121319"/>
                </a:cubicBezTo>
                <a:cubicBezTo>
                  <a:pt x="205290" y="97671"/>
                  <a:pt x="84422" y="161609"/>
                  <a:pt x="100187" y="147595"/>
                </a:cubicBezTo>
                <a:cubicBezTo>
                  <a:pt x="115952" y="133581"/>
                  <a:pt x="137849" y="-55605"/>
                  <a:pt x="273608" y="16216"/>
                </a:cubicBezTo>
                <a:close/>
              </a:path>
            </a:pathLst>
          </a:custGeom>
          <a:solidFill>
            <a:schemeClr val="accent5">
              <a:lumMod val="75000"/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2" name="フリーフォーム 1351">
            <a:extLst>
              <a:ext uri="{FF2B5EF4-FFF2-40B4-BE49-F238E27FC236}">
                <a16:creationId xmlns:a16="http://schemas.microsoft.com/office/drawing/2014/main" id="{37137CD2-935F-ABEE-D8E1-48946428547E}"/>
              </a:ext>
            </a:extLst>
          </p:cNvPr>
          <p:cNvSpPr/>
          <p:nvPr/>
        </p:nvSpPr>
        <p:spPr>
          <a:xfrm>
            <a:off x="8009221" y="8891627"/>
            <a:ext cx="503162" cy="1684174"/>
          </a:xfrm>
          <a:custGeom>
            <a:avLst/>
            <a:gdLst>
              <a:gd name="connsiteX0" fmla="*/ 278186 w 503162"/>
              <a:gd name="connsiteY0" fmla="*/ 125 h 1684174"/>
              <a:gd name="connsiteX1" fmla="*/ 320227 w 503162"/>
              <a:gd name="connsiteY1" fmla="*/ 346966 h 1684174"/>
              <a:gd name="connsiteX2" fmla="*/ 498903 w 503162"/>
              <a:gd name="connsiteY2" fmla="*/ 904014 h 1684174"/>
              <a:gd name="connsiteX3" fmla="*/ 446351 w 503162"/>
              <a:gd name="connsiteY3" fmla="*/ 809421 h 1684174"/>
              <a:gd name="connsiteX4" fmla="*/ 435841 w 503162"/>
              <a:gd name="connsiteY4" fmla="*/ 1324428 h 1684174"/>
              <a:gd name="connsiteX5" fmla="*/ 357013 w 503162"/>
              <a:gd name="connsiteY5" fmla="*/ 1676525 h 1684174"/>
              <a:gd name="connsiteX6" fmla="*/ 357013 w 503162"/>
              <a:gd name="connsiteY6" fmla="*/ 1482083 h 1684174"/>
              <a:gd name="connsiteX7" fmla="*/ 10172 w 503162"/>
              <a:gd name="connsiteY7" fmla="*/ 567683 h 1684174"/>
              <a:gd name="connsiteX8" fmla="*/ 89000 w 503162"/>
              <a:gd name="connsiteY8" fmla="*/ 756870 h 1684174"/>
              <a:gd name="connsiteX9" fmla="*/ 52213 w 503162"/>
              <a:gd name="connsiteY9" fmla="*/ 63187 h 1684174"/>
              <a:gd name="connsiteX10" fmla="*/ 136296 w 503162"/>
              <a:gd name="connsiteY10" fmla="*/ 399518 h 1684174"/>
              <a:gd name="connsiteX11" fmla="*/ 157317 w 503162"/>
              <a:gd name="connsiteY11" fmla="*/ 157780 h 1684174"/>
              <a:gd name="connsiteX12" fmla="*/ 178338 w 503162"/>
              <a:gd name="connsiteY12" fmla="*/ 304925 h 1684174"/>
              <a:gd name="connsiteX13" fmla="*/ 278186 w 503162"/>
              <a:gd name="connsiteY13" fmla="*/ 125 h 1684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03162" h="1684174">
                <a:moveTo>
                  <a:pt x="278186" y="125"/>
                </a:moveTo>
                <a:cubicBezTo>
                  <a:pt x="301834" y="7132"/>
                  <a:pt x="283441" y="196318"/>
                  <a:pt x="320227" y="346966"/>
                </a:cubicBezTo>
                <a:cubicBezTo>
                  <a:pt x="357013" y="497614"/>
                  <a:pt x="477882" y="826938"/>
                  <a:pt x="498903" y="904014"/>
                </a:cubicBezTo>
                <a:cubicBezTo>
                  <a:pt x="519924" y="981090"/>
                  <a:pt x="456861" y="739352"/>
                  <a:pt x="446351" y="809421"/>
                </a:cubicBezTo>
                <a:cubicBezTo>
                  <a:pt x="435841" y="879490"/>
                  <a:pt x="450731" y="1179911"/>
                  <a:pt x="435841" y="1324428"/>
                </a:cubicBezTo>
                <a:cubicBezTo>
                  <a:pt x="420951" y="1468945"/>
                  <a:pt x="370151" y="1650249"/>
                  <a:pt x="357013" y="1676525"/>
                </a:cubicBezTo>
                <a:cubicBezTo>
                  <a:pt x="343875" y="1702801"/>
                  <a:pt x="414820" y="1666890"/>
                  <a:pt x="357013" y="1482083"/>
                </a:cubicBezTo>
                <a:cubicBezTo>
                  <a:pt x="299206" y="1297276"/>
                  <a:pt x="54841" y="688552"/>
                  <a:pt x="10172" y="567683"/>
                </a:cubicBezTo>
                <a:cubicBezTo>
                  <a:pt x="-34497" y="446814"/>
                  <a:pt x="81993" y="840953"/>
                  <a:pt x="89000" y="756870"/>
                </a:cubicBezTo>
                <a:cubicBezTo>
                  <a:pt x="96007" y="672787"/>
                  <a:pt x="44330" y="122746"/>
                  <a:pt x="52213" y="63187"/>
                </a:cubicBezTo>
                <a:cubicBezTo>
                  <a:pt x="60096" y="3628"/>
                  <a:pt x="118779" y="383753"/>
                  <a:pt x="136296" y="399518"/>
                </a:cubicBezTo>
                <a:cubicBezTo>
                  <a:pt x="153813" y="415284"/>
                  <a:pt x="150310" y="173545"/>
                  <a:pt x="157317" y="157780"/>
                </a:cubicBezTo>
                <a:cubicBezTo>
                  <a:pt x="164324" y="142015"/>
                  <a:pt x="161697" y="327697"/>
                  <a:pt x="178338" y="304925"/>
                </a:cubicBezTo>
                <a:cubicBezTo>
                  <a:pt x="194979" y="282153"/>
                  <a:pt x="254538" y="-6882"/>
                  <a:pt x="278186" y="125"/>
                </a:cubicBezTo>
                <a:close/>
              </a:path>
            </a:pathLst>
          </a:custGeom>
          <a:solidFill>
            <a:schemeClr val="accent5">
              <a:lumMod val="75000"/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3" name="フリーフォーム 1352">
            <a:extLst>
              <a:ext uri="{FF2B5EF4-FFF2-40B4-BE49-F238E27FC236}">
                <a16:creationId xmlns:a16="http://schemas.microsoft.com/office/drawing/2014/main" id="{3C0C92C7-2EC9-9D81-B6B9-7EBD0A7451E7}"/>
              </a:ext>
            </a:extLst>
          </p:cNvPr>
          <p:cNvSpPr/>
          <p:nvPr/>
        </p:nvSpPr>
        <p:spPr>
          <a:xfrm>
            <a:off x="7882206" y="8668408"/>
            <a:ext cx="605913" cy="221897"/>
          </a:xfrm>
          <a:custGeom>
            <a:avLst/>
            <a:gdLst>
              <a:gd name="connsiteX0" fmla="*/ 553 w 605913"/>
              <a:gd name="connsiteY0" fmla="*/ 2626 h 221897"/>
              <a:gd name="connsiteX1" fmla="*/ 273822 w 605913"/>
              <a:gd name="connsiteY1" fmla="*/ 97220 h 221897"/>
              <a:gd name="connsiteX2" fmla="*/ 604897 w 605913"/>
              <a:gd name="connsiteY2" fmla="*/ 181302 h 221897"/>
              <a:gd name="connsiteX3" fmla="*/ 368415 w 605913"/>
              <a:gd name="connsiteY3" fmla="*/ 170792 h 221897"/>
              <a:gd name="connsiteX4" fmla="*/ 121422 w 605913"/>
              <a:gd name="connsiteY4" fmla="*/ 207578 h 221897"/>
              <a:gd name="connsiteX5" fmla="*/ 200249 w 605913"/>
              <a:gd name="connsiteY5" fmla="*/ 207578 h 221897"/>
              <a:gd name="connsiteX6" fmla="*/ 553 w 605913"/>
              <a:gd name="connsiteY6" fmla="*/ 2626 h 2218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5913" h="221897">
                <a:moveTo>
                  <a:pt x="553" y="2626"/>
                </a:moveTo>
                <a:cubicBezTo>
                  <a:pt x="12815" y="-15767"/>
                  <a:pt x="173098" y="67441"/>
                  <a:pt x="273822" y="97220"/>
                </a:cubicBezTo>
                <a:cubicBezTo>
                  <a:pt x="374546" y="126999"/>
                  <a:pt x="589132" y="169040"/>
                  <a:pt x="604897" y="181302"/>
                </a:cubicBezTo>
                <a:cubicBezTo>
                  <a:pt x="620662" y="193564"/>
                  <a:pt x="448994" y="166413"/>
                  <a:pt x="368415" y="170792"/>
                </a:cubicBezTo>
                <a:cubicBezTo>
                  <a:pt x="287836" y="175171"/>
                  <a:pt x="149450" y="201447"/>
                  <a:pt x="121422" y="207578"/>
                </a:cubicBezTo>
                <a:cubicBezTo>
                  <a:pt x="93394" y="213709"/>
                  <a:pt x="216891" y="236481"/>
                  <a:pt x="200249" y="207578"/>
                </a:cubicBezTo>
                <a:cubicBezTo>
                  <a:pt x="183607" y="178675"/>
                  <a:pt x="-11709" y="21019"/>
                  <a:pt x="553" y="2626"/>
                </a:cubicBezTo>
                <a:close/>
              </a:path>
            </a:pathLst>
          </a:custGeom>
          <a:solidFill>
            <a:schemeClr val="accent5">
              <a:lumMod val="75000"/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4" name="フリーフォーム 1353">
            <a:extLst>
              <a:ext uri="{FF2B5EF4-FFF2-40B4-BE49-F238E27FC236}">
                <a16:creationId xmlns:a16="http://schemas.microsoft.com/office/drawing/2014/main" id="{2E0B89B8-D082-171A-0C65-E56858A2B48E}"/>
              </a:ext>
            </a:extLst>
          </p:cNvPr>
          <p:cNvSpPr/>
          <p:nvPr/>
        </p:nvSpPr>
        <p:spPr>
          <a:xfrm>
            <a:off x="7383410" y="8123793"/>
            <a:ext cx="928079" cy="316521"/>
          </a:xfrm>
          <a:custGeom>
            <a:avLst/>
            <a:gdLst>
              <a:gd name="connsiteX0" fmla="*/ 68424 w 928079"/>
              <a:gd name="connsiteY0" fmla="*/ 53255 h 316521"/>
              <a:gd name="connsiteX1" fmla="*/ 530880 w 928079"/>
              <a:gd name="connsiteY1" fmla="*/ 704 h 316521"/>
              <a:gd name="connsiteX2" fmla="*/ 278631 w 928079"/>
              <a:gd name="connsiteY2" fmla="*/ 95297 h 316521"/>
              <a:gd name="connsiteX3" fmla="*/ 657004 w 928079"/>
              <a:gd name="connsiteY3" fmla="*/ 121573 h 316521"/>
              <a:gd name="connsiteX4" fmla="*/ 415266 w 928079"/>
              <a:gd name="connsiteY4" fmla="*/ 200400 h 316521"/>
              <a:gd name="connsiteX5" fmla="*/ 646493 w 928079"/>
              <a:gd name="connsiteY5" fmla="*/ 231931 h 316521"/>
              <a:gd name="connsiteX6" fmla="*/ 919762 w 928079"/>
              <a:gd name="connsiteY6" fmla="*/ 174124 h 316521"/>
              <a:gd name="connsiteX7" fmla="*/ 830424 w 928079"/>
              <a:gd name="connsiteY7" fmla="*/ 231931 h 316521"/>
              <a:gd name="connsiteX8" fmla="*/ 557156 w 928079"/>
              <a:gd name="connsiteY8" fmla="*/ 316014 h 316521"/>
              <a:gd name="connsiteX9" fmla="*/ 215569 w 928079"/>
              <a:gd name="connsiteY9" fmla="*/ 189890 h 316521"/>
              <a:gd name="connsiteX10" fmla="*/ 394245 w 928079"/>
              <a:gd name="connsiteY10" fmla="*/ 268717 h 316521"/>
              <a:gd name="connsiteX11" fmla="*/ 294397 w 928079"/>
              <a:gd name="connsiteY11" fmla="*/ 163614 h 316521"/>
              <a:gd name="connsiteX12" fmla="*/ 107 w 928079"/>
              <a:gd name="connsiteY12" fmla="*/ 179379 h 316521"/>
              <a:gd name="connsiteX13" fmla="*/ 257611 w 928079"/>
              <a:gd name="connsiteY13" fmla="*/ 74276 h 316521"/>
              <a:gd name="connsiteX14" fmla="*/ 68424 w 928079"/>
              <a:gd name="connsiteY14" fmla="*/ 53255 h 3165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928079" h="316521">
                <a:moveTo>
                  <a:pt x="68424" y="53255"/>
                </a:moveTo>
                <a:cubicBezTo>
                  <a:pt x="113969" y="40993"/>
                  <a:pt x="495845" y="-6303"/>
                  <a:pt x="530880" y="704"/>
                </a:cubicBezTo>
                <a:cubicBezTo>
                  <a:pt x="565915" y="7711"/>
                  <a:pt x="257610" y="75152"/>
                  <a:pt x="278631" y="95297"/>
                </a:cubicBezTo>
                <a:cubicBezTo>
                  <a:pt x="299652" y="115442"/>
                  <a:pt x="634232" y="104056"/>
                  <a:pt x="657004" y="121573"/>
                </a:cubicBezTo>
                <a:cubicBezTo>
                  <a:pt x="679777" y="139090"/>
                  <a:pt x="417018" y="182007"/>
                  <a:pt x="415266" y="200400"/>
                </a:cubicBezTo>
                <a:cubicBezTo>
                  <a:pt x="413514" y="218793"/>
                  <a:pt x="562410" y="236310"/>
                  <a:pt x="646493" y="231931"/>
                </a:cubicBezTo>
                <a:cubicBezTo>
                  <a:pt x="730576" y="227552"/>
                  <a:pt x="889107" y="174124"/>
                  <a:pt x="919762" y="174124"/>
                </a:cubicBezTo>
                <a:cubicBezTo>
                  <a:pt x="950417" y="174124"/>
                  <a:pt x="890858" y="208283"/>
                  <a:pt x="830424" y="231931"/>
                </a:cubicBezTo>
                <a:cubicBezTo>
                  <a:pt x="769990" y="255579"/>
                  <a:pt x="659632" y="323021"/>
                  <a:pt x="557156" y="316014"/>
                </a:cubicBezTo>
                <a:cubicBezTo>
                  <a:pt x="454680" y="309007"/>
                  <a:pt x="242721" y="197773"/>
                  <a:pt x="215569" y="189890"/>
                </a:cubicBezTo>
                <a:cubicBezTo>
                  <a:pt x="188417" y="182007"/>
                  <a:pt x="381107" y="273096"/>
                  <a:pt x="394245" y="268717"/>
                </a:cubicBezTo>
                <a:cubicBezTo>
                  <a:pt x="407383" y="264338"/>
                  <a:pt x="360087" y="178504"/>
                  <a:pt x="294397" y="163614"/>
                </a:cubicBezTo>
                <a:cubicBezTo>
                  <a:pt x="228707" y="148724"/>
                  <a:pt x="6238" y="194269"/>
                  <a:pt x="107" y="179379"/>
                </a:cubicBezTo>
                <a:cubicBezTo>
                  <a:pt x="-6024" y="164489"/>
                  <a:pt x="253232" y="94421"/>
                  <a:pt x="257611" y="74276"/>
                </a:cubicBezTo>
                <a:cubicBezTo>
                  <a:pt x="261990" y="54131"/>
                  <a:pt x="22879" y="65517"/>
                  <a:pt x="68424" y="53255"/>
                </a:cubicBezTo>
                <a:close/>
              </a:path>
            </a:pathLst>
          </a:custGeom>
          <a:solidFill>
            <a:schemeClr val="accent5">
              <a:lumMod val="75000"/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5" name="フリーフォーム 1354">
            <a:extLst>
              <a:ext uri="{FF2B5EF4-FFF2-40B4-BE49-F238E27FC236}">
                <a16:creationId xmlns:a16="http://schemas.microsoft.com/office/drawing/2014/main" id="{E10A92D9-9CD7-E9CC-0D60-106BF955D71D}"/>
              </a:ext>
            </a:extLst>
          </p:cNvPr>
          <p:cNvSpPr/>
          <p:nvPr/>
        </p:nvSpPr>
        <p:spPr>
          <a:xfrm>
            <a:off x="8449327" y="8245249"/>
            <a:ext cx="582803" cy="2380454"/>
          </a:xfrm>
          <a:custGeom>
            <a:avLst/>
            <a:gdLst>
              <a:gd name="connsiteX0" fmla="*/ 990 w 582803"/>
              <a:gd name="connsiteY0" fmla="*/ 117 h 2380454"/>
              <a:gd name="connsiteX1" fmla="*/ 163901 w 582803"/>
              <a:gd name="connsiteY1" fmla="*/ 336448 h 2380454"/>
              <a:gd name="connsiteX2" fmla="*/ 211197 w 582803"/>
              <a:gd name="connsiteY2" fmla="*/ 210323 h 2380454"/>
              <a:gd name="connsiteX3" fmla="*/ 216452 w 582803"/>
              <a:gd name="connsiteY3" fmla="*/ 530889 h 2380454"/>
              <a:gd name="connsiteX4" fmla="*/ 179666 w 582803"/>
              <a:gd name="connsiteY4" fmla="*/ 678034 h 2380454"/>
              <a:gd name="connsiteX5" fmla="*/ 253239 w 582803"/>
              <a:gd name="connsiteY5" fmla="*/ 1240337 h 2380454"/>
              <a:gd name="connsiteX6" fmla="*/ 216452 w 582803"/>
              <a:gd name="connsiteY6" fmla="*/ 1156254 h 2380454"/>
              <a:gd name="connsiteX7" fmla="*/ 311045 w 582803"/>
              <a:gd name="connsiteY7" fmla="*/ 1566158 h 2380454"/>
              <a:gd name="connsiteX8" fmla="*/ 473956 w 582803"/>
              <a:gd name="connsiteY8" fmla="*/ 2096930 h 2380454"/>
              <a:gd name="connsiteX9" fmla="*/ 579059 w 582803"/>
              <a:gd name="connsiteY9" fmla="*/ 2354434 h 2380454"/>
              <a:gd name="connsiteX10" fmla="*/ 515997 w 582803"/>
              <a:gd name="connsiteY10" fmla="*/ 2228310 h 2380454"/>
              <a:gd name="connsiteX11" fmla="*/ 127114 w 582803"/>
              <a:gd name="connsiteY11" fmla="*/ 1087937 h 2380454"/>
              <a:gd name="connsiteX12" fmla="*/ 174411 w 582803"/>
              <a:gd name="connsiteY12" fmla="*/ 1271868 h 2380454"/>
              <a:gd name="connsiteX13" fmla="*/ 106094 w 582803"/>
              <a:gd name="connsiteY13" fmla="*/ 530889 h 2380454"/>
              <a:gd name="connsiteX14" fmla="*/ 95583 w 582803"/>
              <a:gd name="connsiteY14" fmla="*/ 378489 h 2380454"/>
              <a:gd name="connsiteX15" fmla="*/ 990 w 582803"/>
              <a:gd name="connsiteY15" fmla="*/ 117 h 23804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582803" h="2380454">
                <a:moveTo>
                  <a:pt x="990" y="117"/>
                </a:moveTo>
                <a:cubicBezTo>
                  <a:pt x="12376" y="-6890"/>
                  <a:pt x="128867" y="301414"/>
                  <a:pt x="163901" y="336448"/>
                </a:cubicBezTo>
                <a:cubicBezTo>
                  <a:pt x="198936" y="371482"/>
                  <a:pt x="202439" y="177916"/>
                  <a:pt x="211197" y="210323"/>
                </a:cubicBezTo>
                <a:cubicBezTo>
                  <a:pt x="219955" y="242730"/>
                  <a:pt x="221707" y="452937"/>
                  <a:pt x="216452" y="530889"/>
                </a:cubicBezTo>
                <a:cubicBezTo>
                  <a:pt x="211197" y="608841"/>
                  <a:pt x="173535" y="559793"/>
                  <a:pt x="179666" y="678034"/>
                </a:cubicBezTo>
                <a:cubicBezTo>
                  <a:pt x="185797" y="796275"/>
                  <a:pt x="247108" y="1160634"/>
                  <a:pt x="253239" y="1240337"/>
                </a:cubicBezTo>
                <a:cubicBezTo>
                  <a:pt x="259370" y="1320040"/>
                  <a:pt x="206818" y="1101951"/>
                  <a:pt x="216452" y="1156254"/>
                </a:cubicBezTo>
                <a:cubicBezTo>
                  <a:pt x="226086" y="1210557"/>
                  <a:pt x="268128" y="1409379"/>
                  <a:pt x="311045" y="1566158"/>
                </a:cubicBezTo>
                <a:cubicBezTo>
                  <a:pt x="353962" y="1722937"/>
                  <a:pt x="429287" y="1965551"/>
                  <a:pt x="473956" y="2096930"/>
                </a:cubicBezTo>
                <a:cubicBezTo>
                  <a:pt x="518625" y="2228309"/>
                  <a:pt x="572052" y="2332537"/>
                  <a:pt x="579059" y="2354434"/>
                </a:cubicBezTo>
                <a:cubicBezTo>
                  <a:pt x="586066" y="2376331"/>
                  <a:pt x="591321" y="2439393"/>
                  <a:pt x="515997" y="2228310"/>
                </a:cubicBezTo>
                <a:cubicBezTo>
                  <a:pt x="440673" y="2017227"/>
                  <a:pt x="184045" y="1247344"/>
                  <a:pt x="127114" y="1087937"/>
                </a:cubicBezTo>
                <a:cubicBezTo>
                  <a:pt x="70183" y="928530"/>
                  <a:pt x="177914" y="1364709"/>
                  <a:pt x="174411" y="1271868"/>
                </a:cubicBezTo>
                <a:cubicBezTo>
                  <a:pt x="170908" y="1179027"/>
                  <a:pt x="119232" y="679785"/>
                  <a:pt x="106094" y="530889"/>
                </a:cubicBezTo>
                <a:cubicBezTo>
                  <a:pt x="92956" y="381993"/>
                  <a:pt x="111348" y="460820"/>
                  <a:pt x="95583" y="378489"/>
                </a:cubicBezTo>
                <a:cubicBezTo>
                  <a:pt x="79818" y="296158"/>
                  <a:pt x="-10396" y="7124"/>
                  <a:pt x="990" y="117"/>
                </a:cubicBezTo>
                <a:close/>
              </a:path>
            </a:pathLst>
          </a:custGeom>
          <a:solidFill>
            <a:schemeClr val="accent5">
              <a:lumMod val="75000"/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6" name="フリーフォーム 1355">
            <a:extLst>
              <a:ext uri="{FF2B5EF4-FFF2-40B4-BE49-F238E27FC236}">
                <a16:creationId xmlns:a16="http://schemas.microsoft.com/office/drawing/2014/main" id="{A708F25F-E0CF-4EC3-E02C-732EF1E65591}"/>
              </a:ext>
            </a:extLst>
          </p:cNvPr>
          <p:cNvSpPr/>
          <p:nvPr/>
        </p:nvSpPr>
        <p:spPr>
          <a:xfrm>
            <a:off x="6329194" y="7246772"/>
            <a:ext cx="776347" cy="591053"/>
          </a:xfrm>
          <a:custGeom>
            <a:avLst/>
            <a:gdLst>
              <a:gd name="connsiteX0" fmla="*/ 775799 w 776347"/>
              <a:gd name="connsiteY0" fmla="*/ 94704 h 591053"/>
              <a:gd name="connsiteX1" fmla="*/ 402682 w 776347"/>
              <a:gd name="connsiteY1" fmla="*/ 241849 h 591053"/>
              <a:gd name="connsiteX2" fmla="*/ 124158 w 776347"/>
              <a:gd name="connsiteY2" fmla="*/ 583435 h 591053"/>
              <a:gd name="connsiteX3" fmla="*/ 155689 w 776347"/>
              <a:gd name="connsiteY3" fmla="*/ 483587 h 591053"/>
              <a:gd name="connsiteX4" fmla="*/ 66351 w 776347"/>
              <a:gd name="connsiteY4" fmla="*/ 536138 h 591053"/>
              <a:gd name="connsiteX5" fmla="*/ 92627 w 776347"/>
              <a:gd name="connsiteY5" fmla="*/ 420525 h 591053"/>
              <a:gd name="connsiteX6" fmla="*/ 8544 w 776347"/>
              <a:gd name="connsiteY6" fmla="*/ 541394 h 591053"/>
              <a:gd name="connsiteX7" fmla="*/ 334365 w 776347"/>
              <a:gd name="connsiteY7" fmla="*/ 205062 h 591053"/>
              <a:gd name="connsiteX8" fmla="*/ 434213 w 776347"/>
              <a:gd name="connsiteY8" fmla="*/ 110469 h 591053"/>
              <a:gd name="connsiteX9" fmla="*/ 728503 w 776347"/>
              <a:gd name="connsiteY9" fmla="*/ 111 h 591053"/>
              <a:gd name="connsiteX10" fmla="*/ 492020 w 776347"/>
              <a:gd name="connsiteY10" fmla="*/ 131490 h 591053"/>
              <a:gd name="connsiteX11" fmla="*/ 775799 w 776347"/>
              <a:gd name="connsiteY11" fmla="*/ 94704 h 5910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776347" h="591053">
                <a:moveTo>
                  <a:pt x="775799" y="94704"/>
                </a:moveTo>
                <a:cubicBezTo>
                  <a:pt x="760909" y="113097"/>
                  <a:pt x="511289" y="160394"/>
                  <a:pt x="402682" y="241849"/>
                </a:cubicBezTo>
                <a:cubicBezTo>
                  <a:pt x="294075" y="323304"/>
                  <a:pt x="165323" y="543145"/>
                  <a:pt x="124158" y="583435"/>
                </a:cubicBezTo>
                <a:cubicBezTo>
                  <a:pt x="82993" y="623725"/>
                  <a:pt x="165323" y="491470"/>
                  <a:pt x="155689" y="483587"/>
                </a:cubicBezTo>
                <a:cubicBezTo>
                  <a:pt x="146055" y="475704"/>
                  <a:pt x="76861" y="546648"/>
                  <a:pt x="66351" y="536138"/>
                </a:cubicBezTo>
                <a:cubicBezTo>
                  <a:pt x="55841" y="525628"/>
                  <a:pt x="102261" y="419649"/>
                  <a:pt x="92627" y="420525"/>
                </a:cubicBezTo>
                <a:cubicBezTo>
                  <a:pt x="82993" y="421401"/>
                  <a:pt x="-31746" y="577305"/>
                  <a:pt x="8544" y="541394"/>
                </a:cubicBezTo>
                <a:cubicBezTo>
                  <a:pt x="48834" y="505483"/>
                  <a:pt x="263420" y="276883"/>
                  <a:pt x="334365" y="205062"/>
                </a:cubicBezTo>
                <a:cubicBezTo>
                  <a:pt x="405310" y="133241"/>
                  <a:pt x="368524" y="144627"/>
                  <a:pt x="434213" y="110469"/>
                </a:cubicBezTo>
                <a:cubicBezTo>
                  <a:pt x="499902" y="76311"/>
                  <a:pt x="718869" y="-3392"/>
                  <a:pt x="728503" y="111"/>
                </a:cubicBezTo>
                <a:cubicBezTo>
                  <a:pt x="738137" y="3614"/>
                  <a:pt x="486765" y="119228"/>
                  <a:pt x="492020" y="131490"/>
                </a:cubicBezTo>
                <a:cubicBezTo>
                  <a:pt x="497275" y="143752"/>
                  <a:pt x="790689" y="76311"/>
                  <a:pt x="775799" y="94704"/>
                </a:cubicBezTo>
                <a:close/>
              </a:path>
            </a:pathLst>
          </a:custGeom>
          <a:solidFill>
            <a:schemeClr val="accent5">
              <a:lumMod val="75000"/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7" name="フリーフォーム 1356">
            <a:extLst>
              <a:ext uri="{FF2B5EF4-FFF2-40B4-BE49-F238E27FC236}">
                <a16:creationId xmlns:a16="http://schemas.microsoft.com/office/drawing/2014/main" id="{E98DBD6B-20FA-7661-9F72-D9B7B2A9D75B}"/>
              </a:ext>
            </a:extLst>
          </p:cNvPr>
          <p:cNvSpPr/>
          <p:nvPr/>
        </p:nvSpPr>
        <p:spPr>
          <a:xfrm>
            <a:off x="6391384" y="7751331"/>
            <a:ext cx="1106421" cy="406934"/>
          </a:xfrm>
          <a:custGeom>
            <a:avLst/>
            <a:gdLst>
              <a:gd name="connsiteX0" fmla="*/ 298450 w 1106421"/>
              <a:gd name="connsiteY0" fmla="*/ 110407 h 406934"/>
              <a:gd name="connsiteX1" fmla="*/ 692588 w 1106421"/>
              <a:gd name="connsiteY1" fmla="*/ 63110 h 406934"/>
              <a:gd name="connsiteX2" fmla="*/ 1102492 w 1106421"/>
              <a:gd name="connsiteY2" fmla="*/ 48 h 406934"/>
              <a:gd name="connsiteX3" fmla="*/ 866009 w 1106421"/>
              <a:gd name="connsiteY3" fmla="*/ 73621 h 406934"/>
              <a:gd name="connsiteX4" fmla="*/ 324726 w 1106421"/>
              <a:gd name="connsiteY4" fmla="*/ 394186 h 406934"/>
              <a:gd name="connsiteX5" fmla="*/ 513913 w 1106421"/>
              <a:gd name="connsiteY5" fmla="*/ 247041 h 406934"/>
              <a:gd name="connsiteX6" fmla="*/ 361513 w 1106421"/>
              <a:gd name="connsiteY6" fmla="*/ 226021 h 406934"/>
              <a:gd name="connsiteX7" fmla="*/ 9416 w 1106421"/>
              <a:gd name="connsiteY7" fmla="*/ 404697 h 406934"/>
              <a:gd name="connsiteX8" fmla="*/ 93499 w 1106421"/>
              <a:gd name="connsiteY8" fmla="*/ 331124 h 406934"/>
              <a:gd name="connsiteX9" fmla="*/ 298450 w 1106421"/>
              <a:gd name="connsiteY9" fmla="*/ 110407 h 4069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06421" h="406934">
                <a:moveTo>
                  <a:pt x="298450" y="110407"/>
                </a:moveTo>
                <a:lnTo>
                  <a:pt x="692588" y="63110"/>
                </a:lnTo>
                <a:cubicBezTo>
                  <a:pt x="826595" y="44717"/>
                  <a:pt x="1073589" y="-1704"/>
                  <a:pt x="1102492" y="48"/>
                </a:cubicBezTo>
                <a:cubicBezTo>
                  <a:pt x="1131396" y="1800"/>
                  <a:pt x="995637" y="7931"/>
                  <a:pt x="866009" y="73621"/>
                </a:cubicBezTo>
                <a:cubicBezTo>
                  <a:pt x="736381" y="139311"/>
                  <a:pt x="383409" y="365283"/>
                  <a:pt x="324726" y="394186"/>
                </a:cubicBezTo>
                <a:cubicBezTo>
                  <a:pt x="266043" y="423089"/>
                  <a:pt x="507782" y="275068"/>
                  <a:pt x="513913" y="247041"/>
                </a:cubicBezTo>
                <a:cubicBezTo>
                  <a:pt x="520044" y="219014"/>
                  <a:pt x="445596" y="199745"/>
                  <a:pt x="361513" y="226021"/>
                </a:cubicBezTo>
                <a:cubicBezTo>
                  <a:pt x="277430" y="252297"/>
                  <a:pt x="54085" y="387180"/>
                  <a:pt x="9416" y="404697"/>
                </a:cubicBezTo>
                <a:cubicBezTo>
                  <a:pt x="-35253" y="422214"/>
                  <a:pt x="93499" y="331124"/>
                  <a:pt x="93499" y="331124"/>
                </a:cubicBezTo>
                <a:lnTo>
                  <a:pt x="298450" y="110407"/>
                </a:lnTo>
                <a:close/>
              </a:path>
            </a:pathLst>
          </a:custGeom>
          <a:solidFill>
            <a:schemeClr val="accent5">
              <a:lumMod val="75000"/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8" name="フリーフォーム 1357">
            <a:extLst>
              <a:ext uri="{FF2B5EF4-FFF2-40B4-BE49-F238E27FC236}">
                <a16:creationId xmlns:a16="http://schemas.microsoft.com/office/drawing/2014/main" id="{5F57E817-CE9D-C6CC-6DC6-CF44901D358B}"/>
              </a:ext>
            </a:extLst>
          </p:cNvPr>
          <p:cNvSpPr/>
          <p:nvPr/>
        </p:nvSpPr>
        <p:spPr>
          <a:xfrm>
            <a:off x="6980388" y="7262303"/>
            <a:ext cx="1171276" cy="831278"/>
          </a:xfrm>
          <a:custGeom>
            <a:avLst/>
            <a:gdLst>
              <a:gd name="connsiteX0" fmla="*/ 3736 w 1171276"/>
              <a:gd name="connsiteY0" fmla="*/ 147490 h 831278"/>
              <a:gd name="connsiteX1" fmla="*/ 676398 w 1171276"/>
              <a:gd name="connsiteY1" fmla="*/ 210552 h 831278"/>
              <a:gd name="connsiteX2" fmla="*/ 676398 w 1171276"/>
              <a:gd name="connsiteY2" fmla="*/ 299890 h 831278"/>
              <a:gd name="connsiteX3" fmla="*/ 765736 w 1171276"/>
              <a:gd name="connsiteY3" fmla="*/ 431269 h 831278"/>
              <a:gd name="connsiteX4" fmla="*/ 744715 w 1171276"/>
              <a:gd name="connsiteY4" fmla="*/ 468056 h 831278"/>
              <a:gd name="connsiteX5" fmla="*/ 1023240 w 1171276"/>
              <a:gd name="connsiteY5" fmla="*/ 646731 h 831278"/>
              <a:gd name="connsiteX6" fmla="*/ 1170384 w 1171276"/>
              <a:gd name="connsiteY6" fmla="*/ 830663 h 831278"/>
              <a:gd name="connsiteX7" fmla="*/ 1065281 w 1171276"/>
              <a:gd name="connsiteY7" fmla="*/ 699283 h 831278"/>
              <a:gd name="connsiteX8" fmla="*/ 702674 w 1171276"/>
              <a:gd name="connsiteY8" fmla="*/ 510097 h 831278"/>
              <a:gd name="connsiteX9" fmla="*/ 844564 w 1171276"/>
              <a:gd name="connsiteY9" fmla="*/ 567904 h 831278"/>
              <a:gd name="connsiteX10" fmla="*/ 660633 w 1171276"/>
              <a:gd name="connsiteY10" fmla="*/ 136980 h 831278"/>
              <a:gd name="connsiteX11" fmla="*/ 492467 w 1171276"/>
              <a:gd name="connsiteY11" fmla="*/ 73918 h 831278"/>
              <a:gd name="connsiteX12" fmla="*/ 35267 w 1171276"/>
              <a:gd name="connsiteY12" fmla="*/ 345 h 831278"/>
              <a:gd name="connsiteX13" fmla="*/ 387364 w 1171276"/>
              <a:gd name="connsiteY13" fmla="*/ 105449 h 831278"/>
              <a:gd name="connsiteX14" fmla="*/ 3736 w 1171276"/>
              <a:gd name="connsiteY14" fmla="*/ 147490 h 831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171276" h="831278">
                <a:moveTo>
                  <a:pt x="3736" y="147490"/>
                </a:moveTo>
                <a:cubicBezTo>
                  <a:pt x="51908" y="165007"/>
                  <a:pt x="564288" y="185152"/>
                  <a:pt x="676398" y="210552"/>
                </a:cubicBezTo>
                <a:cubicBezTo>
                  <a:pt x="788508" y="235952"/>
                  <a:pt x="661508" y="263104"/>
                  <a:pt x="676398" y="299890"/>
                </a:cubicBezTo>
                <a:cubicBezTo>
                  <a:pt x="691288" y="336676"/>
                  <a:pt x="754350" y="403241"/>
                  <a:pt x="765736" y="431269"/>
                </a:cubicBezTo>
                <a:cubicBezTo>
                  <a:pt x="777122" y="459297"/>
                  <a:pt x="701798" y="432146"/>
                  <a:pt x="744715" y="468056"/>
                </a:cubicBezTo>
                <a:cubicBezTo>
                  <a:pt x="787632" y="503966"/>
                  <a:pt x="952295" y="586297"/>
                  <a:pt x="1023240" y="646731"/>
                </a:cubicBezTo>
                <a:cubicBezTo>
                  <a:pt x="1094185" y="707165"/>
                  <a:pt x="1170384" y="830663"/>
                  <a:pt x="1170384" y="830663"/>
                </a:cubicBezTo>
                <a:cubicBezTo>
                  <a:pt x="1177391" y="839422"/>
                  <a:pt x="1143233" y="752711"/>
                  <a:pt x="1065281" y="699283"/>
                </a:cubicBezTo>
                <a:cubicBezTo>
                  <a:pt x="987329" y="645855"/>
                  <a:pt x="739460" y="531993"/>
                  <a:pt x="702674" y="510097"/>
                </a:cubicBezTo>
                <a:cubicBezTo>
                  <a:pt x="665888" y="488201"/>
                  <a:pt x="851571" y="630090"/>
                  <a:pt x="844564" y="567904"/>
                </a:cubicBezTo>
                <a:cubicBezTo>
                  <a:pt x="837557" y="505718"/>
                  <a:pt x="719316" y="219311"/>
                  <a:pt x="660633" y="136980"/>
                </a:cubicBezTo>
                <a:cubicBezTo>
                  <a:pt x="601950" y="54649"/>
                  <a:pt x="596695" y="96690"/>
                  <a:pt x="492467" y="73918"/>
                </a:cubicBezTo>
                <a:cubicBezTo>
                  <a:pt x="388239" y="51145"/>
                  <a:pt x="52784" y="-4910"/>
                  <a:pt x="35267" y="345"/>
                </a:cubicBezTo>
                <a:cubicBezTo>
                  <a:pt x="17750" y="5600"/>
                  <a:pt x="385612" y="84428"/>
                  <a:pt x="387364" y="105449"/>
                </a:cubicBezTo>
                <a:cubicBezTo>
                  <a:pt x="389116" y="126470"/>
                  <a:pt x="-44436" y="129973"/>
                  <a:pt x="3736" y="147490"/>
                </a:cubicBezTo>
                <a:close/>
              </a:path>
            </a:pathLst>
          </a:custGeom>
          <a:solidFill>
            <a:schemeClr val="accent5">
              <a:lumMod val="75000"/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9" name="フリーフォーム 1358">
            <a:extLst>
              <a:ext uri="{FF2B5EF4-FFF2-40B4-BE49-F238E27FC236}">
                <a16:creationId xmlns:a16="http://schemas.microsoft.com/office/drawing/2014/main" id="{A3B6464E-D1EE-14D4-CBB0-7DD0BAD209A0}"/>
              </a:ext>
            </a:extLst>
          </p:cNvPr>
          <p:cNvSpPr/>
          <p:nvPr/>
        </p:nvSpPr>
        <p:spPr>
          <a:xfrm>
            <a:off x="6170552" y="7225969"/>
            <a:ext cx="985803" cy="533970"/>
          </a:xfrm>
          <a:custGeom>
            <a:avLst/>
            <a:gdLst>
              <a:gd name="connsiteX0" fmla="*/ 977738 w 985803"/>
              <a:gd name="connsiteY0" fmla="*/ 18366 h 533970"/>
              <a:gd name="connsiteX1" fmla="*/ 483752 w 985803"/>
              <a:gd name="connsiteY1" fmla="*/ 312655 h 533970"/>
              <a:gd name="connsiteX2" fmla="*/ 331352 w 985803"/>
              <a:gd name="connsiteY2" fmla="*/ 533373 h 533970"/>
              <a:gd name="connsiteX3" fmla="*/ 415435 w 985803"/>
              <a:gd name="connsiteY3" fmla="*/ 380973 h 533970"/>
              <a:gd name="connsiteX4" fmla="*/ 226248 w 985803"/>
              <a:gd name="connsiteY4" fmla="*/ 480821 h 533970"/>
              <a:gd name="connsiteX5" fmla="*/ 94869 w 985803"/>
              <a:gd name="connsiteY5" fmla="*/ 396738 h 533970"/>
              <a:gd name="connsiteX6" fmla="*/ 5531 w 985803"/>
              <a:gd name="connsiteY6" fmla="*/ 370462 h 533970"/>
              <a:gd name="connsiteX7" fmla="*/ 257779 w 985803"/>
              <a:gd name="connsiteY7" fmla="*/ 386228 h 533970"/>
              <a:gd name="connsiteX8" fmla="*/ 94869 w 985803"/>
              <a:gd name="connsiteY8" fmla="*/ 375717 h 533970"/>
              <a:gd name="connsiteX9" fmla="*/ 641407 w 985803"/>
              <a:gd name="connsiteY9" fmla="*/ 81428 h 533970"/>
              <a:gd name="connsiteX10" fmla="*/ 452221 w 985803"/>
              <a:gd name="connsiteY10" fmla="*/ 118214 h 533970"/>
              <a:gd name="connsiteX11" fmla="*/ 767531 w 985803"/>
              <a:gd name="connsiteY11" fmla="*/ 39386 h 533970"/>
              <a:gd name="connsiteX12" fmla="*/ 977738 w 985803"/>
              <a:gd name="connsiteY12" fmla="*/ 18366 h 5339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85803" h="533970">
                <a:moveTo>
                  <a:pt x="977738" y="18366"/>
                </a:moveTo>
                <a:cubicBezTo>
                  <a:pt x="930441" y="63911"/>
                  <a:pt x="591483" y="226820"/>
                  <a:pt x="483752" y="312655"/>
                </a:cubicBezTo>
                <a:cubicBezTo>
                  <a:pt x="376021" y="398490"/>
                  <a:pt x="342738" y="521987"/>
                  <a:pt x="331352" y="533373"/>
                </a:cubicBezTo>
                <a:cubicBezTo>
                  <a:pt x="319966" y="544759"/>
                  <a:pt x="432952" y="389732"/>
                  <a:pt x="415435" y="380973"/>
                </a:cubicBezTo>
                <a:cubicBezTo>
                  <a:pt x="397918" y="372214"/>
                  <a:pt x="279676" y="478194"/>
                  <a:pt x="226248" y="480821"/>
                </a:cubicBezTo>
                <a:cubicBezTo>
                  <a:pt x="172820" y="483448"/>
                  <a:pt x="131655" y="415131"/>
                  <a:pt x="94869" y="396738"/>
                </a:cubicBezTo>
                <a:cubicBezTo>
                  <a:pt x="58083" y="378345"/>
                  <a:pt x="-21621" y="372214"/>
                  <a:pt x="5531" y="370462"/>
                </a:cubicBezTo>
                <a:lnTo>
                  <a:pt x="257779" y="386228"/>
                </a:lnTo>
                <a:cubicBezTo>
                  <a:pt x="272669" y="387104"/>
                  <a:pt x="30931" y="426517"/>
                  <a:pt x="94869" y="375717"/>
                </a:cubicBezTo>
                <a:cubicBezTo>
                  <a:pt x="158807" y="324917"/>
                  <a:pt x="581848" y="124345"/>
                  <a:pt x="641407" y="81428"/>
                </a:cubicBezTo>
                <a:cubicBezTo>
                  <a:pt x="700966" y="38511"/>
                  <a:pt x="431200" y="125221"/>
                  <a:pt x="452221" y="118214"/>
                </a:cubicBezTo>
                <a:cubicBezTo>
                  <a:pt x="473242" y="111207"/>
                  <a:pt x="682572" y="54276"/>
                  <a:pt x="767531" y="39386"/>
                </a:cubicBezTo>
                <a:cubicBezTo>
                  <a:pt x="852490" y="24496"/>
                  <a:pt x="1025035" y="-27179"/>
                  <a:pt x="977738" y="18366"/>
                </a:cubicBezTo>
                <a:close/>
              </a:path>
            </a:pathLst>
          </a:custGeom>
          <a:solidFill>
            <a:schemeClr val="accent5">
              <a:lumMod val="75000"/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0" name="フリーフォーム 1359">
            <a:extLst>
              <a:ext uri="{FF2B5EF4-FFF2-40B4-BE49-F238E27FC236}">
                <a16:creationId xmlns:a16="http://schemas.microsoft.com/office/drawing/2014/main" id="{73A738F1-6995-6CCA-D5D6-B5389FC75799}"/>
              </a:ext>
            </a:extLst>
          </p:cNvPr>
          <p:cNvSpPr/>
          <p:nvPr/>
        </p:nvSpPr>
        <p:spPr>
          <a:xfrm>
            <a:off x="5686242" y="4184086"/>
            <a:ext cx="49229" cy="325236"/>
          </a:xfrm>
          <a:custGeom>
            <a:avLst/>
            <a:gdLst>
              <a:gd name="connsiteX0" fmla="*/ 38283 w 49229"/>
              <a:gd name="connsiteY0" fmla="*/ 564 h 325236"/>
              <a:gd name="connsiteX1" fmla="*/ 12883 w 49229"/>
              <a:gd name="connsiteY1" fmla="*/ 95814 h 325236"/>
              <a:gd name="connsiteX2" fmla="*/ 47808 w 49229"/>
              <a:gd name="connsiteY2" fmla="*/ 321239 h 325236"/>
              <a:gd name="connsiteX3" fmla="*/ 38283 w 49229"/>
              <a:gd name="connsiteY3" fmla="*/ 232339 h 325236"/>
              <a:gd name="connsiteX4" fmla="*/ 183 w 49229"/>
              <a:gd name="connsiteY4" fmla="*/ 133914 h 325236"/>
              <a:gd name="connsiteX5" fmla="*/ 38283 w 49229"/>
              <a:gd name="connsiteY5" fmla="*/ 564 h 3252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229" h="325236">
                <a:moveTo>
                  <a:pt x="38283" y="564"/>
                </a:moveTo>
                <a:cubicBezTo>
                  <a:pt x="40400" y="-5786"/>
                  <a:pt x="11296" y="42368"/>
                  <a:pt x="12883" y="95814"/>
                </a:cubicBezTo>
                <a:cubicBezTo>
                  <a:pt x="14470" y="149260"/>
                  <a:pt x="43575" y="298485"/>
                  <a:pt x="47808" y="321239"/>
                </a:cubicBezTo>
                <a:cubicBezTo>
                  <a:pt x="52041" y="343993"/>
                  <a:pt x="46220" y="263560"/>
                  <a:pt x="38283" y="232339"/>
                </a:cubicBezTo>
                <a:cubicBezTo>
                  <a:pt x="30346" y="201118"/>
                  <a:pt x="3358" y="167781"/>
                  <a:pt x="183" y="133914"/>
                </a:cubicBezTo>
                <a:cubicBezTo>
                  <a:pt x="-2992" y="100047"/>
                  <a:pt x="36166" y="6914"/>
                  <a:pt x="38283" y="564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1" name="フリーフォーム 1360">
            <a:extLst>
              <a:ext uri="{FF2B5EF4-FFF2-40B4-BE49-F238E27FC236}">
                <a16:creationId xmlns:a16="http://schemas.microsoft.com/office/drawing/2014/main" id="{90AC9BED-58E8-5579-303F-459EE7D0989F}"/>
              </a:ext>
            </a:extLst>
          </p:cNvPr>
          <p:cNvSpPr/>
          <p:nvPr/>
        </p:nvSpPr>
        <p:spPr>
          <a:xfrm>
            <a:off x="5463886" y="4790691"/>
            <a:ext cx="112913" cy="197790"/>
          </a:xfrm>
          <a:custGeom>
            <a:avLst/>
            <a:gdLst>
              <a:gd name="connsiteX0" fmla="*/ 289 w 112913"/>
              <a:gd name="connsiteY0" fmla="*/ 384 h 197790"/>
              <a:gd name="connsiteX1" fmla="*/ 63789 w 112913"/>
              <a:gd name="connsiteY1" fmla="*/ 79759 h 197790"/>
              <a:gd name="connsiteX2" fmla="*/ 111414 w 112913"/>
              <a:gd name="connsiteY2" fmla="*/ 197234 h 197790"/>
              <a:gd name="connsiteX3" fmla="*/ 95539 w 112913"/>
              <a:gd name="connsiteY3" fmla="*/ 121034 h 197790"/>
              <a:gd name="connsiteX4" fmla="*/ 41564 w 112913"/>
              <a:gd name="connsiteY4" fmla="*/ 51184 h 197790"/>
              <a:gd name="connsiteX5" fmla="*/ 289 w 112913"/>
              <a:gd name="connsiteY5" fmla="*/ 384 h 1977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2913" h="197790">
                <a:moveTo>
                  <a:pt x="289" y="384"/>
                </a:moveTo>
                <a:cubicBezTo>
                  <a:pt x="3993" y="5146"/>
                  <a:pt x="45268" y="46951"/>
                  <a:pt x="63789" y="79759"/>
                </a:cubicBezTo>
                <a:cubicBezTo>
                  <a:pt x="82310" y="112567"/>
                  <a:pt x="106122" y="190355"/>
                  <a:pt x="111414" y="197234"/>
                </a:cubicBezTo>
                <a:cubicBezTo>
                  <a:pt x="116706" y="204113"/>
                  <a:pt x="107181" y="145376"/>
                  <a:pt x="95539" y="121034"/>
                </a:cubicBezTo>
                <a:cubicBezTo>
                  <a:pt x="83897" y="96692"/>
                  <a:pt x="53735" y="66001"/>
                  <a:pt x="41564" y="51184"/>
                </a:cubicBezTo>
                <a:cubicBezTo>
                  <a:pt x="29393" y="36367"/>
                  <a:pt x="-3415" y="-4378"/>
                  <a:pt x="289" y="384"/>
                </a:cubicBezTo>
                <a:close/>
              </a:path>
            </a:pathLst>
          </a:custGeom>
          <a:solidFill>
            <a:schemeClr val="accent5">
              <a:lumMod val="75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3" name="フリーフォーム 1362">
            <a:extLst>
              <a:ext uri="{FF2B5EF4-FFF2-40B4-BE49-F238E27FC236}">
                <a16:creationId xmlns:a16="http://schemas.microsoft.com/office/drawing/2014/main" id="{0D5A88F2-F5F4-B8B2-68EF-05DA90882D52}"/>
              </a:ext>
            </a:extLst>
          </p:cNvPr>
          <p:cNvSpPr/>
          <p:nvPr/>
        </p:nvSpPr>
        <p:spPr>
          <a:xfrm>
            <a:off x="5700057" y="5050930"/>
            <a:ext cx="72131" cy="245009"/>
          </a:xfrm>
          <a:custGeom>
            <a:avLst/>
            <a:gdLst>
              <a:gd name="connsiteX0" fmla="*/ 2243 w 72131"/>
              <a:gd name="connsiteY0" fmla="*/ 495 h 245009"/>
              <a:gd name="connsiteX1" fmla="*/ 8593 w 72131"/>
              <a:gd name="connsiteY1" fmla="*/ 83045 h 245009"/>
              <a:gd name="connsiteX2" fmla="*/ 14943 w 72131"/>
              <a:gd name="connsiteY2" fmla="*/ 137020 h 245009"/>
              <a:gd name="connsiteX3" fmla="*/ 72093 w 72131"/>
              <a:gd name="connsiteY3" fmla="*/ 244970 h 245009"/>
              <a:gd name="connsiteX4" fmla="*/ 5418 w 72131"/>
              <a:gd name="connsiteY4" fmla="*/ 124320 h 245009"/>
              <a:gd name="connsiteX5" fmla="*/ 2243 w 72131"/>
              <a:gd name="connsiteY5" fmla="*/ 495 h 245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2131" h="245009">
                <a:moveTo>
                  <a:pt x="2243" y="495"/>
                </a:moveTo>
                <a:cubicBezTo>
                  <a:pt x="2772" y="-6384"/>
                  <a:pt x="6476" y="60291"/>
                  <a:pt x="8593" y="83045"/>
                </a:cubicBezTo>
                <a:cubicBezTo>
                  <a:pt x="10710" y="105799"/>
                  <a:pt x="4360" y="110033"/>
                  <a:pt x="14943" y="137020"/>
                </a:cubicBezTo>
                <a:cubicBezTo>
                  <a:pt x="25526" y="164007"/>
                  <a:pt x="73681" y="247087"/>
                  <a:pt x="72093" y="244970"/>
                </a:cubicBezTo>
                <a:cubicBezTo>
                  <a:pt x="70505" y="242853"/>
                  <a:pt x="14943" y="161891"/>
                  <a:pt x="5418" y="124320"/>
                </a:cubicBezTo>
                <a:cubicBezTo>
                  <a:pt x="-4107" y="86749"/>
                  <a:pt x="1714" y="7374"/>
                  <a:pt x="2243" y="495"/>
                </a:cubicBezTo>
                <a:close/>
              </a:path>
            </a:pathLst>
          </a:custGeom>
          <a:solidFill>
            <a:schemeClr val="accent5">
              <a:lumMod val="75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4" name="フリーフォーム 1363">
            <a:extLst>
              <a:ext uri="{FF2B5EF4-FFF2-40B4-BE49-F238E27FC236}">
                <a16:creationId xmlns:a16="http://schemas.microsoft.com/office/drawing/2014/main" id="{33138A40-D3F3-AACB-66F7-E14DE7030187}"/>
              </a:ext>
            </a:extLst>
          </p:cNvPr>
          <p:cNvSpPr/>
          <p:nvPr/>
        </p:nvSpPr>
        <p:spPr>
          <a:xfrm>
            <a:off x="5871665" y="4419226"/>
            <a:ext cx="59479" cy="140503"/>
          </a:xfrm>
          <a:custGeom>
            <a:avLst/>
            <a:gdLst>
              <a:gd name="connsiteX0" fmla="*/ 59235 w 59479"/>
              <a:gd name="connsiteY0" fmla="*/ 374 h 140503"/>
              <a:gd name="connsiteX1" fmla="*/ 24310 w 59479"/>
              <a:gd name="connsiteY1" fmla="*/ 60699 h 140503"/>
              <a:gd name="connsiteX2" fmla="*/ 2085 w 59479"/>
              <a:gd name="connsiteY2" fmla="*/ 140074 h 140503"/>
              <a:gd name="connsiteX3" fmla="*/ 5260 w 59479"/>
              <a:gd name="connsiteY3" fmla="*/ 89274 h 140503"/>
              <a:gd name="connsiteX4" fmla="*/ 59235 w 59479"/>
              <a:gd name="connsiteY4" fmla="*/ 374 h 1405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9479" h="140503">
                <a:moveTo>
                  <a:pt x="59235" y="374"/>
                </a:moveTo>
                <a:cubicBezTo>
                  <a:pt x="62410" y="-4388"/>
                  <a:pt x="33835" y="37416"/>
                  <a:pt x="24310" y="60699"/>
                </a:cubicBezTo>
                <a:cubicBezTo>
                  <a:pt x="14785" y="83982"/>
                  <a:pt x="5260" y="135312"/>
                  <a:pt x="2085" y="140074"/>
                </a:cubicBezTo>
                <a:cubicBezTo>
                  <a:pt x="-1090" y="144836"/>
                  <a:pt x="-1090" y="108853"/>
                  <a:pt x="5260" y="89274"/>
                </a:cubicBezTo>
                <a:cubicBezTo>
                  <a:pt x="11610" y="69695"/>
                  <a:pt x="56060" y="5136"/>
                  <a:pt x="59235" y="374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5" name="フリーフォーム 1364">
            <a:extLst>
              <a:ext uri="{FF2B5EF4-FFF2-40B4-BE49-F238E27FC236}">
                <a16:creationId xmlns:a16="http://schemas.microsoft.com/office/drawing/2014/main" id="{C2360AF6-FC12-EE60-E1C5-791B592D2728}"/>
              </a:ext>
            </a:extLst>
          </p:cNvPr>
          <p:cNvSpPr/>
          <p:nvPr/>
        </p:nvSpPr>
        <p:spPr>
          <a:xfrm>
            <a:off x="5257745" y="5070473"/>
            <a:ext cx="86153" cy="149235"/>
          </a:xfrm>
          <a:custGeom>
            <a:avLst/>
            <a:gdLst>
              <a:gd name="connsiteX0" fmla="*/ 55 w 86153"/>
              <a:gd name="connsiteY0" fmla="*/ 2 h 149235"/>
              <a:gd name="connsiteX1" fmla="*/ 69905 w 86153"/>
              <a:gd name="connsiteY1" fmla="*/ 101602 h 149235"/>
              <a:gd name="connsiteX2" fmla="*/ 76255 w 86153"/>
              <a:gd name="connsiteY2" fmla="*/ 149227 h 149235"/>
              <a:gd name="connsiteX3" fmla="*/ 82605 w 86153"/>
              <a:gd name="connsiteY3" fmla="*/ 104777 h 149235"/>
              <a:gd name="connsiteX4" fmla="*/ 55 w 86153"/>
              <a:gd name="connsiteY4" fmla="*/ 2 h 1492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6153" h="149235">
                <a:moveTo>
                  <a:pt x="55" y="2"/>
                </a:moveTo>
                <a:cubicBezTo>
                  <a:pt x="-2062" y="-527"/>
                  <a:pt x="57205" y="76731"/>
                  <a:pt x="69905" y="101602"/>
                </a:cubicBezTo>
                <a:cubicBezTo>
                  <a:pt x="82605" y="126473"/>
                  <a:pt x="74138" y="148698"/>
                  <a:pt x="76255" y="149227"/>
                </a:cubicBezTo>
                <a:cubicBezTo>
                  <a:pt x="78372" y="149756"/>
                  <a:pt x="92659" y="126473"/>
                  <a:pt x="82605" y="104777"/>
                </a:cubicBezTo>
                <a:cubicBezTo>
                  <a:pt x="72551" y="83081"/>
                  <a:pt x="2172" y="531"/>
                  <a:pt x="55" y="2"/>
                </a:cubicBezTo>
                <a:close/>
              </a:path>
            </a:pathLst>
          </a:custGeom>
          <a:solidFill>
            <a:schemeClr val="accent5">
              <a:lumMod val="75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6" name="フリーフォーム 1365">
            <a:extLst>
              <a:ext uri="{FF2B5EF4-FFF2-40B4-BE49-F238E27FC236}">
                <a16:creationId xmlns:a16="http://schemas.microsoft.com/office/drawing/2014/main" id="{033B46B1-E8F3-5059-AF02-3FE258DF8CE2}"/>
              </a:ext>
            </a:extLst>
          </p:cNvPr>
          <p:cNvSpPr/>
          <p:nvPr/>
        </p:nvSpPr>
        <p:spPr>
          <a:xfrm>
            <a:off x="5472111" y="6422896"/>
            <a:ext cx="34250" cy="147596"/>
          </a:xfrm>
          <a:custGeom>
            <a:avLst/>
            <a:gdLst>
              <a:gd name="connsiteX0" fmla="*/ 4764 w 34250"/>
              <a:gd name="connsiteY0" fmla="*/ 129 h 147596"/>
              <a:gd name="connsiteX1" fmla="*/ 1589 w 34250"/>
              <a:gd name="connsiteY1" fmla="*/ 60454 h 147596"/>
              <a:gd name="connsiteX2" fmla="*/ 33339 w 34250"/>
              <a:gd name="connsiteY2" fmla="*/ 146179 h 147596"/>
              <a:gd name="connsiteX3" fmla="*/ 23814 w 34250"/>
              <a:gd name="connsiteY3" fmla="*/ 111254 h 147596"/>
              <a:gd name="connsiteX4" fmla="*/ 4764 w 34250"/>
              <a:gd name="connsiteY4" fmla="*/ 76329 h 147596"/>
              <a:gd name="connsiteX5" fmla="*/ 4764 w 34250"/>
              <a:gd name="connsiteY5" fmla="*/ 129 h 1475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4250" h="147596">
                <a:moveTo>
                  <a:pt x="4764" y="129"/>
                </a:moveTo>
                <a:cubicBezTo>
                  <a:pt x="4235" y="-2517"/>
                  <a:pt x="-3173" y="36112"/>
                  <a:pt x="1589" y="60454"/>
                </a:cubicBezTo>
                <a:cubicBezTo>
                  <a:pt x="6351" y="84796"/>
                  <a:pt x="29635" y="137712"/>
                  <a:pt x="33339" y="146179"/>
                </a:cubicBezTo>
                <a:cubicBezTo>
                  <a:pt x="37043" y="154646"/>
                  <a:pt x="28576" y="122896"/>
                  <a:pt x="23814" y="111254"/>
                </a:cubicBezTo>
                <a:cubicBezTo>
                  <a:pt x="19052" y="99612"/>
                  <a:pt x="6881" y="89029"/>
                  <a:pt x="4764" y="76329"/>
                </a:cubicBezTo>
                <a:cubicBezTo>
                  <a:pt x="2647" y="63629"/>
                  <a:pt x="5293" y="2775"/>
                  <a:pt x="4764" y="129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8" name="円/楕円 1367">
            <a:extLst>
              <a:ext uri="{FF2B5EF4-FFF2-40B4-BE49-F238E27FC236}">
                <a16:creationId xmlns:a16="http://schemas.microsoft.com/office/drawing/2014/main" id="{86D915D5-5C78-35CB-FD37-56EAC879685E}"/>
              </a:ext>
            </a:extLst>
          </p:cNvPr>
          <p:cNvSpPr/>
          <p:nvPr/>
        </p:nvSpPr>
        <p:spPr>
          <a:xfrm>
            <a:off x="4280064" y="4915846"/>
            <a:ext cx="1082071" cy="1082071"/>
          </a:xfrm>
          <a:prstGeom prst="ellipse">
            <a:avLst/>
          </a:prstGeom>
          <a:solidFill>
            <a:srgbClr val="FF0000">
              <a:alpha val="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9" name="フリーフォーム 1368">
            <a:extLst>
              <a:ext uri="{FF2B5EF4-FFF2-40B4-BE49-F238E27FC236}">
                <a16:creationId xmlns:a16="http://schemas.microsoft.com/office/drawing/2014/main" id="{9210036F-10B8-915B-8AF1-4FE0E8363092}"/>
              </a:ext>
            </a:extLst>
          </p:cNvPr>
          <p:cNvSpPr/>
          <p:nvPr/>
        </p:nvSpPr>
        <p:spPr>
          <a:xfrm>
            <a:off x="6286458" y="3168282"/>
            <a:ext cx="506161" cy="1292391"/>
          </a:xfrm>
          <a:custGeom>
            <a:avLst/>
            <a:gdLst>
              <a:gd name="connsiteX0" fmla="*/ 195694 w 506161"/>
              <a:gd name="connsiteY0" fmla="*/ 176925 h 1292391"/>
              <a:gd name="connsiteX1" fmla="*/ 296571 w 506161"/>
              <a:gd name="connsiteY1" fmla="*/ 616228 h 1292391"/>
              <a:gd name="connsiteX2" fmla="*/ 299825 w 506161"/>
              <a:gd name="connsiteY2" fmla="*/ 567416 h 1292391"/>
              <a:gd name="connsiteX3" fmla="*/ 316096 w 506161"/>
              <a:gd name="connsiteY3" fmla="*/ 857030 h 1292391"/>
              <a:gd name="connsiteX4" fmla="*/ 361653 w 506161"/>
              <a:gd name="connsiteY4" fmla="*/ 1003465 h 1292391"/>
              <a:gd name="connsiteX5" fmla="*/ 501579 w 506161"/>
              <a:gd name="connsiteY5" fmla="*/ 1273554 h 1292391"/>
              <a:gd name="connsiteX6" fmla="*/ 446259 w 506161"/>
              <a:gd name="connsiteY6" fmla="*/ 1211727 h 1292391"/>
              <a:gd name="connsiteX7" fmla="*/ 195694 w 506161"/>
              <a:gd name="connsiteY7" fmla="*/ 749645 h 1292391"/>
              <a:gd name="connsiteX8" fmla="*/ 111088 w 506161"/>
              <a:gd name="connsiteY8" fmla="*/ 486064 h 1292391"/>
              <a:gd name="connsiteX9" fmla="*/ 159899 w 506161"/>
              <a:gd name="connsiteY9" fmla="*/ 616228 h 1292391"/>
              <a:gd name="connsiteX10" fmla="*/ 117596 w 506161"/>
              <a:gd name="connsiteY10" fmla="*/ 290818 h 1292391"/>
              <a:gd name="connsiteX11" fmla="*/ 449 w 506161"/>
              <a:gd name="connsiteY11" fmla="*/ 1204 h 1292391"/>
              <a:gd name="connsiteX12" fmla="*/ 81801 w 506161"/>
              <a:gd name="connsiteY12" fmla="*/ 193196 h 1292391"/>
              <a:gd name="connsiteX13" fmla="*/ 195694 w 506161"/>
              <a:gd name="connsiteY13" fmla="*/ 333122 h 1292391"/>
              <a:gd name="connsiteX14" fmla="*/ 195694 w 506161"/>
              <a:gd name="connsiteY14" fmla="*/ 176925 h 12923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506161" h="1292391">
                <a:moveTo>
                  <a:pt x="195694" y="176925"/>
                </a:moveTo>
                <a:cubicBezTo>
                  <a:pt x="212507" y="224109"/>
                  <a:pt x="279216" y="551146"/>
                  <a:pt x="296571" y="616228"/>
                </a:cubicBezTo>
                <a:cubicBezTo>
                  <a:pt x="313926" y="681310"/>
                  <a:pt x="296571" y="527282"/>
                  <a:pt x="299825" y="567416"/>
                </a:cubicBezTo>
                <a:cubicBezTo>
                  <a:pt x="303079" y="607550"/>
                  <a:pt x="305791" y="784355"/>
                  <a:pt x="316096" y="857030"/>
                </a:cubicBezTo>
                <a:cubicBezTo>
                  <a:pt x="326401" y="929705"/>
                  <a:pt x="330739" y="934044"/>
                  <a:pt x="361653" y="1003465"/>
                </a:cubicBezTo>
                <a:cubicBezTo>
                  <a:pt x="392567" y="1072886"/>
                  <a:pt x="487478" y="1238844"/>
                  <a:pt x="501579" y="1273554"/>
                </a:cubicBezTo>
                <a:cubicBezTo>
                  <a:pt x="515680" y="1308264"/>
                  <a:pt x="497240" y="1299045"/>
                  <a:pt x="446259" y="1211727"/>
                </a:cubicBezTo>
                <a:cubicBezTo>
                  <a:pt x="395278" y="1124409"/>
                  <a:pt x="251556" y="870589"/>
                  <a:pt x="195694" y="749645"/>
                </a:cubicBezTo>
                <a:cubicBezTo>
                  <a:pt x="139832" y="628701"/>
                  <a:pt x="117054" y="508300"/>
                  <a:pt x="111088" y="486064"/>
                </a:cubicBezTo>
                <a:cubicBezTo>
                  <a:pt x="105122" y="463828"/>
                  <a:pt x="158814" y="648769"/>
                  <a:pt x="159899" y="616228"/>
                </a:cubicBezTo>
                <a:cubicBezTo>
                  <a:pt x="160984" y="583687"/>
                  <a:pt x="144171" y="393322"/>
                  <a:pt x="117596" y="290818"/>
                </a:cubicBezTo>
                <a:cubicBezTo>
                  <a:pt x="91021" y="188314"/>
                  <a:pt x="6415" y="17474"/>
                  <a:pt x="449" y="1204"/>
                </a:cubicBezTo>
                <a:cubicBezTo>
                  <a:pt x="-5517" y="-15066"/>
                  <a:pt x="49260" y="137876"/>
                  <a:pt x="81801" y="193196"/>
                </a:cubicBezTo>
                <a:cubicBezTo>
                  <a:pt x="114342" y="248516"/>
                  <a:pt x="176712" y="328783"/>
                  <a:pt x="195694" y="333122"/>
                </a:cubicBezTo>
                <a:cubicBezTo>
                  <a:pt x="214676" y="337461"/>
                  <a:pt x="178881" y="129741"/>
                  <a:pt x="195694" y="176925"/>
                </a:cubicBezTo>
                <a:close/>
              </a:path>
            </a:pathLst>
          </a:custGeom>
          <a:solidFill>
            <a:schemeClr val="accent5">
              <a:lumMod val="75000"/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0" name="フリーフォーム 1369">
            <a:extLst>
              <a:ext uri="{FF2B5EF4-FFF2-40B4-BE49-F238E27FC236}">
                <a16:creationId xmlns:a16="http://schemas.microsoft.com/office/drawing/2014/main" id="{30611C1D-D2ED-39F8-5737-D91CE45C718A}"/>
              </a:ext>
            </a:extLst>
          </p:cNvPr>
          <p:cNvSpPr/>
          <p:nvPr/>
        </p:nvSpPr>
        <p:spPr>
          <a:xfrm>
            <a:off x="6127454" y="3540420"/>
            <a:ext cx="297595" cy="429673"/>
          </a:xfrm>
          <a:custGeom>
            <a:avLst/>
            <a:gdLst>
              <a:gd name="connsiteX0" fmla="*/ 296125 w 297595"/>
              <a:gd name="connsiteY0" fmla="*/ 33 h 429673"/>
              <a:gd name="connsiteX1" fmla="*/ 185486 w 297595"/>
              <a:gd name="connsiteY1" fmla="*/ 120434 h 429673"/>
              <a:gd name="connsiteX2" fmla="*/ 94371 w 297595"/>
              <a:gd name="connsiteY2" fmla="*/ 250598 h 429673"/>
              <a:gd name="connsiteX3" fmla="*/ 100879 w 297595"/>
              <a:gd name="connsiteY3" fmla="*/ 423065 h 429673"/>
              <a:gd name="connsiteX4" fmla="*/ 91117 w 297595"/>
              <a:gd name="connsiteY4" fmla="*/ 380761 h 429673"/>
              <a:gd name="connsiteX5" fmla="*/ 2 w 297595"/>
              <a:gd name="connsiteY5" fmla="*/ 257106 h 429673"/>
              <a:gd name="connsiteX6" fmla="*/ 87863 w 297595"/>
              <a:gd name="connsiteY6" fmla="*/ 58606 h 429673"/>
              <a:gd name="connsiteX7" fmla="*/ 42305 w 297595"/>
              <a:gd name="connsiteY7" fmla="*/ 172500 h 429673"/>
              <a:gd name="connsiteX8" fmla="*/ 182231 w 297595"/>
              <a:gd name="connsiteY8" fmla="*/ 48844 h 429673"/>
              <a:gd name="connsiteX9" fmla="*/ 100879 w 297595"/>
              <a:gd name="connsiteY9" fmla="*/ 107418 h 429673"/>
              <a:gd name="connsiteX10" fmla="*/ 296125 w 297595"/>
              <a:gd name="connsiteY10" fmla="*/ 33 h 4296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97595" h="429673">
                <a:moveTo>
                  <a:pt x="296125" y="33"/>
                </a:moveTo>
                <a:cubicBezTo>
                  <a:pt x="310226" y="2202"/>
                  <a:pt x="219112" y="78673"/>
                  <a:pt x="185486" y="120434"/>
                </a:cubicBezTo>
                <a:cubicBezTo>
                  <a:pt x="151860" y="162195"/>
                  <a:pt x="108472" y="200160"/>
                  <a:pt x="94371" y="250598"/>
                </a:cubicBezTo>
                <a:cubicBezTo>
                  <a:pt x="80270" y="301037"/>
                  <a:pt x="101421" y="401371"/>
                  <a:pt x="100879" y="423065"/>
                </a:cubicBezTo>
                <a:cubicBezTo>
                  <a:pt x="100337" y="444759"/>
                  <a:pt x="107930" y="408421"/>
                  <a:pt x="91117" y="380761"/>
                </a:cubicBezTo>
                <a:cubicBezTo>
                  <a:pt x="74304" y="353101"/>
                  <a:pt x="544" y="310798"/>
                  <a:pt x="2" y="257106"/>
                </a:cubicBezTo>
                <a:cubicBezTo>
                  <a:pt x="-540" y="203414"/>
                  <a:pt x="80813" y="72707"/>
                  <a:pt x="87863" y="58606"/>
                </a:cubicBezTo>
                <a:cubicBezTo>
                  <a:pt x="94913" y="44505"/>
                  <a:pt x="26577" y="174127"/>
                  <a:pt x="42305" y="172500"/>
                </a:cubicBezTo>
                <a:cubicBezTo>
                  <a:pt x="58033" y="170873"/>
                  <a:pt x="172469" y="59691"/>
                  <a:pt x="182231" y="48844"/>
                </a:cubicBezTo>
                <a:cubicBezTo>
                  <a:pt x="191993" y="37997"/>
                  <a:pt x="88405" y="113384"/>
                  <a:pt x="100879" y="107418"/>
                </a:cubicBezTo>
                <a:cubicBezTo>
                  <a:pt x="113353" y="101452"/>
                  <a:pt x="282024" y="-2136"/>
                  <a:pt x="296125" y="33"/>
                </a:cubicBezTo>
                <a:close/>
              </a:path>
            </a:pathLst>
          </a:custGeom>
          <a:solidFill>
            <a:schemeClr val="accent5">
              <a:lumMod val="75000"/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1" name="フリーフォーム 1370">
            <a:extLst>
              <a:ext uri="{FF2B5EF4-FFF2-40B4-BE49-F238E27FC236}">
                <a16:creationId xmlns:a16="http://schemas.microsoft.com/office/drawing/2014/main" id="{83E564F3-066C-46B2-0607-E21DC912C211}"/>
              </a:ext>
            </a:extLst>
          </p:cNvPr>
          <p:cNvSpPr/>
          <p:nvPr/>
        </p:nvSpPr>
        <p:spPr>
          <a:xfrm>
            <a:off x="6633915" y="3352862"/>
            <a:ext cx="269262" cy="1195090"/>
          </a:xfrm>
          <a:custGeom>
            <a:avLst/>
            <a:gdLst>
              <a:gd name="connsiteX0" fmla="*/ 4434 w 269262"/>
              <a:gd name="connsiteY0" fmla="*/ 5361 h 1195090"/>
              <a:gd name="connsiteX1" fmla="*/ 202933 w 269262"/>
              <a:gd name="connsiteY1" fmla="*/ 509746 h 1195090"/>
              <a:gd name="connsiteX2" fmla="*/ 261507 w 269262"/>
              <a:gd name="connsiteY2" fmla="*/ 991352 h 1195090"/>
              <a:gd name="connsiteX3" fmla="*/ 264761 w 269262"/>
              <a:gd name="connsiteY3" fmla="*/ 867696 h 1195090"/>
              <a:gd name="connsiteX4" fmla="*/ 225712 w 269262"/>
              <a:gd name="connsiteY4" fmla="*/ 1193105 h 1195090"/>
              <a:gd name="connsiteX5" fmla="*/ 238728 w 269262"/>
              <a:gd name="connsiteY5" fmla="*/ 984843 h 1195090"/>
              <a:gd name="connsiteX6" fmla="*/ 189917 w 269262"/>
              <a:gd name="connsiteY6" fmla="*/ 597606 h 1195090"/>
              <a:gd name="connsiteX7" fmla="*/ 17450 w 269262"/>
              <a:gd name="connsiteY7" fmla="*/ 138779 h 1195090"/>
              <a:gd name="connsiteX8" fmla="*/ 59753 w 269262"/>
              <a:gd name="connsiteY8" fmla="*/ 236402 h 1195090"/>
              <a:gd name="connsiteX9" fmla="*/ 4434 w 269262"/>
              <a:gd name="connsiteY9" fmla="*/ 5361 h 11950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69262" h="1195090">
                <a:moveTo>
                  <a:pt x="4434" y="5361"/>
                </a:moveTo>
                <a:cubicBezTo>
                  <a:pt x="28297" y="50918"/>
                  <a:pt x="160087" y="345414"/>
                  <a:pt x="202933" y="509746"/>
                </a:cubicBezTo>
                <a:cubicBezTo>
                  <a:pt x="245779" y="674078"/>
                  <a:pt x="251202" y="931694"/>
                  <a:pt x="261507" y="991352"/>
                </a:cubicBezTo>
                <a:cubicBezTo>
                  <a:pt x="271812" y="1051010"/>
                  <a:pt x="270727" y="834071"/>
                  <a:pt x="264761" y="867696"/>
                </a:cubicBezTo>
                <a:cubicBezTo>
                  <a:pt x="258795" y="901321"/>
                  <a:pt x="230051" y="1173580"/>
                  <a:pt x="225712" y="1193105"/>
                </a:cubicBezTo>
                <a:cubicBezTo>
                  <a:pt x="221373" y="1212630"/>
                  <a:pt x="244694" y="1084093"/>
                  <a:pt x="238728" y="984843"/>
                </a:cubicBezTo>
                <a:cubicBezTo>
                  <a:pt x="232762" y="885593"/>
                  <a:pt x="226797" y="738617"/>
                  <a:pt x="189917" y="597606"/>
                </a:cubicBezTo>
                <a:cubicBezTo>
                  <a:pt x="153037" y="456595"/>
                  <a:pt x="39144" y="198980"/>
                  <a:pt x="17450" y="138779"/>
                </a:cubicBezTo>
                <a:cubicBezTo>
                  <a:pt x="-4244" y="78578"/>
                  <a:pt x="58668" y="253757"/>
                  <a:pt x="59753" y="236402"/>
                </a:cubicBezTo>
                <a:cubicBezTo>
                  <a:pt x="60838" y="219047"/>
                  <a:pt x="-19429" y="-40196"/>
                  <a:pt x="4434" y="5361"/>
                </a:cubicBezTo>
                <a:close/>
              </a:path>
            </a:pathLst>
          </a:custGeom>
          <a:solidFill>
            <a:schemeClr val="accent5">
              <a:lumMod val="75000"/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2" name="フリーフォーム 1371">
            <a:extLst>
              <a:ext uri="{FF2B5EF4-FFF2-40B4-BE49-F238E27FC236}">
                <a16:creationId xmlns:a16="http://schemas.microsoft.com/office/drawing/2014/main" id="{FEA3FBB0-E4C6-B8D6-5EEF-F643289DD2CD}"/>
              </a:ext>
            </a:extLst>
          </p:cNvPr>
          <p:cNvSpPr/>
          <p:nvPr/>
        </p:nvSpPr>
        <p:spPr>
          <a:xfrm>
            <a:off x="6578552" y="3117420"/>
            <a:ext cx="295115" cy="1528079"/>
          </a:xfrm>
          <a:custGeom>
            <a:avLst/>
            <a:gdLst>
              <a:gd name="connsiteX0" fmla="*/ 10985 w 295115"/>
              <a:gd name="connsiteY0" fmla="*/ 1 h 1528079"/>
              <a:gd name="connsiteX1" fmla="*/ 37018 w 295115"/>
              <a:gd name="connsiteY1" fmla="*/ 178976 h 1528079"/>
              <a:gd name="connsiteX2" fmla="*/ 180198 w 295115"/>
              <a:gd name="connsiteY2" fmla="*/ 530418 h 1528079"/>
              <a:gd name="connsiteX3" fmla="*/ 167182 w 295115"/>
              <a:gd name="connsiteY3" fmla="*/ 471844 h 1528079"/>
              <a:gd name="connsiteX4" fmla="*/ 69559 w 295115"/>
              <a:gd name="connsiteY4" fmla="*/ 331918 h 1528079"/>
              <a:gd name="connsiteX5" fmla="*/ 124879 w 295115"/>
              <a:gd name="connsiteY5" fmla="*/ 442557 h 1528079"/>
              <a:gd name="connsiteX6" fmla="*/ 176944 w 295115"/>
              <a:gd name="connsiteY6" fmla="*/ 536926 h 1528079"/>
              <a:gd name="connsiteX7" fmla="*/ 258296 w 295115"/>
              <a:gd name="connsiteY7" fmla="*/ 885114 h 1528079"/>
              <a:gd name="connsiteX8" fmla="*/ 232264 w 295115"/>
              <a:gd name="connsiteY8" fmla="*/ 644311 h 1528079"/>
              <a:gd name="connsiteX9" fmla="*/ 235518 w 295115"/>
              <a:gd name="connsiteY9" fmla="*/ 777729 h 1528079"/>
              <a:gd name="connsiteX10" fmla="*/ 238772 w 295115"/>
              <a:gd name="connsiteY10" fmla="*/ 1012023 h 1528079"/>
              <a:gd name="connsiteX11" fmla="*/ 255042 w 295115"/>
              <a:gd name="connsiteY11" fmla="*/ 907892 h 1528079"/>
              <a:gd name="connsiteX12" fmla="*/ 251788 w 295115"/>
              <a:gd name="connsiteY12" fmla="*/ 1112900 h 1528079"/>
              <a:gd name="connsiteX13" fmla="*/ 245280 w 295115"/>
              <a:gd name="connsiteY13" fmla="*/ 1210523 h 1528079"/>
              <a:gd name="connsiteX14" fmla="*/ 294091 w 295115"/>
              <a:gd name="connsiteY14" fmla="*/ 1513154 h 1528079"/>
              <a:gd name="connsiteX15" fmla="*/ 274567 w 295115"/>
              <a:gd name="connsiteY15" fmla="*/ 1431801 h 1528079"/>
              <a:gd name="connsiteX16" fmla="*/ 229010 w 295115"/>
              <a:gd name="connsiteY16" fmla="*/ 1002261 h 1528079"/>
              <a:gd name="connsiteX17" fmla="*/ 232264 w 295115"/>
              <a:gd name="connsiteY17" fmla="*/ 1083613 h 1528079"/>
              <a:gd name="connsiteX18" fmla="*/ 202977 w 295115"/>
              <a:gd name="connsiteY18" fmla="*/ 624786 h 1528079"/>
              <a:gd name="connsiteX19" fmla="*/ 206231 w 295115"/>
              <a:gd name="connsiteY19" fmla="*/ 689868 h 1528079"/>
              <a:gd name="connsiteX20" fmla="*/ 196469 w 295115"/>
              <a:gd name="connsiteY20" fmla="*/ 569467 h 1528079"/>
              <a:gd name="connsiteX21" fmla="*/ 43526 w 295115"/>
              <a:gd name="connsiteY21" fmla="*/ 318902 h 1528079"/>
              <a:gd name="connsiteX22" fmla="*/ 43526 w 295115"/>
              <a:gd name="connsiteY22" fmla="*/ 406762 h 1528079"/>
              <a:gd name="connsiteX23" fmla="*/ 46780 w 295115"/>
              <a:gd name="connsiteY23" fmla="*/ 253820 h 1528079"/>
              <a:gd name="connsiteX24" fmla="*/ 1223 w 295115"/>
              <a:gd name="connsiteY24" fmla="*/ 175722 h 1528079"/>
              <a:gd name="connsiteX25" fmla="*/ 10985 w 295115"/>
              <a:gd name="connsiteY25" fmla="*/ 1 h 15280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295115" h="1528079">
                <a:moveTo>
                  <a:pt x="10985" y="1"/>
                </a:moveTo>
                <a:cubicBezTo>
                  <a:pt x="16951" y="543"/>
                  <a:pt x="8816" y="90573"/>
                  <a:pt x="37018" y="178976"/>
                </a:cubicBezTo>
                <a:cubicBezTo>
                  <a:pt x="65220" y="267379"/>
                  <a:pt x="158504" y="481607"/>
                  <a:pt x="180198" y="530418"/>
                </a:cubicBezTo>
                <a:cubicBezTo>
                  <a:pt x="201892" y="579229"/>
                  <a:pt x="185622" y="504927"/>
                  <a:pt x="167182" y="471844"/>
                </a:cubicBezTo>
                <a:cubicBezTo>
                  <a:pt x="148742" y="438761"/>
                  <a:pt x="76610" y="336799"/>
                  <a:pt x="69559" y="331918"/>
                </a:cubicBezTo>
                <a:cubicBezTo>
                  <a:pt x="62509" y="327037"/>
                  <a:pt x="106981" y="408389"/>
                  <a:pt x="124879" y="442557"/>
                </a:cubicBezTo>
                <a:cubicBezTo>
                  <a:pt x="142777" y="476725"/>
                  <a:pt x="154708" y="463167"/>
                  <a:pt x="176944" y="536926"/>
                </a:cubicBezTo>
                <a:cubicBezTo>
                  <a:pt x="199180" y="610686"/>
                  <a:pt x="249076" y="867217"/>
                  <a:pt x="258296" y="885114"/>
                </a:cubicBezTo>
                <a:cubicBezTo>
                  <a:pt x="267516" y="903011"/>
                  <a:pt x="236060" y="662208"/>
                  <a:pt x="232264" y="644311"/>
                </a:cubicBezTo>
                <a:cubicBezTo>
                  <a:pt x="228468" y="626414"/>
                  <a:pt x="234433" y="716444"/>
                  <a:pt x="235518" y="777729"/>
                </a:cubicBezTo>
                <a:cubicBezTo>
                  <a:pt x="236603" y="839014"/>
                  <a:pt x="235518" y="990329"/>
                  <a:pt x="238772" y="1012023"/>
                </a:cubicBezTo>
                <a:cubicBezTo>
                  <a:pt x="242026" y="1033717"/>
                  <a:pt x="252873" y="891079"/>
                  <a:pt x="255042" y="907892"/>
                </a:cubicBezTo>
                <a:cubicBezTo>
                  <a:pt x="257211" y="924705"/>
                  <a:pt x="253415" y="1062462"/>
                  <a:pt x="251788" y="1112900"/>
                </a:cubicBezTo>
                <a:cubicBezTo>
                  <a:pt x="250161" y="1163338"/>
                  <a:pt x="238230" y="1143814"/>
                  <a:pt x="245280" y="1210523"/>
                </a:cubicBezTo>
                <a:cubicBezTo>
                  <a:pt x="252330" y="1277232"/>
                  <a:pt x="289210" y="1476274"/>
                  <a:pt x="294091" y="1513154"/>
                </a:cubicBezTo>
                <a:cubicBezTo>
                  <a:pt x="298972" y="1550034"/>
                  <a:pt x="285414" y="1516950"/>
                  <a:pt x="274567" y="1431801"/>
                </a:cubicBezTo>
                <a:cubicBezTo>
                  <a:pt x="263720" y="1346652"/>
                  <a:pt x="236061" y="1060292"/>
                  <a:pt x="229010" y="1002261"/>
                </a:cubicBezTo>
                <a:cubicBezTo>
                  <a:pt x="221960" y="944230"/>
                  <a:pt x="236603" y="1146525"/>
                  <a:pt x="232264" y="1083613"/>
                </a:cubicBezTo>
                <a:cubicBezTo>
                  <a:pt x="227925" y="1020701"/>
                  <a:pt x="207316" y="690410"/>
                  <a:pt x="202977" y="624786"/>
                </a:cubicBezTo>
                <a:cubicBezTo>
                  <a:pt x="198638" y="559162"/>
                  <a:pt x="207316" y="699088"/>
                  <a:pt x="206231" y="689868"/>
                </a:cubicBezTo>
                <a:cubicBezTo>
                  <a:pt x="205146" y="680648"/>
                  <a:pt x="223586" y="631295"/>
                  <a:pt x="196469" y="569467"/>
                </a:cubicBezTo>
                <a:cubicBezTo>
                  <a:pt x="169352" y="507639"/>
                  <a:pt x="69016" y="346019"/>
                  <a:pt x="43526" y="318902"/>
                </a:cubicBezTo>
                <a:cubicBezTo>
                  <a:pt x="18036" y="291785"/>
                  <a:pt x="42984" y="417609"/>
                  <a:pt x="43526" y="406762"/>
                </a:cubicBezTo>
                <a:cubicBezTo>
                  <a:pt x="44068" y="395915"/>
                  <a:pt x="53830" y="292327"/>
                  <a:pt x="46780" y="253820"/>
                </a:cubicBezTo>
                <a:cubicBezTo>
                  <a:pt x="39730" y="215313"/>
                  <a:pt x="5562" y="213687"/>
                  <a:pt x="1223" y="175722"/>
                </a:cubicBezTo>
                <a:cubicBezTo>
                  <a:pt x="-3116" y="137758"/>
                  <a:pt x="5019" y="-541"/>
                  <a:pt x="10985" y="1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3" name="フリーフォーム 1372">
            <a:extLst>
              <a:ext uri="{FF2B5EF4-FFF2-40B4-BE49-F238E27FC236}">
                <a16:creationId xmlns:a16="http://schemas.microsoft.com/office/drawing/2014/main" id="{F4A295B4-2795-FEE0-AEC3-8A5503F930AD}"/>
              </a:ext>
            </a:extLst>
          </p:cNvPr>
          <p:cNvSpPr/>
          <p:nvPr/>
        </p:nvSpPr>
        <p:spPr>
          <a:xfrm>
            <a:off x="972007" y="5287724"/>
            <a:ext cx="1836172" cy="2887103"/>
          </a:xfrm>
          <a:custGeom>
            <a:avLst/>
            <a:gdLst>
              <a:gd name="connsiteX0" fmla="*/ 5455 w 1836172"/>
              <a:gd name="connsiteY0" fmla="*/ 3184 h 2887103"/>
              <a:gd name="connsiteX1" fmla="*/ 219866 w 1836172"/>
              <a:gd name="connsiteY1" fmla="*/ 526599 h 2887103"/>
              <a:gd name="connsiteX2" fmla="*/ 1373902 w 1836172"/>
              <a:gd name="connsiteY2" fmla="*/ 1888739 h 2887103"/>
              <a:gd name="connsiteX3" fmla="*/ 1790112 w 1836172"/>
              <a:gd name="connsiteY3" fmla="*/ 2809446 h 2887103"/>
              <a:gd name="connsiteX4" fmla="*/ 1771193 w 1836172"/>
              <a:gd name="connsiteY4" fmla="*/ 2727465 h 2887103"/>
              <a:gd name="connsiteX5" fmla="*/ 1304534 w 1836172"/>
              <a:gd name="connsiteY5" fmla="*/ 1850902 h 2887103"/>
              <a:gd name="connsiteX6" fmla="*/ 837874 w 1836172"/>
              <a:gd name="connsiteY6" fmla="*/ 1245506 h 2887103"/>
              <a:gd name="connsiteX7" fmla="*/ 781119 w 1836172"/>
              <a:gd name="connsiteY7" fmla="*/ 1144607 h 2887103"/>
              <a:gd name="connsiteX8" fmla="*/ 566707 w 1836172"/>
              <a:gd name="connsiteY8" fmla="*/ 867134 h 2887103"/>
              <a:gd name="connsiteX9" fmla="*/ 869405 w 1836172"/>
              <a:gd name="connsiteY9" fmla="*/ 1403162 h 2887103"/>
              <a:gd name="connsiteX10" fmla="*/ 654994 w 1836172"/>
              <a:gd name="connsiteY10" fmla="*/ 1050014 h 2887103"/>
              <a:gd name="connsiteX11" fmla="*/ 276622 w 1836172"/>
              <a:gd name="connsiteY11" fmla="*/ 558130 h 2887103"/>
              <a:gd name="connsiteX12" fmla="*/ 169416 w 1836172"/>
              <a:gd name="connsiteY12" fmla="*/ 444618 h 2887103"/>
              <a:gd name="connsiteX13" fmla="*/ 232479 w 1836172"/>
              <a:gd name="connsiteY13" fmla="*/ 690560 h 2887103"/>
              <a:gd name="connsiteX14" fmla="*/ 131579 w 1836172"/>
              <a:gd name="connsiteY14" fmla="*/ 450924 h 2887103"/>
              <a:gd name="connsiteX15" fmla="*/ 68517 w 1836172"/>
              <a:gd name="connsiteY15" fmla="*/ 312188 h 2887103"/>
              <a:gd name="connsiteX16" fmla="*/ 5455 w 1836172"/>
              <a:gd name="connsiteY16" fmla="*/ 3184 h 28871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836172" h="2887103">
                <a:moveTo>
                  <a:pt x="5455" y="3184"/>
                </a:moveTo>
                <a:cubicBezTo>
                  <a:pt x="30680" y="38919"/>
                  <a:pt x="-8208" y="212340"/>
                  <a:pt x="219866" y="526599"/>
                </a:cubicBezTo>
                <a:cubicBezTo>
                  <a:pt x="447940" y="840858"/>
                  <a:pt x="1112195" y="1508265"/>
                  <a:pt x="1373902" y="1888739"/>
                </a:cubicBezTo>
                <a:cubicBezTo>
                  <a:pt x="1635609" y="2269213"/>
                  <a:pt x="1723897" y="2669658"/>
                  <a:pt x="1790112" y="2809446"/>
                </a:cubicBezTo>
                <a:cubicBezTo>
                  <a:pt x="1856327" y="2949234"/>
                  <a:pt x="1852123" y="2887222"/>
                  <a:pt x="1771193" y="2727465"/>
                </a:cubicBezTo>
                <a:cubicBezTo>
                  <a:pt x="1690263" y="2567708"/>
                  <a:pt x="1460087" y="2097895"/>
                  <a:pt x="1304534" y="1850902"/>
                </a:cubicBezTo>
                <a:cubicBezTo>
                  <a:pt x="1148981" y="1603909"/>
                  <a:pt x="925110" y="1363222"/>
                  <a:pt x="837874" y="1245506"/>
                </a:cubicBezTo>
                <a:cubicBezTo>
                  <a:pt x="750638" y="1127790"/>
                  <a:pt x="826313" y="1207669"/>
                  <a:pt x="781119" y="1144607"/>
                </a:cubicBezTo>
                <a:cubicBezTo>
                  <a:pt x="735925" y="1081545"/>
                  <a:pt x="551993" y="824042"/>
                  <a:pt x="566707" y="867134"/>
                </a:cubicBezTo>
                <a:cubicBezTo>
                  <a:pt x="581421" y="910226"/>
                  <a:pt x="854691" y="1372682"/>
                  <a:pt x="869405" y="1403162"/>
                </a:cubicBezTo>
                <a:cubicBezTo>
                  <a:pt x="884120" y="1433642"/>
                  <a:pt x="753791" y="1190853"/>
                  <a:pt x="654994" y="1050014"/>
                </a:cubicBezTo>
                <a:cubicBezTo>
                  <a:pt x="556197" y="909175"/>
                  <a:pt x="357552" y="659029"/>
                  <a:pt x="276622" y="558130"/>
                </a:cubicBezTo>
                <a:cubicBezTo>
                  <a:pt x="195692" y="457231"/>
                  <a:pt x="176773" y="422546"/>
                  <a:pt x="169416" y="444618"/>
                </a:cubicBezTo>
                <a:cubicBezTo>
                  <a:pt x="162059" y="466690"/>
                  <a:pt x="238785" y="689509"/>
                  <a:pt x="232479" y="690560"/>
                </a:cubicBezTo>
                <a:cubicBezTo>
                  <a:pt x="226173" y="691611"/>
                  <a:pt x="158906" y="513986"/>
                  <a:pt x="131579" y="450924"/>
                </a:cubicBezTo>
                <a:cubicBezTo>
                  <a:pt x="104252" y="387862"/>
                  <a:pt x="87436" y="381556"/>
                  <a:pt x="68517" y="312188"/>
                </a:cubicBezTo>
                <a:cubicBezTo>
                  <a:pt x="49598" y="242820"/>
                  <a:pt x="-19770" y="-32551"/>
                  <a:pt x="5455" y="3184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4" name="フリーフォーム 1373">
            <a:extLst>
              <a:ext uri="{FF2B5EF4-FFF2-40B4-BE49-F238E27FC236}">
                <a16:creationId xmlns:a16="http://schemas.microsoft.com/office/drawing/2014/main" id="{7EAA50D4-7323-EEF7-E745-5D4DEA72A802}"/>
              </a:ext>
            </a:extLst>
          </p:cNvPr>
          <p:cNvSpPr/>
          <p:nvPr/>
        </p:nvSpPr>
        <p:spPr>
          <a:xfrm>
            <a:off x="900973" y="5416128"/>
            <a:ext cx="813464" cy="1549307"/>
          </a:xfrm>
          <a:custGeom>
            <a:avLst/>
            <a:gdLst>
              <a:gd name="connsiteX0" fmla="*/ 815 w 813464"/>
              <a:gd name="connsiteY0" fmla="*/ 904 h 1549307"/>
              <a:gd name="connsiteX1" fmla="*/ 152164 w 813464"/>
              <a:gd name="connsiteY1" fmla="*/ 581075 h 1549307"/>
              <a:gd name="connsiteX2" fmla="*/ 776478 w 813464"/>
              <a:gd name="connsiteY2" fmla="*/ 1508087 h 1549307"/>
              <a:gd name="connsiteX3" fmla="*/ 681885 w 813464"/>
              <a:gd name="connsiteY3" fmla="*/ 1318901 h 1549307"/>
              <a:gd name="connsiteX4" fmla="*/ 190001 w 813464"/>
              <a:gd name="connsiteY4" fmla="*/ 707199 h 1549307"/>
              <a:gd name="connsiteX5" fmla="*/ 815 w 813464"/>
              <a:gd name="connsiteY5" fmla="*/ 904 h 15493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13464" h="1549307">
                <a:moveTo>
                  <a:pt x="815" y="904"/>
                </a:moveTo>
                <a:cubicBezTo>
                  <a:pt x="-5491" y="-20117"/>
                  <a:pt x="22887" y="329878"/>
                  <a:pt x="152164" y="581075"/>
                </a:cubicBezTo>
                <a:cubicBezTo>
                  <a:pt x="281441" y="832272"/>
                  <a:pt x="688191" y="1385116"/>
                  <a:pt x="776478" y="1508087"/>
                </a:cubicBezTo>
                <a:cubicBezTo>
                  <a:pt x="864765" y="1631058"/>
                  <a:pt x="779631" y="1452382"/>
                  <a:pt x="681885" y="1318901"/>
                </a:cubicBezTo>
                <a:cubicBezTo>
                  <a:pt x="584139" y="1185420"/>
                  <a:pt x="301411" y="921610"/>
                  <a:pt x="190001" y="707199"/>
                </a:cubicBezTo>
                <a:cubicBezTo>
                  <a:pt x="78591" y="492788"/>
                  <a:pt x="7121" y="21925"/>
                  <a:pt x="815" y="904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5" name="フリーフォーム 1374">
            <a:extLst>
              <a:ext uri="{FF2B5EF4-FFF2-40B4-BE49-F238E27FC236}">
                <a16:creationId xmlns:a16="http://schemas.microsoft.com/office/drawing/2014/main" id="{85973E94-2BF1-F21E-1328-44F4D40582F1}"/>
              </a:ext>
            </a:extLst>
          </p:cNvPr>
          <p:cNvSpPr/>
          <p:nvPr/>
        </p:nvSpPr>
        <p:spPr>
          <a:xfrm>
            <a:off x="2546059" y="5632936"/>
            <a:ext cx="625143" cy="894392"/>
          </a:xfrm>
          <a:custGeom>
            <a:avLst/>
            <a:gdLst>
              <a:gd name="connsiteX0" fmla="*/ 306198 w 625143"/>
              <a:gd name="connsiteY0" fmla="*/ 271 h 894392"/>
              <a:gd name="connsiteX1" fmla="*/ 339754 w 625143"/>
              <a:gd name="connsiteY1" fmla="*/ 272914 h 894392"/>
              <a:gd name="connsiteX2" fmla="*/ 612396 w 625143"/>
              <a:gd name="connsiteY2" fmla="*/ 864337 h 894392"/>
              <a:gd name="connsiteX3" fmla="*/ 553673 w 625143"/>
              <a:gd name="connsiteY3" fmla="*/ 780447 h 894392"/>
              <a:gd name="connsiteX4" fmla="*/ 318781 w 625143"/>
              <a:gd name="connsiteY4" fmla="*/ 545556 h 894392"/>
              <a:gd name="connsiteX5" fmla="*/ 201335 w 625143"/>
              <a:gd name="connsiteY5" fmla="*/ 356803 h 894392"/>
              <a:gd name="connsiteX6" fmla="*/ 0 w 625143"/>
              <a:gd name="connsiteY6" fmla="*/ 50605 h 894392"/>
              <a:gd name="connsiteX7" fmla="*/ 201335 w 625143"/>
              <a:gd name="connsiteY7" fmla="*/ 331636 h 894392"/>
              <a:gd name="connsiteX8" fmla="*/ 201335 w 625143"/>
              <a:gd name="connsiteY8" fmla="*/ 58994 h 894392"/>
              <a:gd name="connsiteX9" fmla="*/ 243280 w 625143"/>
              <a:gd name="connsiteY9" fmla="*/ 218385 h 894392"/>
              <a:gd name="connsiteX10" fmla="*/ 306198 w 625143"/>
              <a:gd name="connsiteY10" fmla="*/ 271 h 8943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25143" h="894392">
                <a:moveTo>
                  <a:pt x="306198" y="271"/>
                </a:moveTo>
                <a:cubicBezTo>
                  <a:pt x="322277" y="9359"/>
                  <a:pt x="288721" y="128903"/>
                  <a:pt x="339754" y="272914"/>
                </a:cubicBezTo>
                <a:cubicBezTo>
                  <a:pt x="390787" y="416925"/>
                  <a:pt x="576743" y="779748"/>
                  <a:pt x="612396" y="864337"/>
                </a:cubicBezTo>
                <a:cubicBezTo>
                  <a:pt x="648049" y="948926"/>
                  <a:pt x="602609" y="833577"/>
                  <a:pt x="553673" y="780447"/>
                </a:cubicBezTo>
                <a:cubicBezTo>
                  <a:pt x="504737" y="727317"/>
                  <a:pt x="377504" y="616163"/>
                  <a:pt x="318781" y="545556"/>
                </a:cubicBezTo>
                <a:cubicBezTo>
                  <a:pt x="260058" y="474949"/>
                  <a:pt x="254465" y="439295"/>
                  <a:pt x="201335" y="356803"/>
                </a:cubicBezTo>
                <a:cubicBezTo>
                  <a:pt x="148205" y="274311"/>
                  <a:pt x="0" y="54799"/>
                  <a:pt x="0" y="50605"/>
                </a:cubicBezTo>
                <a:cubicBezTo>
                  <a:pt x="0" y="46411"/>
                  <a:pt x="167779" y="330238"/>
                  <a:pt x="201335" y="331636"/>
                </a:cubicBezTo>
                <a:cubicBezTo>
                  <a:pt x="234891" y="333034"/>
                  <a:pt x="194344" y="77869"/>
                  <a:pt x="201335" y="58994"/>
                </a:cubicBezTo>
                <a:cubicBezTo>
                  <a:pt x="208326" y="40119"/>
                  <a:pt x="229997" y="223279"/>
                  <a:pt x="243280" y="218385"/>
                </a:cubicBezTo>
                <a:cubicBezTo>
                  <a:pt x="256563" y="213491"/>
                  <a:pt x="290119" y="-8817"/>
                  <a:pt x="306198" y="271"/>
                </a:cubicBezTo>
                <a:close/>
              </a:path>
            </a:pathLst>
          </a:custGeom>
          <a:solidFill>
            <a:schemeClr val="accent5">
              <a:lumMod val="75000"/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6" name="フリーフォーム 1375">
            <a:extLst>
              <a:ext uri="{FF2B5EF4-FFF2-40B4-BE49-F238E27FC236}">
                <a16:creationId xmlns:a16="http://schemas.microsoft.com/office/drawing/2014/main" id="{F4B3A616-0664-3A4B-AF49-098DF7FB9C5E}"/>
              </a:ext>
            </a:extLst>
          </p:cNvPr>
          <p:cNvSpPr/>
          <p:nvPr/>
        </p:nvSpPr>
        <p:spPr>
          <a:xfrm>
            <a:off x="2073767" y="5448107"/>
            <a:ext cx="806428" cy="772556"/>
          </a:xfrm>
          <a:custGeom>
            <a:avLst/>
            <a:gdLst>
              <a:gd name="connsiteX0" fmla="*/ 514237 w 806428"/>
              <a:gd name="connsiteY0" fmla="*/ 88627 h 772556"/>
              <a:gd name="connsiteX1" fmla="*/ 514237 w 806428"/>
              <a:gd name="connsiteY1" fmla="*/ 256407 h 772556"/>
              <a:gd name="connsiteX2" fmla="*/ 723961 w 806428"/>
              <a:gd name="connsiteY2" fmla="*/ 554216 h 772556"/>
              <a:gd name="connsiteX3" fmla="*/ 803657 w 806428"/>
              <a:gd name="connsiteY3" fmla="*/ 650689 h 772556"/>
              <a:gd name="connsiteX4" fmla="*/ 635877 w 806428"/>
              <a:gd name="connsiteY4" fmla="*/ 717801 h 772556"/>
              <a:gd name="connsiteX5" fmla="*/ 770101 w 806428"/>
              <a:gd name="connsiteY5" fmla="*/ 772330 h 772556"/>
              <a:gd name="connsiteX6" fmla="*/ 384207 w 806428"/>
              <a:gd name="connsiteY6" fmla="*/ 696829 h 772556"/>
              <a:gd name="connsiteX7" fmla="*/ 107371 w 806428"/>
              <a:gd name="connsiteY7" fmla="*/ 730385 h 772556"/>
              <a:gd name="connsiteX8" fmla="*/ 170288 w 806428"/>
              <a:gd name="connsiteY8" fmla="*/ 717801 h 772556"/>
              <a:gd name="connsiteX9" fmla="*/ 119954 w 806428"/>
              <a:gd name="connsiteY9" fmla="*/ 617133 h 772556"/>
              <a:gd name="connsiteX10" fmla="*/ 52842 w 806428"/>
              <a:gd name="connsiteY10" fmla="*/ 336102 h 772556"/>
              <a:gd name="connsiteX11" fmla="*/ 10897 w 806428"/>
              <a:gd name="connsiteY11" fmla="*/ 449354 h 772556"/>
              <a:gd name="connsiteX12" fmla="*/ 262567 w 806428"/>
              <a:gd name="connsiteY12" fmla="*/ 4737 h 772556"/>
              <a:gd name="connsiteX13" fmla="*/ 174483 w 806428"/>
              <a:gd name="connsiteY13" fmla="*/ 206073 h 772556"/>
              <a:gd name="connsiteX14" fmla="*/ 308706 w 806428"/>
              <a:gd name="connsiteY14" fmla="*/ 59265 h 772556"/>
              <a:gd name="connsiteX15" fmla="*/ 434541 w 806428"/>
              <a:gd name="connsiteY15" fmla="*/ 189295 h 772556"/>
              <a:gd name="connsiteX16" fmla="*/ 514237 w 806428"/>
              <a:gd name="connsiteY16" fmla="*/ 88627 h 7725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806428" h="772556">
                <a:moveTo>
                  <a:pt x="514237" y="88627"/>
                </a:moveTo>
                <a:cubicBezTo>
                  <a:pt x="527520" y="99812"/>
                  <a:pt x="479283" y="178809"/>
                  <a:pt x="514237" y="256407"/>
                </a:cubicBezTo>
                <a:cubicBezTo>
                  <a:pt x="549191" y="334005"/>
                  <a:pt x="675724" y="488502"/>
                  <a:pt x="723961" y="554216"/>
                </a:cubicBezTo>
                <a:cubicBezTo>
                  <a:pt x="772198" y="619930"/>
                  <a:pt x="818338" y="623425"/>
                  <a:pt x="803657" y="650689"/>
                </a:cubicBezTo>
                <a:cubicBezTo>
                  <a:pt x="788976" y="677953"/>
                  <a:pt x="641470" y="697527"/>
                  <a:pt x="635877" y="717801"/>
                </a:cubicBezTo>
                <a:cubicBezTo>
                  <a:pt x="630284" y="738075"/>
                  <a:pt x="812046" y="775825"/>
                  <a:pt x="770101" y="772330"/>
                </a:cubicBezTo>
                <a:cubicBezTo>
                  <a:pt x="728156" y="768835"/>
                  <a:pt x="494662" y="703820"/>
                  <a:pt x="384207" y="696829"/>
                </a:cubicBezTo>
                <a:cubicBezTo>
                  <a:pt x="273752" y="689838"/>
                  <a:pt x="143024" y="726890"/>
                  <a:pt x="107371" y="730385"/>
                </a:cubicBezTo>
                <a:cubicBezTo>
                  <a:pt x="71718" y="733880"/>
                  <a:pt x="168191" y="736676"/>
                  <a:pt x="170288" y="717801"/>
                </a:cubicBezTo>
                <a:cubicBezTo>
                  <a:pt x="172385" y="698926"/>
                  <a:pt x="139528" y="680750"/>
                  <a:pt x="119954" y="617133"/>
                </a:cubicBezTo>
                <a:cubicBezTo>
                  <a:pt x="100380" y="553517"/>
                  <a:pt x="71018" y="364065"/>
                  <a:pt x="52842" y="336102"/>
                </a:cubicBezTo>
                <a:cubicBezTo>
                  <a:pt x="34666" y="308139"/>
                  <a:pt x="-24057" y="504582"/>
                  <a:pt x="10897" y="449354"/>
                </a:cubicBezTo>
                <a:cubicBezTo>
                  <a:pt x="45851" y="394127"/>
                  <a:pt x="235303" y="45284"/>
                  <a:pt x="262567" y="4737"/>
                </a:cubicBezTo>
                <a:cubicBezTo>
                  <a:pt x="289831" y="-35810"/>
                  <a:pt x="166793" y="196985"/>
                  <a:pt x="174483" y="206073"/>
                </a:cubicBezTo>
                <a:cubicBezTo>
                  <a:pt x="182173" y="215161"/>
                  <a:pt x="265363" y="62061"/>
                  <a:pt x="308706" y="59265"/>
                </a:cubicBezTo>
                <a:cubicBezTo>
                  <a:pt x="352049" y="56469"/>
                  <a:pt x="398888" y="180906"/>
                  <a:pt x="434541" y="189295"/>
                </a:cubicBezTo>
                <a:cubicBezTo>
                  <a:pt x="470194" y="197684"/>
                  <a:pt x="500954" y="77442"/>
                  <a:pt x="514237" y="88627"/>
                </a:cubicBezTo>
                <a:close/>
              </a:path>
            </a:pathLst>
          </a:custGeom>
          <a:solidFill>
            <a:schemeClr val="accent5">
              <a:lumMod val="75000"/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7" name="フリーフォーム 1376">
            <a:extLst>
              <a:ext uri="{FF2B5EF4-FFF2-40B4-BE49-F238E27FC236}">
                <a16:creationId xmlns:a16="http://schemas.microsoft.com/office/drawing/2014/main" id="{12EB0798-BEB6-6A87-526F-8B967676BAAB}"/>
              </a:ext>
            </a:extLst>
          </p:cNvPr>
          <p:cNvSpPr/>
          <p:nvPr/>
        </p:nvSpPr>
        <p:spPr>
          <a:xfrm>
            <a:off x="1675062" y="5293246"/>
            <a:ext cx="1335080" cy="1214142"/>
          </a:xfrm>
          <a:custGeom>
            <a:avLst/>
            <a:gdLst>
              <a:gd name="connsiteX0" fmla="*/ 342490 w 1335080"/>
              <a:gd name="connsiteY0" fmla="*/ 207 h 1214142"/>
              <a:gd name="connsiteX1" fmla="*/ 229239 w 1335080"/>
              <a:gd name="connsiteY1" fmla="*/ 348350 h 1214142"/>
              <a:gd name="connsiteX2" fmla="*/ 397019 w 1335080"/>
              <a:gd name="connsiteY2" fmla="*/ 818134 h 1214142"/>
              <a:gd name="connsiteX3" fmla="*/ 279573 w 1335080"/>
              <a:gd name="connsiteY3" fmla="*/ 746827 h 1214142"/>
              <a:gd name="connsiteX4" fmla="*/ 514465 w 1335080"/>
              <a:gd name="connsiteY4" fmla="*/ 914607 h 1214142"/>
              <a:gd name="connsiteX5" fmla="*/ 975859 w 1335080"/>
              <a:gd name="connsiteY5" fmla="*/ 1073998 h 1214142"/>
              <a:gd name="connsiteX6" fmla="*/ 761940 w 1335080"/>
              <a:gd name="connsiteY6" fmla="*/ 1069804 h 1214142"/>
              <a:gd name="connsiteX7" fmla="*/ 1332391 w 1335080"/>
              <a:gd name="connsiteY7" fmla="*/ 1136915 h 1214142"/>
              <a:gd name="connsiteX8" fmla="*/ 963276 w 1335080"/>
              <a:gd name="connsiteY8" fmla="*/ 1157888 h 1214142"/>
              <a:gd name="connsiteX9" fmla="*/ 652883 w 1335080"/>
              <a:gd name="connsiteY9" fmla="*/ 1199833 h 1214142"/>
              <a:gd name="connsiteX10" fmla="*/ 770329 w 1335080"/>
              <a:gd name="connsiteY10" fmla="*/ 1191444 h 1214142"/>
              <a:gd name="connsiteX11" fmla="*/ 325712 w 1335080"/>
              <a:gd name="connsiteY11" fmla="*/ 948163 h 1214142"/>
              <a:gd name="connsiteX12" fmla="*/ 23709 w 1335080"/>
              <a:gd name="connsiteY12" fmla="*/ 285433 h 1214142"/>
              <a:gd name="connsiteX13" fmla="*/ 36292 w 1335080"/>
              <a:gd name="connsiteY13" fmla="*/ 465796 h 1214142"/>
              <a:gd name="connsiteX14" fmla="*/ 170516 w 1335080"/>
              <a:gd name="connsiteY14" fmla="*/ 88292 h 1214142"/>
              <a:gd name="connsiteX15" fmla="*/ 23709 w 1335080"/>
              <a:gd name="connsiteY15" fmla="*/ 293822 h 1214142"/>
              <a:gd name="connsiteX16" fmla="*/ 342490 w 1335080"/>
              <a:gd name="connsiteY16" fmla="*/ 207 h 12141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35080" h="1214142">
                <a:moveTo>
                  <a:pt x="342490" y="207"/>
                </a:moveTo>
                <a:cubicBezTo>
                  <a:pt x="376745" y="9295"/>
                  <a:pt x="220151" y="212029"/>
                  <a:pt x="229239" y="348350"/>
                </a:cubicBezTo>
                <a:cubicBezTo>
                  <a:pt x="238327" y="484671"/>
                  <a:pt x="388630" y="751721"/>
                  <a:pt x="397019" y="818134"/>
                </a:cubicBezTo>
                <a:cubicBezTo>
                  <a:pt x="405408" y="884547"/>
                  <a:pt x="259999" y="730748"/>
                  <a:pt x="279573" y="746827"/>
                </a:cubicBezTo>
                <a:cubicBezTo>
                  <a:pt x="299147" y="762906"/>
                  <a:pt x="398417" y="860079"/>
                  <a:pt x="514465" y="914607"/>
                </a:cubicBezTo>
                <a:cubicBezTo>
                  <a:pt x="630513" y="969136"/>
                  <a:pt x="934613" y="1048132"/>
                  <a:pt x="975859" y="1073998"/>
                </a:cubicBezTo>
                <a:cubicBezTo>
                  <a:pt x="1017105" y="1099864"/>
                  <a:pt x="702518" y="1059318"/>
                  <a:pt x="761940" y="1069804"/>
                </a:cubicBezTo>
                <a:cubicBezTo>
                  <a:pt x="821362" y="1080290"/>
                  <a:pt x="1298835" y="1122234"/>
                  <a:pt x="1332391" y="1136915"/>
                </a:cubicBezTo>
                <a:cubicBezTo>
                  <a:pt x="1365947" y="1151596"/>
                  <a:pt x="1076527" y="1147402"/>
                  <a:pt x="963276" y="1157888"/>
                </a:cubicBezTo>
                <a:cubicBezTo>
                  <a:pt x="850025" y="1168374"/>
                  <a:pt x="685041" y="1194240"/>
                  <a:pt x="652883" y="1199833"/>
                </a:cubicBezTo>
                <a:cubicBezTo>
                  <a:pt x="620725" y="1205426"/>
                  <a:pt x="824858" y="1233389"/>
                  <a:pt x="770329" y="1191444"/>
                </a:cubicBezTo>
                <a:cubicBezTo>
                  <a:pt x="715801" y="1149499"/>
                  <a:pt x="450149" y="1099165"/>
                  <a:pt x="325712" y="948163"/>
                </a:cubicBezTo>
                <a:cubicBezTo>
                  <a:pt x="201275" y="797161"/>
                  <a:pt x="71946" y="365828"/>
                  <a:pt x="23709" y="285433"/>
                </a:cubicBezTo>
                <a:cubicBezTo>
                  <a:pt x="-24528" y="205039"/>
                  <a:pt x="11824" y="498653"/>
                  <a:pt x="36292" y="465796"/>
                </a:cubicBezTo>
                <a:cubicBezTo>
                  <a:pt x="60760" y="432939"/>
                  <a:pt x="172613" y="116954"/>
                  <a:pt x="170516" y="88292"/>
                </a:cubicBezTo>
                <a:cubicBezTo>
                  <a:pt x="168419" y="59630"/>
                  <a:pt x="639" y="304308"/>
                  <a:pt x="23709" y="293822"/>
                </a:cubicBezTo>
                <a:cubicBezTo>
                  <a:pt x="46779" y="283336"/>
                  <a:pt x="308235" y="-8881"/>
                  <a:pt x="342490" y="207"/>
                </a:cubicBezTo>
                <a:close/>
              </a:path>
            </a:pathLst>
          </a:custGeom>
          <a:solidFill>
            <a:schemeClr val="accent5">
              <a:lumMod val="75000"/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8" name="フリーフォーム 1377">
            <a:extLst>
              <a:ext uri="{FF2B5EF4-FFF2-40B4-BE49-F238E27FC236}">
                <a16:creationId xmlns:a16="http://schemas.microsoft.com/office/drawing/2014/main" id="{C039B428-7B85-C816-7FE8-CEE8DD865499}"/>
              </a:ext>
            </a:extLst>
          </p:cNvPr>
          <p:cNvSpPr/>
          <p:nvPr/>
        </p:nvSpPr>
        <p:spPr>
          <a:xfrm>
            <a:off x="1625677" y="5162959"/>
            <a:ext cx="745231" cy="1395082"/>
          </a:xfrm>
          <a:custGeom>
            <a:avLst/>
            <a:gdLst>
              <a:gd name="connsiteX0" fmla="*/ 362514 w 745231"/>
              <a:gd name="connsiteY0" fmla="*/ 4659 h 1395082"/>
              <a:gd name="connsiteX1" fmla="*/ 177956 w 745231"/>
              <a:gd name="connsiteY1" fmla="*/ 151467 h 1395082"/>
              <a:gd name="connsiteX2" fmla="*/ 22760 w 745231"/>
              <a:gd name="connsiteY2" fmla="*/ 390553 h 1395082"/>
              <a:gd name="connsiteX3" fmla="*/ 64705 w 745231"/>
              <a:gd name="connsiteY3" fmla="*/ 331830 h 1395082"/>
              <a:gd name="connsiteX4" fmla="*/ 14371 w 745231"/>
              <a:gd name="connsiteY4" fmla="*/ 482832 h 1395082"/>
              <a:gd name="connsiteX5" fmla="*/ 47927 w 745231"/>
              <a:gd name="connsiteY5" fmla="*/ 449276 h 1395082"/>
              <a:gd name="connsiteX6" fmla="*/ 52121 w 745231"/>
              <a:gd name="connsiteY6" fmla="*/ 617056 h 1395082"/>
              <a:gd name="connsiteX7" fmla="*/ 236679 w 745231"/>
              <a:gd name="connsiteY7" fmla="*/ 919059 h 1395082"/>
              <a:gd name="connsiteX8" fmla="*/ 224095 w 745231"/>
              <a:gd name="connsiteY8" fmla="*/ 877114 h 1395082"/>
              <a:gd name="connsiteX9" fmla="*/ 509321 w 745231"/>
              <a:gd name="connsiteY9" fmla="*/ 1204285 h 1395082"/>
              <a:gd name="connsiteX10" fmla="*/ 744213 w 745231"/>
              <a:gd name="connsiteY10" fmla="*/ 1393037 h 1395082"/>
              <a:gd name="connsiteX11" fmla="*/ 580628 w 745231"/>
              <a:gd name="connsiteY11" fmla="*/ 1283980 h 1395082"/>
              <a:gd name="connsiteX12" fmla="*/ 257651 w 745231"/>
              <a:gd name="connsiteY12" fmla="*/ 977782 h 1395082"/>
              <a:gd name="connsiteX13" fmla="*/ 5982 w 745231"/>
              <a:gd name="connsiteY13" fmla="*/ 570916 h 1395082"/>
              <a:gd name="connsiteX14" fmla="*/ 73094 w 745231"/>
              <a:gd name="connsiteY14" fmla="*/ 96938 h 1395082"/>
              <a:gd name="connsiteX15" fmla="*/ 5982 w 745231"/>
              <a:gd name="connsiteY15" fmla="*/ 193412 h 1395082"/>
              <a:gd name="connsiteX16" fmla="*/ 182151 w 745231"/>
              <a:gd name="connsiteY16" fmla="*/ 4659 h 1395082"/>
              <a:gd name="connsiteX17" fmla="*/ 77288 w 745231"/>
              <a:gd name="connsiteY17" fmla="*/ 54993 h 1395082"/>
              <a:gd name="connsiteX18" fmla="*/ 362514 w 745231"/>
              <a:gd name="connsiteY18" fmla="*/ 4659 h 13950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745231" h="1395082">
                <a:moveTo>
                  <a:pt x="362514" y="4659"/>
                </a:moveTo>
                <a:cubicBezTo>
                  <a:pt x="379292" y="20738"/>
                  <a:pt x="234582" y="87151"/>
                  <a:pt x="177956" y="151467"/>
                </a:cubicBezTo>
                <a:cubicBezTo>
                  <a:pt x="121330" y="215783"/>
                  <a:pt x="41635" y="360493"/>
                  <a:pt x="22760" y="390553"/>
                </a:cubicBezTo>
                <a:cubicBezTo>
                  <a:pt x="3885" y="420613"/>
                  <a:pt x="66103" y="316450"/>
                  <a:pt x="64705" y="331830"/>
                </a:cubicBezTo>
                <a:cubicBezTo>
                  <a:pt x="63307" y="347210"/>
                  <a:pt x="17167" y="463258"/>
                  <a:pt x="14371" y="482832"/>
                </a:cubicBezTo>
                <a:cubicBezTo>
                  <a:pt x="11575" y="502406"/>
                  <a:pt x="41635" y="426905"/>
                  <a:pt x="47927" y="449276"/>
                </a:cubicBezTo>
                <a:cubicBezTo>
                  <a:pt x="54219" y="471647"/>
                  <a:pt x="20662" y="538759"/>
                  <a:pt x="52121" y="617056"/>
                </a:cubicBezTo>
                <a:cubicBezTo>
                  <a:pt x="83580" y="695353"/>
                  <a:pt x="208017" y="875716"/>
                  <a:pt x="236679" y="919059"/>
                </a:cubicBezTo>
                <a:cubicBezTo>
                  <a:pt x="265341" y="962402"/>
                  <a:pt x="178655" y="829576"/>
                  <a:pt x="224095" y="877114"/>
                </a:cubicBezTo>
                <a:cubicBezTo>
                  <a:pt x="269535" y="924652"/>
                  <a:pt x="422635" y="1118298"/>
                  <a:pt x="509321" y="1204285"/>
                </a:cubicBezTo>
                <a:cubicBezTo>
                  <a:pt x="596007" y="1290272"/>
                  <a:pt x="732329" y="1379755"/>
                  <a:pt x="744213" y="1393037"/>
                </a:cubicBezTo>
                <a:cubicBezTo>
                  <a:pt x="756098" y="1406320"/>
                  <a:pt x="661722" y="1353189"/>
                  <a:pt x="580628" y="1283980"/>
                </a:cubicBezTo>
                <a:cubicBezTo>
                  <a:pt x="499534" y="1214771"/>
                  <a:pt x="353425" y="1096626"/>
                  <a:pt x="257651" y="977782"/>
                </a:cubicBezTo>
                <a:cubicBezTo>
                  <a:pt x="161877" y="858938"/>
                  <a:pt x="36741" y="717723"/>
                  <a:pt x="5982" y="570916"/>
                </a:cubicBezTo>
                <a:cubicBezTo>
                  <a:pt x="-24777" y="424109"/>
                  <a:pt x="73094" y="159855"/>
                  <a:pt x="73094" y="96938"/>
                </a:cubicBezTo>
                <a:cubicBezTo>
                  <a:pt x="73094" y="34021"/>
                  <a:pt x="-12194" y="208792"/>
                  <a:pt x="5982" y="193412"/>
                </a:cubicBezTo>
                <a:cubicBezTo>
                  <a:pt x="24158" y="178032"/>
                  <a:pt x="170267" y="27729"/>
                  <a:pt x="182151" y="4659"/>
                </a:cubicBezTo>
                <a:cubicBezTo>
                  <a:pt x="194035" y="-18411"/>
                  <a:pt x="50723" y="51497"/>
                  <a:pt x="77288" y="54993"/>
                </a:cubicBezTo>
                <a:cubicBezTo>
                  <a:pt x="103853" y="58489"/>
                  <a:pt x="345736" y="-11420"/>
                  <a:pt x="362514" y="4659"/>
                </a:cubicBezTo>
                <a:close/>
              </a:path>
            </a:pathLst>
          </a:custGeom>
          <a:solidFill>
            <a:schemeClr val="accent5">
              <a:lumMod val="75000"/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9" name="フリーフォーム 1378">
            <a:extLst>
              <a:ext uri="{FF2B5EF4-FFF2-40B4-BE49-F238E27FC236}">
                <a16:creationId xmlns:a16="http://schemas.microsoft.com/office/drawing/2014/main" id="{D2F0FB1C-051B-4562-0A1B-D2711334588D}"/>
              </a:ext>
            </a:extLst>
          </p:cNvPr>
          <p:cNvSpPr/>
          <p:nvPr/>
        </p:nvSpPr>
        <p:spPr>
          <a:xfrm>
            <a:off x="1983996" y="4995644"/>
            <a:ext cx="878997" cy="256257"/>
          </a:xfrm>
          <a:custGeom>
            <a:avLst/>
            <a:gdLst>
              <a:gd name="connsiteX0" fmla="*/ 0 w 878997"/>
              <a:gd name="connsiteY0" fmla="*/ 0 h 256257"/>
              <a:gd name="connsiteX1" fmla="*/ 260059 w 878997"/>
              <a:gd name="connsiteY1" fmla="*/ 163585 h 256257"/>
              <a:gd name="connsiteX2" fmla="*/ 847288 w 878997"/>
              <a:gd name="connsiteY2" fmla="*/ 251670 h 256257"/>
              <a:gd name="connsiteX3" fmla="*/ 767593 w 878997"/>
              <a:gd name="connsiteY3" fmla="*/ 243281 h 256257"/>
              <a:gd name="connsiteX4" fmla="*/ 490756 w 878997"/>
              <a:gd name="connsiteY4" fmla="*/ 239086 h 256257"/>
              <a:gd name="connsiteX5" fmla="*/ 188753 w 878997"/>
              <a:gd name="connsiteY5" fmla="*/ 100668 h 256257"/>
              <a:gd name="connsiteX6" fmla="*/ 0 w 878997"/>
              <a:gd name="connsiteY6" fmla="*/ 0 h 2562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78997" h="256257">
                <a:moveTo>
                  <a:pt x="0" y="0"/>
                </a:moveTo>
                <a:cubicBezTo>
                  <a:pt x="59422" y="60820"/>
                  <a:pt x="118844" y="121640"/>
                  <a:pt x="260059" y="163585"/>
                </a:cubicBezTo>
                <a:cubicBezTo>
                  <a:pt x="401274" y="205530"/>
                  <a:pt x="762699" y="238387"/>
                  <a:pt x="847288" y="251670"/>
                </a:cubicBezTo>
                <a:cubicBezTo>
                  <a:pt x="931877" y="264953"/>
                  <a:pt x="827015" y="245378"/>
                  <a:pt x="767593" y="243281"/>
                </a:cubicBezTo>
                <a:cubicBezTo>
                  <a:pt x="708171" y="241184"/>
                  <a:pt x="587229" y="262855"/>
                  <a:pt x="490756" y="239086"/>
                </a:cubicBezTo>
                <a:cubicBezTo>
                  <a:pt x="394283" y="215317"/>
                  <a:pt x="188753" y="100668"/>
                  <a:pt x="188753" y="100668"/>
                </a:cubicBezTo>
                <a:lnTo>
                  <a:pt x="0" y="0"/>
                </a:ln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80" name="フリーフォーム 1379">
            <a:extLst>
              <a:ext uri="{FF2B5EF4-FFF2-40B4-BE49-F238E27FC236}">
                <a16:creationId xmlns:a16="http://schemas.microsoft.com/office/drawing/2014/main" id="{8D575DA7-FDB3-094B-35A6-CB165F4971EA}"/>
              </a:ext>
            </a:extLst>
          </p:cNvPr>
          <p:cNvSpPr/>
          <p:nvPr/>
        </p:nvSpPr>
        <p:spPr>
          <a:xfrm>
            <a:off x="2109479" y="4994890"/>
            <a:ext cx="819738" cy="729799"/>
          </a:xfrm>
          <a:custGeom>
            <a:avLst/>
            <a:gdLst>
              <a:gd name="connsiteX0" fmla="*/ 352 w 819738"/>
              <a:gd name="connsiteY0" fmla="*/ 754 h 729799"/>
              <a:gd name="connsiteX1" fmla="*/ 331717 w 819738"/>
              <a:gd name="connsiteY1" fmla="*/ 420204 h 729799"/>
              <a:gd name="connsiteX2" fmla="*/ 805695 w 819738"/>
              <a:gd name="connsiteY2" fmla="*/ 718013 h 729799"/>
              <a:gd name="connsiteX3" fmla="*/ 663082 w 819738"/>
              <a:gd name="connsiteY3" fmla="*/ 646706 h 729799"/>
              <a:gd name="connsiteX4" fmla="*/ 340106 w 819738"/>
              <a:gd name="connsiteY4" fmla="*/ 428593 h 729799"/>
              <a:gd name="connsiteX5" fmla="*/ 268800 w 819738"/>
              <a:gd name="connsiteY5" fmla="*/ 319536 h 729799"/>
              <a:gd name="connsiteX6" fmla="*/ 352 w 819738"/>
              <a:gd name="connsiteY6" fmla="*/ 754 h 729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19738" h="729799">
                <a:moveTo>
                  <a:pt x="352" y="754"/>
                </a:moveTo>
                <a:cubicBezTo>
                  <a:pt x="10838" y="17532"/>
                  <a:pt x="197493" y="300661"/>
                  <a:pt x="331717" y="420204"/>
                </a:cubicBezTo>
                <a:cubicBezTo>
                  <a:pt x="465941" y="539747"/>
                  <a:pt x="750467" y="680263"/>
                  <a:pt x="805695" y="718013"/>
                </a:cubicBezTo>
                <a:cubicBezTo>
                  <a:pt x="860923" y="755763"/>
                  <a:pt x="740680" y="694943"/>
                  <a:pt x="663082" y="646706"/>
                </a:cubicBezTo>
                <a:cubicBezTo>
                  <a:pt x="585484" y="598469"/>
                  <a:pt x="405820" y="483121"/>
                  <a:pt x="340106" y="428593"/>
                </a:cubicBezTo>
                <a:cubicBezTo>
                  <a:pt x="274392" y="374065"/>
                  <a:pt x="321231" y="387347"/>
                  <a:pt x="268800" y="319536"/>
                </a:cubicBezTo>
                <a:cubicBezTo>
                  <a:pt x="216369" y="251725"/>
                  <a:pt x="-10134" y="-16024"/>
                  <a:pt x="352" y="754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81" name="フリーフォーム 1380">
            <a:extLst>
              <a:ext uri="{FF2B5EF4-FFF2-40B4-BE49-F238E27FC236}">
                <a16:creationId xmlns:a16="http://schemas.microsoft.com/office/drawing/2014/main" id="{5C2FE6AC-AE1A-71DC-21FE-FC0816764739}"/>
              </a:ext>
            </a:extLst>
          </p:cNvPr>
          <p:cNvSpPr/>
          <p:nvPr/>
        </p:nvSpPr>
        <p:spPr>
          <a:xfrm>
            <a:off x="1530798" y="5582001"/>
            <a:ext cx="509018" cy="727793"/>
          </a:xfrm>
          <a:custGeom>
            <a:avLst/>
            <a:gdLst>
              <a:gd name="connsiteX0" fmla="*/ 193 w 509018"/>
              <a:gd name="connsiteY0" fmla="*/ 872 h 727793"/>
              <a:gd name="connsiteX1" fmla="*/ 193140 w 509018"/>
              <a:gd name="connsiteY1" fmla="*/ 294487 h 727793"/>
              <a:gd name="connsiteX2" fmla="*/ 490949 w 509018"/>
              <a:gd name="connsiteY2" fmla="*/ 705548 h 727793"/>
              <a:gd name="connsiteX3" fmla="*/ 449004 w 509018"/>
              <a:gd name="connsiteY3" fmla="*/ 642630 h 727793"/>
              <a:gd name="connsiteX4" fmla="*/ 226696 w 509018"/>
              <a:gd name="connsiteY4" fmla="*/ 386766 h 727793"/>
              <a:gd name="connsiteX5" fmla="*/ 193 w 509018"/>
              <a:gd name="connsiteY5" fmla="*/ 872 h 7277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09018" h="727793">
                <a:moveTo>
                  <a:pt x="193" y="872"/>
                </a:moveTo>
                <a:cubicBezTo>
                  <a:pt x="-5400" y="-14508"/>
                  <a:pt x="111347" y="177041"/>
                  <a:pt x="193140" y="294487"/>
                </a:cubicBezTo>
                <a:cubicBezTo>
                  <a:pt x="274933" y="411933"/>
                  <a:pt x="448305" y="647524"/>
                  <a:pt x="490949" y="705548"/>
                </a:cubicBezTo>
                <a:cubicBezTo>
                  <a:pt x="533593" y="763572"/>
                  <a:pt x="493046" y="695760"/>
                  <a:pt x="449004" y="642630"/>
                </a:cubicBezTo>
                <a:cubicBezTo>
                  <a:pt x="404962" y="589500"/>
                  <a:pt x="300100" y="488133"/>
                  <a:pt x="226696" y="386766"/>
                </a:cubicBezTo>
                <a:cubicBezTo>
                  <a:pt x="153292" y="285399"/>
                  <a:pt x="5786" y="16252"/>
                  <a:pt x="193" y="872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82" name="フリーフォーム 1381">
            <a:extLst>
              <a:ext uri="{FF2B5EF4-FFF2-40B4-BE49-F238E27FC236}">
                <a16:creationId xmlns:a16="http://schemas.microsoft.com/office/drawing/2014/main" id="{BE0EC840-BFEA-5028-AFF3-FD2276B4EB73}"/>
              </a:ext>
            </a:extLst>
          </p:cNvPr>
          <p:cNvSpPr/>
          <p:nvPr/>
        </p:nvSpPr>
        <p:spPr>
          <a:xfrm>
            <a:off x="4237402" y="3163114"/>
            <a:ext cx="1179068" cy="580832"/>
          </a:xfrm>
          <a:custGeom>
            <a:avLst/>
            <a:gdLst>
              <a:gd name="connsiteX0" fmla="*/ 29798 w 1179068"/>
              <a:gd name="connsiteY0" fmla="*/ 385071 h 580832"/>
              <a:gd name="connsiteX1" fmla="*/ 475275 w 1179068"/>
              <a:gd name="connsiteY1" fmla="*/ 25563 h 580832"/>
              <a:gd name="connsiteX2" fmla="*/ 389306 w 1179068"/>
              <a:gd name="connsiteY2" fmla="*/ 95901 h 580832"/>
              <a:gd name="connsiteX3" fmla="*/ 776167 w 1179068"/>
              <a:gd name="connsiteY3" fmla="*/ 2117 h 580832"/>
              <a:gd name="connsiteX4" fmla="*/ 655029 w 1179068"/>
              <a:gd name="connsiteY4" fmla="*/ 29471 h 580832"/>
              <a:gd name="connsiteX5" fmla="*/ 936383 w 1179068"/>
              <a:gd name="connsiteY5" fmla="*/ 17748 h 580832"/>
              <a:gd name="connsiteX6" fmla="*/ 1092690 w 1179068"/>
              <a:gd name="connsiteY6" fmla="*/ 49009 h 580832"/>
              <a:gd name="connsiteX7" fmla="*/ 1014536 w 1179068"/>
              <a:gd name="connsiteY7" fmla="*/ 88086 h 580832"/>
              <a:gd name="connsiteX8" fmla="*/ 1120044 w 1179068"/>
              <a:gd name="connsiteY8" fmla="*/ 103717 h 580832"/>
              <a:gd name="connsiteX9" fmla="*/ 987183 w 1179068"/>
              <a:gd name="connsiteY9" fmla="*/ 154517 h 580832"/>
              <a:gd name="connsiteX10" fmla="*/ 1178660 w 1179068"/>
              <a:gd name="connsiteY10" fmla="*/ 252209 h 580832"/>
              <a:gd name="connsiteX11" fmla="*/ 924660 w 1179068"/>
              <a:gd name="connsiteY11" fmla="*/ 248301 h 580832"/>
              <a:gd name="connsiteX12" fmla="*/ 565152 w 1179068"/>
              <a:gd name="connsiteY12" fmla="*/ 271748 h 580832"/>
              <a:gd name="connsiteX13" fmla="*/ 666752 w 1179068"/>
              <a:gd name="connsiteY13" fmla="*/ 209224 h 580832"/>
              <a:gd name="connsiteX14" fmla="*/ 381490 w 1179068"/>
              <a:gd name="connsiteY14" fmla="*/ 381163 h 580832"/>
              <a:gd name="connsiteX15" fmla="*/ 170475 w 1179068"/>
              <a:gd name="connsiteY15" fmla="*/ 517932 h 580832"/>
              <a:gd name="connsiteX16" fmla="*/ 264260 w 1179068"/>
              <a:gd name="connsiteY16" fmla="*/ 420240 h 580832"/>
              <a:gd name="connsiteX17" fmla="*/ 49336 w 1179068"/>
              <a:gd name="connsiteY17" fmla="*/ 580455 h 580832"/>
              <a:gd name="connsiteX18" fmla="*/ 236906 w 1179068"/>
              <a:gd name="connsiteY18" fmla="*/ 365532 h 580832"/>
              <a:gd name="connsiteX19" fmla="*/ 92321 w 1179068"/>
              <a:gd name="connsiteY19" fmla="*/ 494486 h 580832"/>
              <a:gd name="connsiteX20" fmla="*/ 190013 w 1179068"/>
              <a:gd name="connsiteY20" fmla="*/ 385071 h 580832"/>
              <a:gd name="connsiteX21" fmla="*/ 53244 w 1179068"/>
              <a:gd name="connsiteY21" fmla="*/ 451501 h 580832"/>
              <a:gd name="connsiteX22" fmla="*/ 29798 w 1179068"/>
              <a:gd name="connsiteY22" fmla="*/ 385071 h 580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179068" h="580832">
                <a:moveTo>
                  <a:pt x="29798" y="385071"/>
                </a:moveTo>
                <a:cubicBezTo>
                  <a:pt x="100137" y="314081"/>
                  <a:pt x="415357" y="73758"/>
                  <a:pt x="475275" y="25563"/>
                </a:cubicBezTo>
                <a:cubicBezTo>
                  <a:pt x="535193" y="-22632"/>
                  <a:pt x="339157" y="99809"/>
                  <a:pt x="389306" y="95901"/>
                </a:cubicBezTo>
                <a:cubicBezTo>
                  <a:pt x="439455" y="91993"/>
                  <a:pt x="731880" y="13189"/>
                  <a:pt x="776167" y="2117"/>
                </a:cubicBezTo>
                <a:cubicBezTo>
                  <a:pt x="820454" y="-8955"/>
                  <a:pt x="628326" y="26866"/>
                  <a:pt x="655029" y="29471"/>
                </a:cubicBezTo>
                <a:cubicBezTo>
                  <a:pt x="681732" y="32076"/>
                  <a:pt x="863440" y="14492"/>
                  <a:pt x="936383" y="17748"/>
                </a:cubicBezTo>
                <a:cubicBezTo>
                  <a:pt x="1009326" y="21004"/>
                  <a:pt x="1079665" y="37286"/>
                  <a:pt x="1092690" y="49009"/>
                </a:cubicBezTo>
                <a:cubicBezTo>
                  <a:pt x="1105715" y="60732"/>
                  <a:pt x="1009977" y="78968"/>
                  <a:pt x="1014536" y="88086"/>
                </a:cubicBezTo>
                <a:cubicBezTo>
                  <a:pt x="1019095" y="97204"/>
                  <a:pt x="1124603" y="92645"/>
                  <a:pt x="1120044" y="103717"/>
                </a:cubicBezTo>
                <a:cubicBezTo>
                  <a:pt x="1115485" y="114789"/>
                  <a:pt x="977414" y="129768"/>
                  <a:pt x="987183" y="154517"/>
                </a:cubicBezTo>
                <a:cubicBezTo>
                  <a:pt x="996952" y="179266"/>
                  <a:pt x="1189081" y="236578"/>
                  <a:pt x="1178660" y="252209"/>
                </a:cubicBezTo>
                <a:cubicBezTo>
                  <a:pt x="1168240" y="267840"/>
                  <a:pt x="1026911" y="245045"/>
                  <a:pt x="924660" y="248301"/>
                </a:cubicBezTo>
                <a:cubicBezTo>
                  <a:pt x="822409" y="251557"/>
                  <a:pt x="608137" y="278261"/>
                  <a:pt x="565152" y="271748"/>
                </a:cubicBezTo>
                <a:cubicBezTo>
                  <a:pt x="522167" y="265235"/>
                  <a:pt x="666752" y="209224"/>
                  <a:pt x="666752" y="209224"/>
                </a:cubicBezTo>
                <a:lnTo>
                  <a:pt x="381490" y="381163"/>
                </a:lnTo>
                <a:cubicBezTo>
                  <a:pt x="298777" y="432614"/>
                  <a:pt x="190013" y="511419"/>
                  <a:pt x="170475" y="517932"/>
                </a:cubicBezTo>
                <a:cubicBezTo>
                  <a:pt x="150937" y="524445"/>
                  <a:pt x="284450" y="409820"/>
                  <a:pt x="264260" y="420240"/>
                </a:cubicBezTo>
                <a:cubicBezTo>
                  <a:pt x="244070" y="430660"/>
                  <a:pt x="53895" y="589573"/>
                  <a:pt x="49336" y="580455"/>
                </a:cubicBezTo>
                <a:cubicBezTo>
                  <a:pt x="44777" y="571337"/>
                  <a:pt x="229742" y="379860"/>
                  <a:pt x="236906" y="365532"/>
                </a:cubicBezTo>
                <a:cubicBezTo>
                  <a:pt x="244070" y="351204"/>
                  <a:pt x="100136" y="491230"/>
                  <a:pt x="92321" y="494486"/>
                </a:cubicBezTo>
                <a:cubicBezTo>
                  <a:pt x="84506" y="497742"/>
                  <a:pt x="196526" y="392235"/>
                  <a:pt x="190013" y="385071"/>
                </a:cubicBezTo>
                <a:cubicBezTo>
                  <a:pt x="183500" y="377907"/>
                  <a:pt x="73434" y="447593"/>
                  <a:pt x="53244" y="451501"/>
                </a:cubicBezTo>
                <a:cubicBezTo>
                  <a:pt x="33054" y="455409"/>
                  <a:pt x="-40541" y="456061"/>
                  <a:pt x="29798" y="385071"/>
                </a:cubicBezTo>
                <a:close/>
              </a:path>
            </a:pathLst>
          </a:custGeom>
          <a:solidFill>
            <a:srgbClr val="FFC00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83" name="フリーフォーム 1382">
            <a:extLst>
              <a:ext uri="{FF2B5EF4-FFF2-40B4-BE49-F238E27FC236}">
                <a16:creationId xmlns:a16="http://schemas.microsoft.com/office/drawing/2014/main" id="{7CE30AF6-F5FA-C099-425D-F17FD5D1EAA7}"/>
              </a:ext>
            </a:extLst>
          </p:cNvPr>
          <p:cNvSpPr/>
          <p:nvPr/>
        </p:nvSpPr>
        <p:spPr>
          <a:xfrm>
            <a:off x="6238242" y="8650514"/>
            <a:ext cx="409310" cy="547930"/>
          </a:xfrm>
          <a:custGeom>
            <a:avLst/>
            <a:gdLst>
              <a:gd name="connsiteX0" fmla="*/ 7739 w 409310"/>
              <a:gd name="connsiteY0" fmla="*/ 0 h 547930"/>
              <a:gd name="connsiteX1" fmla="*/ 317377 w 409310"/>
              <a:gd name="connsiteY1" fmla="*/ 96762 h 547930"/>
              <a:gd name="connsiteX2" fmla="*/ 409301 w 409310"/>
              <a:gd name="connsiteY2" fmla="*/ 256419 h 547930"/>
              <a:gd name="connsiteX3" fmla="*/ 322215 w 409310"/>
              <a:gd name="connsiteY3" fmla="*/ 387048 h 547930"/>
              <a:gd name="connsiteX4" fmla="*/ 201263 w 409310"/>
              <a:gd name="connsiteY4" fmla="*/ 546705 h 547930"/>
              <a:gd name="connsiteX5" fmla="*/ 230291 w 409310"/>
              <a:gd name="connsiteY5" fmla="*/ 449943 h 547930"/>
              <a:gd name="connsiteX6" fmla="*/ 360920 w 409310"/>
              <a:gd name="connsiteY6" fmla="*/ 256419 h 547930"/>
              <a:gd name="connsiteX7" fmla="*/ 254482 w 409310"/>
              <a:gd name="connsiteY7" fmla="*/ 154819 h 547930"/>
              <a:gd name="connsiteX8" fmla="*/ 172234 w 409310"/>
              <a:gd name="connsiteY8" fmla="*/ 120953 h 547930"/>
              <a:gd name="connsiteX9" fmla="*/ 249644 w 409310"/>
              <a:gd name="connsiteY9" fmla="*/ 179010 h 547930"/>
              <a:gd name="connsiteX10" fmla="*/ 104501 w 409310"/>
              <a:gd name="connsiteY10" fmla="*/ 96762 h 547930"/>
              <a:gd name="connsiteX11" fmla="*/ 7739 w 409310"/>
              <a:gd name="connsiteY11" fmla="*/ 0 h 5479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09310" h="547930">
                <a:moveTo>
                  <a:pt x="7739" y="0"/>
                </a:moveTo>
                <a:cubicBezTo>
                  <a:pt x="43218" y="0"/>
                  <a:pt x="250450" y="54026"/>
                  <a:pt x="317377" y="96762"/>
                </a:cubicBezTo>
                <a:cubicBezTo>
                  <a:pt x="384304" y="139499"/>
                  <a:pt x="408495" y="208038"/>
                  <a:pt x="409301" y="256419"/>
                </a:cubicBezTo>
                <a:cubicBezTo>
                  <a:pt x="410107" y="304800"/>
                  <a:pt x="356888" y="338667"/>
                  <a:pt x="322215" y="387048"/>
                </a:cubicBezTo>
                <a:cubicBezTo>
                  <a:pt x="287542" y="435429"/>
                  <a:pt x="216584" y="536223"/>
                  <a:pt x="201263" y="546705"/>
                </a:cubicBezTo>
                <a:cubicBezTo>
                  <a:pt x="185942" y="557187"/>
                  <a:pt x="203682" y="498324"/>
                  <a:pt x="230291" y="449943"/>
                </a:cubicBezTo>
                <a:cubicBezTo>
                  <a:pt x="256900" y="401562"/>
                  <a:pt x="356888" y="305606"/>
                  <a:pt x="360920" y="256419"/>
                </a:cubicBezTo>
                <a:cubicBezTo>
                  <a:pt x="364952" y="207232"/>
                  <a:pt x="285930" y="177397"/>
                  <a:pt x="254482" y="154819"/>
                </a:cubicBezTo>
                <a:cubicBezTo>
                  <a:pt x="223034" y="132241"/>
                  <a:pt x="173040" y="116921"/>
                  <a:pt x="172234" y="120953"/>
                </a:cubicBezTo>
                <a:cubicBezTo>
                  <a:pt x="171428" y="124985"/>
                  <a:pt x="260933" y="183042"/>
                  <a:pt x="249644" y="179010"/>
                </a:cubicBezTo>
                <a:cubicBezTo>
                  <a:pt x="238355" y="174978"/>
                  <a:pt x="140787" y="122565"/>
                  <a:pt x="104501" y="96762"/>
                </a:cubicBezTo>
                <a:cubicBezTo>
                  <a:pt x="68215" y="70959"/>
                  <a:pt x="-27740" y="0"/>
                  <a:pt x="7739" y="0"/>
                </a:cubicBezTo>
                <a:close/>
              </a:path>
            </a:pathLst>
          </a:custGeom>
          <a:solidFill>
            <a:srgbClr val="FFC00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84" name="フリーフォーム 1383">
            <a:extLst>
              <a:ext uri="{FF2B5EF4-FFF2-40B4-BE49-F238E27FC236}">
                <a16:creationId xmlns:a16="http://schemas.microsoft.com/office/drawing/2014/main" id="{C1CE669F-514C-E70B-2701-B5E527224148}"/>
              </a:ext>
            </a:extLst>
          </p:cNvPr>
          <p:cNvSpPr/>
          <p:nvPr/>
        </p:nvSpPr>
        <p:spPr>
          <a:xfrm>
            <a:off x="6182594" y="8746979"/>
            <a:ext cx="311879" cy="463992"/>
          </a:xfrm>
          <a:custGeom>
            <a:avLst/>
            <a:gdLst>
              <a:gd name="connsiteX0" fmla="*/ 5330 w 311879"/>
              <a:gd name="connsiteY0" fmla="*/ 297 h 463992"/>
              <a:gd name="connsiteX1" fmla="*/ 285939 w 311879"/>
              <a:gd name="connsiteY1" fmla="*/ 203497 h 463992"/>
              <a:gd name="connsiteX2" fmla="*/ 295616 w 311879"/>
              <a:gd name="connsiteY2" fmla="*/ 319611 h 463992"/>
              <a:gd name="connsiteX3" fmla="*/ 252073 w 311879"/>
              <a:gd name="connsiteY3" fmla="*/ 459916 h 463992"/>
              <a:gd name="connsiteX4" fmla="*/ 252073 w 311879"/>
              <a:gd name="connsiteY4" fmla="*/ 421211 h 463992"/>
              <a:gd name="connsiteX5" fmla="*/ 160149 w 311879"/>
              <a:gd name="connsiteY5" fmla="*/ 367992 h 463992"/>
              <a:gd name="connsiteX6" fmla="*/ 184339 w 311879"/>
              <a:gd name="connsiteY6" fmla="*/ 343802 h 463992"/>
              <a:gd name="connsiteX7" fmla="*/ 48873 w 311879"/>
              <a:gd name="connsiteY7" fmla="*/ 130926 h 463992"/>
              <a:gd name="connsiteX8" fmla="*/ 97254 w 311879"/>
              <a:gd name="connsiteY8" fmla="*/ 251878 h 463992"/>
              <a:gd name="connsiteX9" fmla="*/ 5330 w 311879"/>
              <a:gd name="connsiteY9" fmla="*/ 297 h 463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11879" h="463992">
                <a:moveTo>
                  <a:pt x="5330" y="297"/>
                </a:moveTo>
                <a:cubicBezTo>
                  <a:pt x="36777" y="-7766"/>
                  <a:pt x="237558" y="150278"/>
                  <a:pt x="285939" y="203497"/>
                </a:cubicBezTo>
                <a:cubicBezTo>
                  <a:pt x="334320" y="256716"/>
                  <a:pt x="301260" y="276875"/>
                  <a:pt x="295616" y="319611"/>
                </a:cubicBezTo>
                <a:cubicBezTo>
                  <a:pt x="289972" y="362347"/>
                  <a:pt x="259330" y="442983"/>
                  <a:pt x="252073" y="459916"/>
                </a:cubicBezTo>
                <a:cubicBezTo>
                  <a:pt x="244816" y="476849"/>
                  <a:pt x="267394" y="436532"/>
                  <a:pt x="252073" y="421211"/>
                </a:cubicBezTo>
                <a:cubicBezTo>
                  <a:pt x="236752" y="405890"/>
                  <a:pt x="160149" y="367992"/>
                  <a:pt x="160149" y="367992"/>
                </a:cubicBezTo>
                <a:cubicBezTo>
                  <a:pt x="148860" y="355091"/>
                  <a:pt x="202885" y="383313"/>
                  <a:pt x="184339" y="343802"/>
                </a:cubicBezTo>
                <a:cubicBezTo>
                  <a:pt x="165793" y="304291"/>
                  <a:pt x="63387" y="146247"/>
                  <a:pt x="48873" y="130926"/>
                </a:cubicBezTo>
                <a:cubicBezTo>
                  <a:pt x="34359" y="115605"/>
                  <a:pt x="102898" y="266392"/>
                  <a:pt x="97254" y="251878"/>
                </a:cubicBezTo>
                <a:cubicBezTo>
                  <a:pt x="91610" y="237364"/>
                  <a:pt x="-26117" y="8360"/>
                  <a:pt x="5330" y="297"/>
                </a:cubicBezTo>
                <a:close/>
              </a:path>
            </a:pathLst>
          </a:custGeom>
          <a:solidFill>
            <a:srgbClr val="FFC00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85" name="フリーフォーム 1384">
            <a:extLst>
              <a:ext uri="{FF2B5EF4-FFF2-40B4-BE49-F238E27FC236}">
                <a16:creationId xmlns:a16="http://schemas.microsoft.com/office/drawing/2014/main" id="{B64731E0-851B-3738-9B6B-5F278FDB7C9E}"/>
              </a:ext>
            </a:extLst>
          </p:cNvPr>
          <p:cNvSpPr/>
          <p:nvPr/>
        </p:nvSpPr>
        <p:spPr>
          <a:xfrm>
            <a:off x="6036055" y="8698567"/>
            <a:ext cx="388986" cy="461605"/>
          </a:xfrm>
          <a:custGeom>
            <a:avLst/>
            <a:gdLst>
              <a:gd name="connsiteX0" fmla="*/ 219602 w 388986"/>
              <a:gd name="connsiteY0" fmla="*/ 328 h 461605"/>
              <a:gd name="connsiteX1" fmla="*/ 166383 w 388986"/>
              <a:gd name="connsiteY1" fmla="*/ 164823 h 461605"/>
              <a:gd name="connsiteX2" fmla="*/ 180897 w 388986"/>
              <a:gd name="connsiteY2" fmla="*/ 271262 h 461605"/>
              <a:gd name="connsiteX3" fmla="*/ 272821 w 388986"/>
              <a:gd name="connsiteY3" fmla="*/ 372862 h 461605"/>
              <a:gd name="connsiteX4" fmla="*/ 388935 w 388986"/>
              <a:gd name="connsiteY4" fmla="*/ 459947 h 461605"/>
              <a:gd name="connsiteX5" fmla="*/ 258307 w 388986"/>
              <a:gd name="connsiteY5" fmla="*/ 416404 h 461605"/>
              <a:gd name="connsiteX6" fmla="*/ 40593 w 388986"/>
              <a:gd name="connsiteY6" fmla="*/ 256747 h 461605"/>
              <a:gd name="connsiteX7" fmla="*/ 103488 w 388986"/>
              <a:gd name="connsiteY7" fmla="*/ 101928 h 461605"/>
              <a:gd name="connsiteX8" fmla="*/ 1888 w 388986"/>
              <a:gd name="connsiteY8" fmla="*/ 121281 h 461605"/>
              <a:gd name="connsiteX9" fmla="*/ 219602 w 388986"/>
              <a:gd name="connsiteY9" fmla="*/ 328 h 4616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88986" h="461605">
                <a:moveTo>
                  <a:pt x="219602" y="328"/>
                </a:moveTo>
                <a:cubicBezTo>
                  <a:pt x="247018" y="7585"/>
                  <a:pt x="172834" y="119667"/>
                  <a:pt x="166383" y="164823"/>
                </a:cubicBezTo>
                <a:cubicBezTo>
                  <a:pt x="159932" y="209979"/>
                  <a:pt x="163157" y="236589"/>
                  <a:pt x="180897" y="271262"/>
                </a:cubicBezTo>
                <a:cubicBezTo>
                  <a:pt x="198637" y="305935"/>
                  <a:pt x="238148" y="341415"/>
                  <a:pt x="272821" y="372862"/>
                </a:cubicBezTo>
                <a:cubicBezTo>
                  <a:pt x="307494" y="404309"/>
                  <a:pt x="391354" y="452690"/>
                  <a:pt x="388935" y="459947"/>
                </a:cubicBezTo>
                <a:cubicBezTo>
                  <a:pt x="386516" y="467204"/>
                  <a:pt x="316364" y="450271"/>
                  <a:pt x="258307" y="416404"/>
                </a:cubicBezTo>
                <a:cubicBezTo>
                  <a:pt x="200250" y="382537"/>
                  <a:pt x="66396" y="309160"/>
                  <a:pt x="40593" y="256747"/>
                </a:cubicBezTo>
                <a:cubicBezTo>
                  <a:pt x="14790" y="204334"/>
                  <a:pt x="109939" y="124506"/>
                  <a:pt x="103488" y="101928"/>
                </a:cubicBezTo>
                <a:cubicBezTo>
                  <a:pt x="97037" y="79350"/>
                  <a:pt x="-15852" y="134183"/>
                  <a:pt x="1888" y="121281"/>
                </a:cubicBezTo>
                <a:cubicBezTo>
                  <a:pt x="19628" y="108380"/>
                  <a:pt x="192186" y="-6929"/>
                  <a:pt x="219602" y="328"/>
                </a:cubicBezTo>
                <a:close/>
              </a:path>
            </a:pathLst>
          </a:custGeom>
          <a:solidFill>
            <a:srgbClr val="FFC00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88" name="フリーフォーム 1387">
            <a:extLst>
              <a:ext uri="{FF2B5EF4-FFF2-40B4-BE49-F238E27FC236}">
                <a16:creationId xmlns:a16="http://schemas.microsoft.com/office/drawing/2014/main" id="{21EB5C30-5C81-2572-FDC8-628A9B4287C3}"/>
              </a:ext>
            </a:extLst>
          </p:cNvPr>
          <p:cNvSpPr/>
          <p:nvPr/>
        </p:nvSpPr>
        <p:spPr>
          <a:xfrm>
            <a:off x="6168934" y="8353239"/>
            <a:ext cx="223197" cy="273496"/>
          </a:xfrm>
          <a:custGeom>
            <a:avLst/>
            <a:gdLst>
              <a:gd name="connsiteX0" fmla="*/ 91 w 223197"/>
              <a:gd name="connsiteY0" fmla="*/ 186 h 273496"/>
              <a:gd name="connsiteX1" fmla="*/ 50891 w 223197"/>
              <a:gd name="connsiteY1" fmla="*/ 98611 h 273496"/>
              <a:gd name="connsiteX2" fmla="*/ 101691 w 223197"/>
              <a:gd name="connsiteY2" fmla="*/ 203386 h 273496"/>
              <a:gd name="connsiteX3" fmla="*/ 222341 w 223197"/>
              <a:gd name="connsiteY3" fmla="*/ 273236 h 273496"/>
              <a:gd name="connsiteX4" fmla="*/ 158841 w 223197"/>
              <a:gd name="connsiteY4" fmla="*/ 228786 h 273496"/>
              <a:gd name="connsiteX5" fmla="*/ 54066 w 223197"/>
              <a:gd name="connsiteY5" fmla="*/ 155761 h 273496"/>
              <a:gd name="connsiteX6" fmla="*/ 38191 w 223197"/>
              <a:gd name="connsiteY6" fmla="*/ 124011 h 273496"/>
              <a:gd name="connsiteX7" fmla="*/ 91 w 223197"/>
              <a:gd name="connsiteY7" fmla="*/ 186 h 2734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23197" h="273496">
                <a:moveTo>
                  <a:pt x="91" y="186"/>
                </a:moveTo>
                <a:cubicBezTo>
                  <a:pt x="2208" y="-4047"/>
                  <a:pt x="33958" y="64744"/>
                  <a:pt x="50891" y="98611"/>
                </a:cubicBezTo>
                <a:cubicBezTo>
                  <a:pt x="67824" y="132478"/>
                  <a:pt x="73116" y="174282"/>
                  <a:pt x="101691" y="203386"/>
                </a:cubicBezTo>
                <a:cubicBezTo>
                  <a:pt x="130266" y="232490"/>
                  <a:pt x="212816" y="269003"/>
                  <a:pt x="222341" y="273236"/>
                </a:cubicBezTo>
                <a:cubicBezTo>
                  <a:pt x="231866" y="277469"/>
                  <a:pt x="158841" y="228786"/>
                  <a:pt x="158841" y="228786"/>
                </a:cubicBezTo>
                <a:cubicBezTo>
                  <a:pt x="130795" y="209207"/>
                  <a:pt x="74174" y="173223"/>
                  <a:pt x="54066" y="155761"/>
                </a:cubicBezTo>
                <a:cubicBezTo>
                  <a:pt x="33958" y="138299"/>
                  <a:pt x="42953" y="145707"/>
                  <a:pt x="38191" y="124011"/>
                </a:cubicBezTo>
                <a:cubicBezTo>
                  <a:pt x="33429" y="102315"/>
                  <a:pt x="-2026" y="4419"/>
                  <a:pt x="91" y="186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89" name="フリーフォーム 1388">
            <a:extLst>
              <a:ext uri="{FF2B5EF4-FFF2-40B4-BE49-F238E27FC236}">
                <a16:creationId xmlns:a16="http://schemas.microsoft.com/office/drawing/2014/main" id="{F677676A-E04C-DB3E-6B0D-465F63F14A92}"/>
              </a:ext>
            </a:extLst>
          </p:cNvPr>
          <p:cNvSpPr/>
          <p:nvPr/>
        </p:nvSpPr>
        <p:spPr>
          <a:xfrm>
            <a:off x="5803338" y="8096177"/>
            <a:ext cx="92670" cy="266822"/>
          </a:xfrm>
          <a:custGeom>
            <a:avLst/>
            <a:gdLst>
              <a:gd name="connsiteX0" fmla="*/ 562 w 92670"/>
              <a:gd name="connsiteY0" fmla="*/ 73 h 266822"/>
              <a:gd name="connsiteX1" fmla="*/ 22787 w 92670"/>
              <a:gd name="connsiteY1" fmla="*/ 111198 h 266822"/>
              <a:gd name="connsiteX2" fmla="*/ 92637 w 92670"/>
              <a:gd name="connsiteY2" fmla="*/ 266773 h 266822"/>
              <a:gd name="connsiteX3" fmla="*/ 13262 w 92670"/>
              <a:gd name="connsiteY3" fmla="*/ 127073 h 266822"/>
              <a:gd name="connsiteX4" fmla="*/ 562 w 92670"/>
              <a:gd name="connsiteY4" fmla="*/ 73 h 2668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670" h="266822">
                <a:moveTo>
                  <a:pt x="562" y="73"/>
                </a:moveTo>
                <a:cubicBezTo>
                  <a:pt x="2150" y="-2573"/>
                  <a:pt x="7441" y="66748"/>
                  <a:pt x="22787" y="111198"/>
                </a:cubicBezTo>
                <a:cubicBezTo>
                  <a:pt x="38133" y="155648"/>
                  <a:pt x="94225" y="264127"/>
                  <a:pt x="92637" y="266773"/>
                </a:cubicBezTo>
                <a:cubicBezTo>
                  <a:pt x="91050" y="269419"/>
                  <a:pt x="26491" y="165702"/>
                  <a:pt x="13262" y="127073"/>
                </a:cubicBezTo>
                <a:cubicBezTo>
                  <a:pt x="33" y="88444"/>
                  <a:pt x="-1026" y="2719"/>
                  <a:pt x="562" y="73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90" name="フリーフォーム 1389">
            <a:extLst>
              <a:ext uri="{FF2B5EF4-FFF2-40B4-BE49-F238E27FC236}">
                <a16:creationId xmlns:a16="http://schemas.microsoft.com/office/drawing/2014/main" id="{38B25919-B3DD-0EB4-3FE5-FD3A0BD021DD}"/>
              </a:ext>
            </a:extLst>
          </p:cNvPr>
          <p:cNvSpPr/>
          <p:nvPr/>
        </p:nvSpPr>
        <p:spPr>
          <a:xfrm>
            <a:off x="5956217" y="8460623"/>
            <a:ext cx="104989" cy="289942"/>
          </a:xfrm>
          <a:custGeom>
            <a:avLst/>
            <a:gdLst>
              <a:gd name="connsiteX0" fmla="*/ 83 w 104989"/>
              <a:gd name="connsiteY0" fmla="*/ 752 h 289942"/>
              <a:gd name="connsiteX1" fmla="*/ 54058 w 104989"/>
              <a:gd name="connsiteY1" fmla="*/ 83302 h 289942"/>
              <a:gd name="connsiteX2" fmla="*/ 104858 w 104989"/>
              <a:gd name="connsiteY2" fmla="*/ 289677 h 289942"/>
              <a:gd name="connsiteX3" fmla="*/ 66758 w 104989"/>
              <a:gd name="connsiteY3" fmla="*/ 124577 h 289942"/>
              <a:gd name="connsiteX4" fmla="*/ 83 w 104989"/>
              <a:gd name="connsiteY4" fmla="*/ 752 h 2899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4989" h="289942">
                <a:moveTo>
                  <a:pt x="83" y="752"/>
                </a:moveTo>
                <a:cubicBezTo>
                  <a:pt x="-2034" y="-6127"/>
                  <a:pt x="36596" y="35148"/>
                  <a:pt x="54058" y="83302"/>
                </a:cubicBezTo>
                <a:cubicBezTo>
                  <a:pt x="71520" y="131456"/>
                  <a:pt x="102741" y="282798"/>
                  <a:pt x="104858" y="289677"/>
                </a:cubicBezTo>
                <a:cubicBezTo>
                  <a:pt x="106975" y="296556"/>
                  <a:pt x="83162" y="167969"/>
                  <a:pt x="66758" y="124577"/>
                </a:cubicBezTo>
                <a:cubicBezTo>
                  <a:pt x="50354" y="81185"/>
                  <a:pt x="2200" y="7631"/>
                  <a:pt x="83" y="752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91" name="フリーフォーム 1390">
            <a:extLst>
              <a:ext uri="{FF2B5EF4-FFF2-40B4-BE49-F238E27FC236}">
                <a16:creationId xmlns:a16="http://schemas.microsoft.com/office/drawing/2014/main" id="{21B62078-FBEB-3246-9F61-493FF1784F8C}"/>
              </a:ext>
            </a:extLst>
          </p:cNvPr>
          <p:cNvSpPr/>
          <p:nvPr/>
        </p:nvSpPr>
        <p:spPr>
          <a:xfrm>
            <a:off x="6857047" y="9145668"/>
            <a:ext cx="45018" cy="304040"/>
          </a:xfrm>
          <a:custGeom>
            <a:avLst/>
            <a:gdLst>
              <a:gd name="connsiteX0" fmla="*/ 44883 w 45018"/>
              <a:gd name="connsiteY0" fmla="*/ 1586 h 304040"/>
              <a:gd name="connsiteX1" fmla="*/ 2580 w 45018"/>
              <a:gd name="connsiteY1" fmla="*/ 222864 h 304040"/>
              <a:gd name="connsiteX2" fmla="*/ 5834 w 45018"/>
              <a:gd name="connsiteY2" fmla="*/ 300963 h 304040"/>
              <a:gd name="connsiteX3" fmla="*/ 15596 w 45018"/>
              <a:gd name="connsiteY3" fmla="*/ 131750 h 304040"/>
              <a:gd name="connsiteX4" fmla="*/ 44883 w 45018"/>
              <a:gd name="connsiteY4" fmla="*/ 1586 h 304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5018" h="304040">
                <a:moveTo>
                  <a:pt x="44883" y="1586"/>
                </a:moveTo>
                <a:cubicBezTo>
                  <a:pt x="42714" y="16772"/>
                  <a:pt x="9088" y="172968"/>
                  <a:pt x="2580" y="222864"/>
                </a:cubicBezTo>
                <a:cubicBezTo>
                  <a:pt x="-3928" y="272760"/>
                  <a:pt x="3665" y="316149"/>
                  <a:pt x="5834" y="300963"/>
                </a:cubicBezTo>
                <a:cubicBezTo>
                  <a:pt x="8003" y="285777"/>
                  <a:pt x="8545" y="179477"/>
                  <a:pt x="15596" y="131750"/>
                </a:cubicBezTo>
                <a:cubicBezTo>
                  <a:pt x="22647" y="84023"/>
                  <a:pt x="47052" y="-13600"/>
                  <a:pt x="44883" y="1586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92" name="フリーフォーム 1391">
            <a:extLst>
              <a:ext uri="{FF2B5EF4-FFF2-40B4-BE49-F238E27FC236}">
                <a16:creationId xmlns:a16="http://schemas.microsoft.com/office/drawing/2014/main" id="{CC89417F-A762-DD74-2240-9AB1334BBD52}"/>
              </a:ext>
            </a:extLst>
          </p:cNvPr>
          <p:cNvSpPr/>
          <p:nvPr/>
        </p:nvSpPr>
        <p:spPr>
          <a:xfrm>
            <a:off x="7112711" y="9086686"/>
            <a:ext cx="281088" cy="373108"/>
          </a:xfrm>
          <a:custGeom>
            <a:avLst/>
            <a:gdLst>
              <a:gd name="connsiteX0" fmla="*/ 735 w 281088"/>
              <a:gd name="connsiteY0" fmla="*/ 1994 h 373108"/>
              <a:gd name="connsiteX1" fmla="*/ 208997 w 281088"/>
              <a:gd name="connsiteY1" fmla="*/ 197240 h 373108"/>
              <a:gd name="connsiteX2" fmla="*/ 280587 w 281088"/>
              <a:gd name="connsiteY2" fmla="*/ 372961 h 373108"/>
              <a:gd name="connsiteX3" fmla="*/ 238284 w 281088"/>
              <a:gd name="connsiteY3" fmla="*/ 226527 h 373108"/>
              <a:gd name="connsiteX4" fmla="*/ 189473 w 281088"/>
              <a:gd name="connsiteY4" fmla="*/ 171207 h 373108"/>
              <a:gd name="connsiteX5" fmla="*/ 140661 w 281088"/>
              <a:gd name="connsiteY5" fmla="*/ 99617 h 373108"/>
              <a:gd name="connsiteX6" fmla="*/ 735 w 281088"/>
              <a:gd name="connsiteY6" fmla="*/ 1994 h 3731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81088" h="373108">
                <a:moveTo>
                  <a:pt x="735" y="1994"/>
                </a:moveTo>
                <a:cubicBezTo>
                  <a:pt x="12124" y="18264"/>
                  <a:pt x="162355" y="135412"/>
                  <a:pt x="208997" y="197240"/>
                </a:cubicBezTo>
                <a:cubicBezTo>
                  <a:pt x="255639" y="259068"/>
                  <a:pt x="275706" y="368080"/>
                  <a:pt x="280587" y="372961"/>
                </a:cubicBezTo>
                <a:cubicBezTo>
                  <a:pt x="285468" y="377842"/>
                  <a:pt x="253470" y="260153"/>
                  <a:pt x="238284" y="226527"/>
                </a:cubicBezTo>
                <a:cubicBezTo>
                  <a:pt x="223098" y="192901"/>
                  <a:pt x="205743" y="192359"/>
                  <a:pt x="189473" y="171207"/>
                </a:cubicBezTo>
                <a:cubicBezTo>
                  <a:pt x="173203" y="150055"/>
                  <a:pt x="167778" y="125650"/>
                  <a:pt x="140661" y="99617"/>
                </a:cubicBezTo>
                <a:cubicBezTo>
                  <a:pt x="113544" y="73584"/>
                  <a:pt x="-10654" y="-14276"/>
                  <a:pt x="735" y="1994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93" name="フリーフォーム 1392">
            <a:extLst>
              <a:ext uri="{FF2B5EF4-FFF2-40B4-BE49-F238E27FC236}">
                <a16:creationId xmlns:a16="http://schemas.microsoft.com/office/drawing/2014/main" id="{197CE47E-052E-E6D7-6710-6EFC0EF8F3CE}"/>
              </a:ext>
            </a:extLst>
          </p:cNvPr>
          <p:cNvSpPr/>
          <p:nvPr/>
        </p:nvSpPr>
        <p:spPr>
          <a:xfrm>
            <a:off x="7005994" y="9479172"/>
            <a:ext cx="179211" cy="322155"/>
          </a:xfrm>
          <a:custGeom>
            <a:avLst/>
            <a:gdLst>
              <a:gd name="connsiteX0" fmla="*/ 67 w 179211"/>
              <a:gd name="connsiteY0" fmla="*/ 0 h 322155"/>
              <a:gd name="connsiteX1" fmla="*/ 107452 w 179211"/>
              <a:gd name="connsiteY1" fmla="*/ 152942 h 322155"/>
              <a:gd name="connsiteX2" fmla="*/ 179042 w 179211"/>
              <a:gd name="connsiteY2" fmla="*/ 322155 h 322155"/>
              <a:gd name="connsiteX3" fmla="*/ 123723 w 179211"/>
              <a:gd name="connsiteY3" fmla="*/ 152942 h 322155"/>
              <a:gd name="connsiteX4" fmla="*/ 67 w 179211"/>
              <a:gd name="connsiteY4" fmla="*/ 0 h 3221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9211" h="322155">
                <a:moveTo>
                  <a:pt x="67" y="0"/>
                </a:moveTo>
                <a:cubicBezTo>
                  <a:pt x="-2645" y="0"/>
                  <a:pt x="77623" y="99250"/>
                  <a:pt x="107452" y="152942"/>
                </a:cubicBezTo>
                <a:cubicBezTo>
                  <a:pt x="137281" y="206634"/>
                  <a:pt x="176330" y="322155"/>
                  <a:pt x="179042" y="322155"/>
                </a:cubicBezTo>
                <a:cubicBezTo>
                  <a:pt x="181754" y="322155"/>
                  <a:pt x="151383" y="205007"/>
                  <a:pt x="123723" y="152942"/>
                </a:cubicBezTo>
                <a:cubicBezTo>
                  <a:pt x="96063" y="100877"/>
                  <a:pt x="2779" y="0"/>
                  <a:pt x="67" y="0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94" name="フリーフォーム 1393">
            <a:extLst>
              <a:ext uri="{FF2B5EF4-FFF2-40B4-BE49-F238E27FC236}">
                <a16:creationId xmlns:a16="http://schemas.microsoft.com/office/drawing/2014/main" id="{A50F4779-B6FF-6ACF-BF7C-D2DACCCCCA6E}"/>
              </a:ext>
            </a:extLst>
          </p:cNvPr>
          <p:cNvSpPr/>
          <p:nvPr/>
        </p:nvSpPr>
        <p:spPr>
          <a:xfrm>
            <a:off x="6799039" y="9456151"/>
            <a:ext cx="54177" cy="234777"/>
          </a:xfrm>
          <a:custGeom>
            <a:avLst/>
            <a:gdLst>
              <a:gd name="connsiteX0" fmla="*/ 15031 w 54177"/>
              <a:gd name="connsiteY0" fmla="*/ 242 h 234777"/>
              <a:gd name="connsiteX1" fmla="*/ 15031 w 54177"/>
              <a:gd name="connsiteY1" fmla="*/ 104373 h 234777"/>
              <a:gd name="connsiteX2" fmla="*/ 54080 w 54177"/>
              <a:gd name="connsiteY2" fmla="*/ 234537 h 234777"/>
              <a:gd name="connsiteX3" fmla="*/ 2014 w 54177"/>
              <a:gd name="connsiteY3" fmla="*/ 133660 h 234777"/>
              <a:gd name="connsiteX4" fmla="*/ 15031 w 54177"/>
              <a:gd name="connsiteY4" fmla="*/ 242 h 2347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177" h="234777">
                <a:moveTo>
                  <a:pt x="15031" y="242"/>
                </a:moveTo>
                <a:cubicBezTo>
                  <a:pt x="17201" y="-4639"/>
                  <a:pt x="8523" y="65324"/>
                  <a:pt x="15031" y="104373"/>
                </a:cubicBezTo>
                <a:cubicBezTo>
                  <a:pt x="21539" y="143422"/>
                  <a:pt x="56250" y="229656"/>
                  <a:pt x="54080" y="234537"/>
                </a:cubicBezTo>
                <a:cubicBezTo>
                  <a:pt x="51911" y="239418"/>
                  <a:pt x="10149" y="168913"/>
                  <a:pt x="2014" y="133660"/>
                </a:cubicBezTo>
                <a:cubicBezTo>
                  <a:pt x="-6121" y="98407"/>
                  <a:pt x="12861" y="5123"/>
                  <a:pt x="15031" y="242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95" name="フリーフォーム 1394">
            <a:extLst>
              <a:ext uri="{FF2B5EF4-FFF2-40B4-BE49-F238E27FC236}">
                <a16:creationId xmlns:a16="http://schemas.microsoft.com/office/drawing/2014/main" id="{16E32E83-368E-185B-28C5-23EC02EBE97F}"/>
              </a:ext>
            </a:extLst>
          </p:cNvPr>
          <p:cNvSpPr/>
          <p:nvPr/>
        </p:nvSpPr>
        <p:spPr>
          <a:xfrm>
            <a:off x="7546318" y="10229713"/>
            <a:ext cx="344968" cy="580588"/>
          </a:xfrm>
          <a:custGeom>
            <a:avLst/>
            <a:gdLst>
              <a:gd name="connsiteX0" fmla="*/ 2562 w 344968"/>
              <a:gd name="connsiteY0" fmla="*/ 1407 h 580588"/>
              <a:gd name="connsiteX1" fmla="*/ 48282 w 344968"/>
              <a:gd name="connsiteY1" fmla="*/ 169047 h 580588"/>
              <a:gd name="connsiteX2" fmla="*/ 337842 w 344968"/>
              <a:gd name="connsiteY2" fmla="*/ 570367 h 580588"/>
              <a:gd name="connsiteX3" fmla="*/ 241322 w 344968"/>
              <a:gd name="connsiteY3" fmla="*/ 443367 h 580588"/>
              <a:gd name="connsiteX4" fmla="*/ 73682 w 344968"/>
              <a:gd name="connsiteY4" fmla="*/ 250327 h 580588"/>
              <a:gd name="connsiteX5" fmla="*/ 2562 w 344968"/>
              <a:gd name="connsiteY5" fmla="*/ 1407 h 5805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44968" h="580588">
                <a:moveTo>
                  <a:pt x="2562" y="1407"/>
                </a:moveTo>
                <a:cubicBezTo>
                  <a:pt x="-1671" y="-12140"/>
                  <a:pt x="-7598" y="74220"/>
                  <a:pt x="48282" y="169047"/>
                </a:cubicBezTo>
                <a:cubicBezTo>
                  <a:pt x="104162" y="263874"/>
                  <a:pt x="305669" y="524647"/>
                  <a:pt x="337842" y="570367"/>
                </a:cubicBezTo>
                <a:cubicBezTo>
                  <a:pt x="370015" y="616087"/>
                  <a:pt x="285349" y="496707"/>
                  <a:pt x="241322" y="443367"/>
                </a:cubicBezTo>
                <a:cubicBezTo>
                  <a:pt x="197295" y="390027"/>
                  <a:pt x="111782" y="323987"/>
                  <a:pt x="73682" y="250327"/>
                </a:cubicBezTo>
                <a:cubicBezTo>
                  <a:pt x="35582" y="176667"/>
                  <a:pt x="6795" y="14954"/>
                  <a:pt x="2562" y="1407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96" name="フリーフォーム 1395">
            <a:extLst>
              <a:ext uri="{FF2B5EF4-FFF2-40B4-BE49-F238E27FC236}">
                <a16:creationId xmlns:a16="http://schemas.microsoft.com/office/drawing/2014/main" id="{A3B21430-25E0-3B02-1E60-66FA0C069DC1}"/>
              </a:ext>
            </a:extLst>
          </p:cNvPr>
          <p:cNvSpPr/>
          <p:nvPr/>
        </p:nvSpPr>
        <p:spPr>
          <a:xfrm>
            <a:off x="8554720" y="10123510"/>
            <a:ext cx="162579" cy="449056"/>
          </a:xfrm>
          <a:custGeom>
            <a:avLst/>
            <a:gdLst>
              <a:gd name="connsiteX0" fmla="*/ 30480 w 162579"/>
              <a:gd name="connsiteY0" fmla="*/ 930 h 449056"/>
              <a:gd name="connsiteX1" fmla="*/ 20320 w 162579"/>
              <a:gd name="connsiteY1" fmla="*/ 254930 h 449056"/>
              <a:gd name="connsiteX2" fmla="*/ 162560 w 162579"/>
              <a:gd name="connsiteY2" fmla="*/ 447970 h 449056"/>
              <a:gd name="connsiteX3" fmla="*/ 30480 w 162579"/>
              <a:gd name="connsiteY3" fmla="*/ 326050 h 449056"/>
              <a:gd name="connsiteX4" fmla="*/ 0 w 162579"/>
              <a:gd name="connsiteY4" fmla="*/ 173650 h 449056"/>
              <a:gd name="connsiteX5" fmla="*/ 30480 w 162579"/>
              <a:gd name="connsiteY5" fmla="*/ 930 h 4490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2579" h="449056">
                <a:moveTo>
                  <a:pt x="30480" y="930"/>
                </a:moveTo>
                <a:cubicBezTo>
                  <a:pt x="33867" y="14477"/>
                  <a:pt x="-1693" y="180423"/>
                  <a:pt x="20320" y="254930"/>
                </a:cubicBezTo>
                <a:cubicBezTo>
                  <a:pt x="42333" y="329437"/>
                  <a:pt x="160867" y="436117"/>
                  <a:pt x="162560" y="447970"/>
                </a:cubicBezTo>
                <a:cubicBezTo>
                  <a:pt x="164253" y="459823"/>
                  <a:pt x="57573" y="371770"/>
                  <a:pt x="30480" y="326050"/>
                </a:cubicBezTo>
                <a:cubicBezTo>
                  <a:pt x="3387" y="280330"/>
                  <a:pt x="0" y="221910"/>
                  <a:pt x="0" y="173650"/>
                </a:cubicBezTo>
                <a:cubicBezTo>
                  <a:pt x="0" y="125390"/>
                  <a:pt x="27093" y="-12617"/>
                  <a:pt x="30480" y="930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97" name="フリーフォーム 1396">
            <a:extLst>
              <a:ext uri="{FF2B5EF4-FFF2-40B4-BE49-F238E27FC236}">
                <a16:creationId xmlns:a16="http://schemas.microsoft.com/office/drawing/2014/main" id="{938B7755-37F3-99F7-D67E-DA36537AD048}"/>
              </a:ext>
            </a:extLst>
          </p:cNvPr>
          <p:cNvSpPr/>
          <p:nvPr/>
        </p:nvSpPr>
        <p:spPr>
          <a:xfrm>
            <a:off x="5631654" y="8042538"/>
            <a:ext cx="223983" cy="354370"/>
          </a:xfrm>
          <a:custGeom>
            <a:avLst/>
            <a:gdLst>
              <a:gd name="connsiteX0" fmla="*/ 1252 w 223983"/>
              <a:gd name="connsiteY0" fmla="*/ 140 h 354370"/>
              <a:gd name="connsiteX1" fmla="*/ 61875 w 223983"/>
              <a:gd name="connsiteY1" fmla="*/ 197166 h 354370"/>
              <a:gd name="connsiteX2" fmla="*/ 223537 w 223983"/>
              <a:gd name="connsiteY2" fmla="*/ 353776 h 354370"/>
              <a:gd name="connsiteX3" fmla="*/ 107343 w 223983"/>
              <a:gd name="connsiteY3" fmla="*/ 247685 h 354370"/>
              <a:gd name="connsiteX4" fmla="*/ 26512 w 223983"/>
              <a:gd name="connsiteY4" fmla="*/ 166854 h 354370"/>
              <a:gd name="connsiteX5" fmla="*/ 1252 w 223983"/>
              <a:gd name="connsiteY5" fmla="*/ 140 h 3543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3983" h="354370">
                <a:moveTo>
                  <a:pt x="1252" y="140"/>
                </a:moveTo>
                <a:cubicBezTo>
                  <a:pt x="7146" y="5192"/>
                  <a:pt x="24828" y="138227"/>
                  <a:pt x="61875" y="197166"/>
                </a:cubicBezTo>
                <a:cubicBezTo>
                  <a:pt x="98922" y="256105"/>
                  <a:pt x="215959" y="345356"/>
                  <a:pt x="223537" y="353776"/>
                </a:cubicBezTo>
                <a:cubicBezTo>
                  <a:pt x="231115" y="362196"/>
                  <a:pt x="140180" y="278839"/>
                  <a:pt x="107343" y="247685"/>
                </a:cubicBezTo>
                <a:cubicBezTo>
                  <a:pt x="74506" y="216531"/>
                  <a:pt x="41668" y="206427"/>
                  <a:pt x="26512" y="166854"/>
                </a:cubicBezTo>
                <a:cubicBezTo>
                  <a:pt x="11356" y="127281"/>
                  <a:pt x="-4642" y="-4912"/>
                  <a:pt x="1252" y="140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98" name="フリーフォーム 1397">
            <a:extLst>
              <a:ext uri="{FF2B5EF4-FFF2-40B4-BE49-F238E27FC236}">
                <a16:creationId xmlns:a16="http://schemas.microsoft.com/office/drawing/2014/main" id="{E9B1C8CC-735F-A828-14EE-7230F30D1E5C}"/>
              </a:ext>
            </a:extLst>
          </p:cNvPr>
          <p:cNvSpPr/>
          <p:nvPr/>
        </p:nvSpPr>
        <p:spPr>
          <a:xfrm>
            <a:off x="5808573" y="8290216"/>
            <a:ext cx="61887" cy="287971"/>
          </a:xfrm>
          <a:custGeom>
            <a:avLst/>
            <a:gdLst>
              <a:gd name="connsiteX0" fmla="*/ 16307 w 61887"/>
              <a:gd name="connsiteY0" fmla="*/ 7 h 287971"/>
              <a:gd name="connsiteX1" fmla="*/ 16307 w 61887"/>
              <a:gd name="connsiteY1" fmla="*/ 116202 h 287971"/>
              <a:gd name="connsiteX2" fmla="*/ 61774 w 61887"/>
              <a:gd name="connsiteY2" fmla="*/ 287967 h 287971"/>
              <a:gd name="connsiteX3" fmla="*/ 1151 w 61887"/>
              <a:gd name="connsiteY3" fmla="*/ 111150 h 287971"/>
              <a:gd name="connsiteX4" fmla="*/ 16307 w 61887"/>
              <a:gd name="connsiteY4" fmla="*/ 7 h 2879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1887" h="287971">
                <a:moveTo>
                  <a:pt x="16307" y="7"/>
                </a:moveTo>
                <a:cubicBezTo>
                  <a:pt x="18833" y="849"/>
                  <a:pt x="8729" y="68209"/>
                  <a:pt x="16307" y="116202"/>
                </a:cubicBezTo>
                <a:cubicBezTo>
                  <a:pt x="23885" y="164195"/>
                  <a:pt x="64300" y="288809"/>
                  <a:pt x="61774" y="287967"/>
                </a:cubicBezTo>
                <a:cubicBezTo>
                  <a:pt x="59248" y="287125"/>
                  <a:pt x="7045" y="155775"/>
                  <a:pt x="1151" y="111150"/>
                </a:cubicBezTo>
                <a:cubicBezTo>
                  <a:pt x="-4743" y="66525"/>
                  <a:pt x="13781" y="-835"/>
                  <a:pt x="16307" y="7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99" name="フリーフォーム 1398">
            <a:extLst>
              <a:ext uri="{FF2B5EF4-FFF2-40B4-BE49-F238E27FC236}">
                <a16:creationId xmlns:a16="http://schemas.microsoft.com/office/drawing/2014/main" id="{D2388C9E-4A50-8E6B-CB49-0883504DDD89}"/>
              </a:ext>
            </a:extLst>
          </p:cNvPr>
          <p:cNvSpPr/>
          <p:nvPr/>
        </p:nvSpPr>
        <p:spPr>
          <a:xfrm>
            <a:off x="5744049" y="7976981"/>
            <a:ext cx="35381" cy="217296"/>
          </a:xfrm>
          <a:custGeom>
            <a:avLst/>
            <a:gdLst>
              <a:gd name="connsiteX0" fmla="*/ 35363 w 35381"/>
              <a:gd name="connsiteY0" fmla="*/ 22 h 217296"/>
              <a:gd name="connsiteX1" fmla="*/ 5052 w 35381"/>
              <a:gd name="connsiteY1" fmla="*/ 126321 h 217296"/>
              <a:gd name="connsiteX2" fmla="*/ 15155 w 35381"/>
              <a:gd name="connsiteY2" fmla="*/ 217255 h 217296"/>
              <a:gd name="connsiteX3" fmla="*/ 0 w 35381"/>
              <a:gd name="connsiteY3" fmla="*/ 136425 h 217296"/>
              <a:gd name="connsiteX4" fmla="*/ 35363 w 35381"/>
              <a:gd name="connsiteY4" fmla="*/ 22 h 2172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381" h="217296">
                <a:moveTo>
                  <a:pt x="35363" y="22"/>
                </a:moveTo>
                <a:cubicBezTo>
                  <a:pt x="36205" y="-1662"/>
                  <a:pt x="8420" y="90115"/>
                  <a:pt x="5052" y="126321"/>
                </a:cubicBezTo>
                <a:cubicBezTo>
                  <a:pt x="1684" y="162527"/>
                  <a:pt x="15997" y="215571"/>
                  <a:pt x="15155" y="217255"/>
                </a:cubicBezTo>
                <a:cubicBezTo>
                  <a:pt x="14313" y="218939"/>
                  <a:pt x="0" y="168420"/>
                  <a:pt x="0" y="136425"/>
                </a:cubicBezTo>
                <a:cubicBezTo>
                  <a:pt x="0" y="104430"/>
                  <a:pt x="34521" y="1706"/>
                  <a:pt x="35363" y="22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00" name="フリーフォーム 1399">
            <a:extLst>
              <a:ext uri="{FF2B5EF4-FFF2-40B4-BE49-F238E27FC236}">
                <a16:creationId xmlns:a16="http://schemas.microsoft.com/office/drawing/2014/main" id="{35EECF29-B58A-7C93-158A-D1185CB9A9BD}"/>
              </a:ext>
            </a:extLst>
          </p:cNvPr>
          <p:cNvSpPr/>
          <p:nvPr/>
        </p:nvSpPr>
        <p:spPr>
          <a:xfrm>
            <a:off x="5562554" y="7906256"/>
            <a:ext cx="151188" cy="272895"/>
          </a:xfrm>
          <a:custGeom>
            <a:avLst/>
            <a:gdLst>
              <a:gd name="connsiteX0" fmla="*/ 151183 w 151188"/>
              <a:gd name="connsiteY0" fmla="*/ 20 h 272895"/>
              <a:gd name="connsiteX1" fmla="*/ 24885 w 151188"/>
              <a:gd name="connsiteY1" fmla="*/ 136422 h 272895"/>
              <a:gd name="connsiteX2" fmla="*/ 19833 w 151188"/>
              <a:gd name="connsiteY2" fmla="*/ 186942 h 272895"/>
              <a:gd name="connsiteX3" fmla="*/ 75404 w 151188"/>
              <a:gd name="connsiteY3" fmla="*/ 272825 h 272895"/>
              <a:gd name="connsiteX4" fmla="*/ 4677 w 151188"/>
              <a:gd name="connsiteY4" fmla="*/ 171786 h 272895"/>
              <a:gd name="connsiteX5" fmla="*/ 19833 w 151188"/>
              <a:gd name="connsiteY5" fmla="*/ 126319 h 272895"/>
              <a:gd name="connsiteX6" fmla="*/ 151183 w 151188"/>
              <a:gd name="connsiteY6" fmla="*/ 20 h 2728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1188" h="272895">
                <a:moveTo>
                  <a:pt x="151183" y="20"/>
                </a:moveTo>
                <a:cubicBezTo>
                  <a:pt x="152025" y="1704"/>
                  <a:pt x="46777" y="105268"/>
                  <a:pt x="24885" y="136422"/>
                </a:cubicBezTo>
                <a:cubicBezTo>
                  <a:pt x="2993" y="167576"/>
                  <a:pt x="11413" y="164208"/>
                  <a:pt x="19833" y="186942"/>
                </a:cubicBezTo>
                <a:cubicBezTo>
                  <a:pt x="28253" y="209676"/>
                  <a:pt x="77930" y="275351"/>
                  <a:pt x="75404" y="272825"/>
                </a:cubicBezTo>
                <a:cubicBezTo>
                  <a:pt x="72878" y="270299"/>
                  <a:pt x="13939" y="196204"/>
                  <a:pt x="4677" y="171786"/>
                </a:cubicBezTo>
                <a:cubicBezTo>
                  <a:pt x="-4585" y="147368"/>
                  <a:pt x="-375" y="151579"/>
                  <a:pt x="19833" y="126319"/>
                </a:cubicBezTo>
                <a:cubicBezTo>
                  <a:pt x="40041" y="101059"/>
                  <a:pt x="150341" y="-1664"/>
                  <a:pt x="151183" y="20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01" name="フリーフォーム 1400">
            <a:extLst>
              <a:ext uri="{FF2B5EF4-FFF2-40B4-BE49-F238E27FC236}">
                <a16:creationId xmlns:a16="http://schemas.microsoft.com/office/drawing/2014/main" id="{C5F38E80-E4EA-0D6F-7640-49C2888584BC}"/>
              </a:ext>
            </a:extLst>
          </p:cNvPr>
          <p:cNvSpPr/>
          <p:nvPr/>
        </p:nvSpPr>
        <p:spPr>
          <a:xfrm>
            <a:off x="5660593" y="7915070"/>
            <a:ext cx="98859" cy="212953"/>
          </a:xfrm>
          <a:custGeom>
            <a:avLst/>
            <a:gdLst>
              <a:gd name="connsiteX0" fmla="*/ 98857 w 98859"/>
              <a:gd name="connsiteY0" fmla="*/ 205 h 212953"/>
              <a:gd name="connsiteX1" fmla="*/ 13132 w 98859"/>
              <a:gd name="connsiteY1" fmla="*/ 101805 h 212953"/>
              <a:gd name="connsiteX2" fmla="*/ 432 w 98859"/>
              <a:gd name="connsiteY2" fmla="*/ 212930 h 212953"/>
              <a:gd name="connsiteX3" fmla="*/ 3607 w 98859"/>
              <a:gd name="connsiteY3" fmla="*/ 111330 h 212953"/>
              <a:gd name="connsiteX4" fmla="*/ 9957 w 98859"/>
              <a:gd name="connsiteY4" fmla="*/ 76405 h 212953"/>
              <a:gd name="connsiteX5" fmla="*/ 98857 w 98859"/>
              <a:gd name="connsiteY5" fmla="*/ 205 h 2129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8859" h="212953">
                <a:moveTo>
                  <a:pt x="98857" y="205"/>
                </a:moveTo>
                <a:cubicBezTo>
                  <a:pt x="99386" y="4438"/>
                  <a:pt x="29536" y="66351"/>
                  <a:pt x="13132" y="101805"/>
                </a:cubicBezTo>
                <a:cubicBezTo>
                  <a:pt x="-3272" y="137259"/>
                  <a:pt x="2019" y="211343"/>
                  <a:pt x="432" y="212930"/>
                </a:cubicBezTo>
                <a:cubicBezTo>
                  <a:pt x="-1155" y="214517"/>
                  <a:pt x="2020" y="134084"/>
                  <a:pt x="3607" y="111330"/>
                </a:cubicBezTo>
                <a:cubicBezTo>
                  <a:pt x="5194" y="88576"/>
                  <a:pt x="-2214" y="94397"/>
                  <a:pt x="9957" y="76405"/>
                </a:cubicBezTo>
                <a:cubicBezTo>
                  <a:pt x="22128" y="58413"/>
                  <a:pt x="98328" y="-4028"/>
                  <a:pt x="98857" y="205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03" name="フリーフォーム 1402">
            <a:extLst>
              <a:ext uri="{FF2B5EF4-FFF2-40B4-BE49-F238E27FC236}">
                <a16:creationId xmlns:a16="http://schemas.microsoft.com/office/drawing/2014/main" id="{2245DEA9-E1D1-97D1-468A-6F40159EDAF9}"/>
              </a:ext>
            </a:extLst>
          </p:cNvPr>
          <p:cNvSpPr/>
          <p:nvPr/>
        </p:nvSpPr>
        <p:spPr>
          <a:xfrm>
            <a:off x="5738981" y="7726445"/>
            <a:ext cx="233613" cy="160696"/>
          </a:xfrm>
          <a:custGeom>
            <a:avLst/>
            <a:gdLst>
              <a:gd name="connsiteX0" fmla="*/ 230019 w 233613"/>
              <a:gd name="connsiteY0" fmla="*/ 1505 h 160696"/>
              <a:gd name="connsiteX1" fmla="*/ 176044 w 233613"/>
              <a:gd name="connsiteY1" fmla="*/ 61830 h 160696"/>
              <a:gd name="connsiteX2" fmla="*/ 125244 w 233613"/>
              <a:gd name="connsiteY2" fmla="*/ 109455 h 160696"/>
              <a:gd name="connsiteX3" fmla="*/ 1419 w 233613"/>
              <a:gd name="connsiteY3" fmla="*/ 160255 h 160696"/>
              <a:gd name="connsiteX4" fmla="*/ 68094 w 233613"/>
              <a:gd name="connsiteY4" fmla="*/ 128505 h 160696"/>
              <a:gd name="connsiteX5" fmla="*/ 230019 w 233613"/>
              <a:gd name="connsiteY5" fmla="*/ 1505 h 1606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3613" h="160696">
                <a:moveTo>
                  <a:pt x="230019" y="1505"/>
                </a:moveTo>
                <a:cubicBezTo>
                  <a:pt x="248010" y="-9607"/>
                  <a:pt x="193506" y="43838"/>
                  <a:pt x="176044" y="61830"/>
                </a:cubicBezTo>
                <a:cubicBezTo>
                  <a:pt x="158582" y="79822"/>
                  <a:pt x="154348" y="93051"/>
                  <a:pt x="125244" y="109455"/>
                </a:cubicBezTo>
                <a:cubicBezTo>
                  <a:pt x="96140" y="125859"/>
                  <a:pt x="10944" y="157080"/>
                  <a:pt x="1419" y="160255"/>
                </a:cubicBezTo>
                <a:cubicBezTo>
                  <a:pt x="-8106" y="163430"/>
                  <a:pt x="32111" y="149142"/>
                  <a:pt x="68094" y="128505"/>
                </a:cubicBezTo>
                <a:cubicBezTo>
                  <a:pt x="104077" y="107868"/>
                  <a:pt x="212028" y="12617"/>
                  <a:pt x="230019" y="1505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05" name="フリーフォーム 1404">
            <a:extLst>
              <a:ext uri="{FF2B5EF4-FFF2-40B4-BE49-F238E27FC236}">
                <a16:creationId xmlns:a16="http://schemas.microsoft.com/office/drawing/2014/main" id="{ABE03EBF-9B32-D177-DBC5-74F25DFE30FB}"/>
              </a:ext>
            </a:extLst>
          </p:cNvPr>
          <p:cNvSpPr/>
          <p:nvPr/>
        </p:nvSpPr>
        <p:spPr>
          <a:xfrm>
            <a:off x="5781675" y="7761231"/>
            <a:ext cx="249959" cy="132343"/>
          </a:xfrm>
          <a:custGeom>
            <a:avLst/>
            <a:gdLst>
              <a:gd name="connsiteX0" fmla="*/ 0 w 249959"/>
              <a:gd name="connsiteY0" fmla="*/ 131819 h 132343"/>
              <a:gd name="connsiteX1" fmla="*/ 107950 w 249959"/>
              <a:gd name="connsiteY1" fmla="*/ 112769 h 132343"/>
              <a:gd name="connsiteX2" fmla="*/ 244475 w 249959"/>
              <a:gd name="connsiteY2" fmla="*/ 1644 h 132343"/>
              <a:gd name="connsiteX3" fmla="*/ 215900 w 249959"/>
              <a:gd name="connsiteY3" fmla="*/ 49269 h 132343"/>
              <a:gd name="connsiteX4" fmla="*/ 149225 w 249959"/>
              <a:gd name="connsiteY4" fmla="*/ 90544 h 132343"/>
              <a:gd name="connsiteX5" fmla="*/ 107950 w 249959"/>
              <a:gd name="connsiteY5" fmla="*/ 106419 h 132343"/>
              <a:gd name="connsiteX6" fmla="*/ 0 w 249959"/>
              <a:gd name="connsiteY6" fmla="*/ 131819 h 1323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49959" h="132343">
                <a:moveTo>
                  <a:pt x="0" y="131819"/>
                </a:moveTo>
                <a:cubicBezTo>
                  <a:pt x="0" y="132877"/>
                  <a:pt x="67204" y="134465"/>
                  <a:pt x="107950" y="112769"/>
                </a:cubicBezTo>
                <a:cubicBezTo>
                  <a:pt x="148696" y="91073"/>
                  <a:pt x="226483" y="12227"/>
                  <a:pt x="244475" y="1644"/>
                </a:cubicBezTo>
                <a:cubicBezTo>
                  <a:pt x="262467" y="-8939"/>
                  <a:pt x="231775" y="34452"/>
                  <a:pt x="215900" y="49269"/>
                </a:cubicBezTo>
                <a:cubicBezTo>
                  <a:pt x="200025" y="64086"/>
                  <a:pt x="167217" y="81019"/>
                  <a:pt x="149225" y="90544"/>
                </a:cubicBezTo>
                <a:cubicBezTo>
                  <a:pt x="131233" y="100069"/>
                  <a:pt x="131763" y="99011"/>
                  <a:pt x="107950" y="106419"/>
                </a:cubicBezTo>
                <a:cubicBezTo>
                  <a:pt x="84138" y="113827"/>
                  <a:pt x="0" y="130761"/>
                  <a:pt x="0" y="131819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06" name="フリーフォーム 1405">
            <a:extLst>
              <a:ext uri="{FF2B5EF4-FFF2-40B4-BE49-F238E27FC236}">
                <a16:creationId xmlns:a16="http://schemas.microsoft.com/office/drawing/2014/main" id="{23045F55-61BB-3B28-37D9-CA4FB151D546}"/>
              </a:ext>
            </a:extLst>
          </p:cNvPr>
          <p:cNvSpPr/>
          <p:nvPr/>
        </p:nvSpPr>
        <p:spPr>
          <a:xfrm>
            <a:off x="5721005" y="7736033"/>
            <a:ext cx="298869" cy="160599"/>
          </a:xfrm>
          <a:custGeom>
            <a:avLst/>
            <a:gdLst>
              <a:gd name="connsiteX0" fmla="*/ 298795 w 298869"/>
              <a:gd name="connsiteY0" fmla="*/ 36367 h 160599"/>
              <a:gd name="connsiteX1" fmla="*/ 213070 w 298869"/>
              <a:gd name="connsiteY1" fmla="*/ 106217 h 160599"/>
              <a:gd name="connsiteX2" fmla="*/ 345 w 298869"/>
              <a:gd name="connsiteY2" fmla="*/ 160192 h 160599"/>
              <a:gd name="connsiteX3" fmla="*/ 162270 w 298869"/>
              <a:gd name="connsiteY3" fmla="*/ 77642 h 160599"/>
              <a:gd name="connsiteX4" fmla="*/ 124170 w 298869"/>
              <a:gd name="connsiteY4" fmla="*/ 106217 h 160599"/>
              <a:gd name="connsiteX5" fmla="*/ 241645 w 298869"/>
              <a:gd name="connsiteY5" fmla="*/ 4617 h 160599"/>
              <a:gd name="connsiteX6" fmla="*/ 228945 w 298869"/>
              <a:gd name="connsiteY6" fmla="*/ 20492 h 160599"/>
              <a:gd name="connsiteX7" fmla="*/ 298795 w 298869"/>
              <a:gd name="connsiteY7" fmla="*/ 36367 h 1605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98869" h="160599">
                <a:moveTo>
                  <a:pt x="298795" y="36367"/>
                </a:moveTo>
                <a:cubicBezTo>
                  <a:pt x="296149" y="50654"/>
                  <a:pt x="262812" y="85580"/>
                  <a:pt x="213070" y="106217"/>
                </a:cubicBezTo>
                <a:cubicBezTo>
                  <a:pt x="163328" y="126854"/>
                  <a:pt x="8812" y="164955"/>
                  <a:pt x="345" y="160192"/>
                </a:cubicBezTo>
                <a:cubicBezTo>
                  <a:pt x="-8122" y="155429"/>
                  <a:pt x="141632" y="86638"/>
                  <a:pt x="162270" y="77642"/>
                </a:cubicBezTo>
                <a:cubicBezTo>
                  <a:pt x="182907" y="68646"/>
                  <a:pt x="110941" y="118388"/>
                  <a:pt x="124170" y="106217"/>
                </a:cubicBezTo>
                <a:cubicBezTo>
                  <a:pt x="137399" y="94046"/>
                  <a:pt x="241645" y="4617"/>
                  <a:pt x="241645" y="4617"/>
                </a:cubicBezTo>
                <a:cubicBezTo>
                  <a:pt x="259107" y="-9670"/>
                  <a:pt x="225241" y="13084"/>
                  <a:pt x="228945" y="20492"/>
                </a:cubicBezTo>
                <a:cubicBezTo>
                  <a:pt x="232649" y="27900"/>
                  <a:pt x="301441" y="22080"/>
                  <a:pt x="298795" y="36367"/>
                </a:cubicBezTo>
                <a:close/>
              </a:path>
            </a:pathLst>
          </a:custGeom>
          <a:solidFill>
            <a:srgbClr val="FF0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08" name="フリーフォーム 1407">
            <a:extLst>
              <a:ext uri="{FF2B5EF4-FFF2-40B4-BE49-F238E27FC236}">
                <a16:creationId xmlns:a16="http://schemas.microsoft.com/office/drawing/2014/main" id="{1764DC2C-4094-082B-8056-C25CC6D62BFD}"/>
              </a:ext>
            </a:extLst>
          </p:cNvPr>
          <p:cNvSpPr/>
          <p:nvPr/>
        </p:nvSpPr>
        <p:spPr>
          <a:xfrm>
            <a:off x="5980641" y="7427167"/>
            <a:ext cx="462147" cy="215462"/>
          </a:xfrm>
          <a:custGeom>
            <a:avLst/>
            <a:gdLst>
              <a:gd name="connsiteX0" fmla="*/ 462147 w 462147"/>
              <a:gd name="connsiteY0" fmla="*/ 0 h 215462"/>
              <a:gd name="connsiteX1" fmla="*/ 252208 w 462147"/>
              <a:gd name="connsiteY1" fmla="*/ 139960 h 215462"/>
              <a:gd name="connsiteX2" fmla="*/ 281 w 462147"/>
              <a:gd name="connsiteY2" fmla="*/ 214604 h 215462"/>
              <a:gd name="connsiteX3" fmla="*/ 200890 w 462147"/>
              <a:gd name="connsiteY3" fmla="*/ 93306 h 215462"/>
              <a:gd name="connsiteX4" fmla="*/ 121579 w 462147"/>
              <a:gd name="connsiteY4" fmla="*/ 121298 h 215462"/>
              <a:gd name="connsiteX5" fmla="*/ 462147 w 462147"/>
              <a:gd name="connsiteY5" fmla="*/ 0 h 2154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62147" h="215462">
                <a:moveTo>
                  <a:pt x="462147" y="0"/>
                </a:moveTo>
                <a:cubicBezTo>
                  <a:pt x="395666" y="52096"/>
                  <a:pt x="329186" y="104193"/>
                  <a:pt x="252208" y="139960"/>
                </a:cubicBezTo>
                <a:cubicBezTo>
                  <a:pt x="175230" y="175727"/>
                  <a:pt x="8834" y="222380"/>
                  <a:pt x="281" y="214604"/>
                </a:cubicBezTo>
                <a:cubicBezTo>
                  <a:pt x="-8272" y="206828"/>
                  <a:pt x="180674" y="108857"/>
                  <a:pt x="200890" y="93306"/>
                </a:cubicBezTo>
                <a:cubicBezTo>
                  <a:pt x="221106" y="77755"/>
                  <a:pt x="121579" y="121298"/>
                  <a:pt x="121579" y="121298"/>
                </a:cubicBezTo>
                <a:lnTo>
                  <a:pt x="462147" y="0"/>
                </a:lnTo>
                <a:close/>
              </a:path>
            </a:pathLst>
          </a:custGeom>
          <a:solidFill>
            <a:srgbClr val="FF0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09" name="フリーフォーム 1408">
            <a:extLst>
              <a:ext uri="{FF2B5EF4-FFF2-40B4-BE49-F238E27FC236}">
                <a16:creationId xmlns:a16="http://schemas.microsoft.com/office/drawing/2014/main" id="{DF5F93CE-83D6-BA5D-7061-FE17DC8207D6}"/>
              </a:ext>
            </a:extLst>
          </p:cNvPr>
          <p:cNvSpPr/>
          <p:nvPr/>
        </p:nvSpPr>
        <p:spPr>
          <a:xfrm>
            <a:off x="5654653" y="7930339"/>
            <a:ext cx="74029" cy="342779"/>
          </a:xfrm>
          <a:custGeom>
            <a:avLst/>
            <a:gdLst>
              <a:gd name="connsiteX0" fmla="*/ 73047 w 74029"/>
              <a:gd name="connsiteY0" fmla="*/ 811 h 342779"/>
              <a:gd name="connsiteX1" fmla="*/ 41297 w 74029"/>
              <a:gd name="connsiteY1" fmla="*/ 83361 h 342779"/>
              <a:gd name="connsiteX2" fmla="*/ 28597 w 74029"/>
              <a:gd name="connsiteY2" fmla="*/ 140511 h 342779"/>
              <a:gd name="connsiteX3" fmla="*/ 34947 w 74029"/>
              <a:gd name="connsiteY3" fmla="*/ 248461 h 342779"/>
              <a:gd name="connsiteX4" fmla="*/ 53997 w 74029"/>
              <a:gd name="connsiteY4" fmla="*/ 340536 h 342779"/>
              <a:gd name="connsiteX5" fmla="*/ 44472 w 74029"/>
              <a:gd name="connsiteY5" fmla="*/ 299261 h 342779"/>
              <a:gd name="connsiteX6" fmla="*/ 22 w 74029"/>
              <a:gd name="connsiteY6" fmla="*/ 137336 h 342779"/>
              <a:gd name="connsiteX7" fmla="*/ 73047 w 74029"/>
              <a:gd name="connsiteY7" fmla="*/ 811 h 3427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4029" h="342779">
                <a:moveTo>
                  <a:pt x="73047" y="811"/>
                </a:moveTo>
                <a:cubicBezTo>
                  <a:pt x="79926" y="-8185"/>
                  <a:pt x="48705" y="60078"/>
                  <a:pt x="41297" y="83361"/>
                </a:cubicBezTo>
                <a:cubicBezTo>
                  <a:pt x="33889" y="106644"/>
                  <a:pt x="29655" y="112994"/>
                  <a:pt x="28597" y="140511"/>
                </a:cubicBezTo>
                <a:cubicBezTo>
                  <a:pt x="27539" y="168028"/>
                  <a:pt x="30714" y="215123"/>
                  <a:pt x="34947" y="248461"/>
                </a:cubicBezTo>
                <a:cubicBezTo>
                  <a:pt x="39180" y="281799"/>
                  <a:pt x="52410" y="332069"/>
                  <a:pt x="53997" y="340536"/>
                </a:cubicBezTo>
                <a:cubicBezTo>
                  <a:pt x="55584" y="349003"/>
                  <a:pt x="53468" y="333128"/>
                  <a:pt x="44472" y="299261"/>
                </a:cubicBezTo>
                <a:cubicBezTo>
                  <a:pt x="35476" y="265394"/>
                  <a:pt x="-1036" y="180198"/>
                  <a:pt x="22" y="137336"/>
                </a:cubicBezTo>
                <a:cubicBezTo>
                  <a:pt x="1080" y="94474"/>
                  <a:pt x="66168" y="9807"/>
                  <a:pt x="73047" y="811"/>
                </a:cubicBezTo>
                <a:close/>
              </a:path>
            </a:pathLst>
          </a:custGeom>
          <a:solidFill>
            <a:srgbClr val="FF000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10" name="フリーフォーム 1409">
            <a:extLst>
              <a:ext uri="{FF2B5EF4-FFF2-40B4-BE49-F238E27FC236}">
                <a16:creationId xmlns:a16="http://schemas.microsoft.com/office/drawing/2014/main" id="{0965B007-4167-ED3E-BEE6-D8141940DD9D}"/>
              </a:ext>
            </a:extLst>
          </p:cNvPr>
          <p:cNvSpPr/>
          <p:nvPr/>
        </p:nvSpPr>
        <p:spPr>
          <a:xfrm>
            <a:off x="6130925" y="8425333"/>
            <a:ext cx="174898" cy="265049"/>
          </a:xfrm>
          <a:custGeom>
            <a:avLst/>
            <a:gdLst>
              <a:gd name="connsiteX0" fmla="*/ 0 w 174898"/>
              <a:gd name="connsiteY0" fmla="*/ 1117 h 265049"/>
              <a:gd name="connsiteX1" fmla="*/ 28575 w 174898"/>
              <a:gd name="connsiteY1" fmla="*/ 166217 h 265049"/>
              <a:gd name="connsiteX2" fmla="*/ 73025 w 174898"/>
              <a:gd name="connsiteY2" fmla="*/ 251942 h 265049"/>
              <a:gd name="connsiteX3" fmla="*/ 174625 w 174898"/>
              <a:gd name="connsiteY3" fmla="*/ 232892 h 265049"/>
              <a:gd name="connsiteX4" fmla="*/ 101600 w 174898"/>
              <a:gd name="connsiteY4" fmla="*/ 264642 h 265049"/>
              <a:gd name="connsiteX5" fmla="*/ 60325 w 174898"/>
              <a:gd name="connsiteY5" fmla="*/ 239242 h 265049"/>
              <a:gd name="connsiteX6" fmla="*/ 28575 w 174898"/>
              <a:gd name="connsiteY6" fmla="*/ 99542 h 265049"/>
              <a:gd name="connsiteX7" fmla="*/ 0 w 174898"/>
              <a:gd name="connsiteY7" fmla="*/ 1117 h 265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4898" h="265049">
                <a:moveTo>
                  <a:pt x="0" y="1117"/>
                </a:moveTo>
                <a:cubicBezTo>
                  <a:pt x="0" y="12229"/>
                  <a:pt x="16404" y="124413"/>
                  <a:pt x="28575" y="166217"/>
                </a:cubicBezTo>
                <a:cubicBezTo>
                  <a:pt x="40746" y="208021"/>
                  <a:pt x="48683" y="240830"/>
                  <a:pt x="73025" y="251942"/>
                </a:cubicBezTo>
                <a:cubicBezTo>
                  <a:pt x="97367" y="263054"/>
                  <a:pt x="169863" y="230775"/>
                  <a:pt x="174625" y="232892"/>
                </a:cubicBezTo>
                <a:cubicBezTo>
                  <a:pt x="179387" y="235009"/>
                  <a:pt x="120650" y="263584"/>
                  <a:pt x="101600" y="264642"/>
                </a:cubicBezTo>
                <a:cubicBezTo>
                  <a:pt x="82550" y="265700"/>
                  <a:pt x="72496" y="266759"/>
                  <a:pt x="60325" y="239242"/>
                </a:cubicBezTo>
                <a:cubicBezTo>
                  <a:pt x="48154" y="211725"/>
                  <a:pt x="35983" y="134467"/>
                  <a:pt x="28575" y="99542"/>
                </a:cubicBezTo>
                <a:cubicBezTo>
                  <a:pt x="21167" y="64617"/>
                  <a:pt x="0" y="-9995"/>
                  <a:pt x="0" y="1117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11" name="フリーフォーム 1410">
            <a:extLst>
              <a:ext uri="{FF2B5EF4-FFF2-40B4-BE49-F238E27FC236}">
                <a16:creationId xmlns:a16="http://schemas.microsoft.com/office/drawing/2014/main" id="{12E2C1D3-19CB-0D37-5F72-D5CE19195075}"/>
              </a:ext>
            </a:extLst>
          </p:cNvPr>
          <p:cNvSpPr/>
          <p:nvPr/>
        </p:nvSpPr>
        <p:spPr>
          <a:xfrm>
            <a:off x="5716292" y="8045394"/>
            <a:ext cx="68562" cy="235089"/>
          </a:xfrm>
          <a:custGeom>
            <a:avLst/>
            <a:gdLst>
              <a:gd name="connsiteX0" fmla="*/ 5058 w 68562"/>
              <a:gd name="connsiteY0" fmla="*/ 56 h 235089"/>
              <a:gd name="connsiteX1" fmla="*/ 8233 w 68562"/>
              <a:gd name="connsiteY1" fmla="*/ 127056 h 235089"/>
              <a:gd name="connsiteX2" fmla="*/ 68558 w 68562"/>
              <a:gd name="connsiteY2" fmla="*/ 235006 h 235089"/>
              <a:gd name="connsiteX3" fmla="*/ 5058 w 68562"/>
              <a:gd name="connsiteY3" fmla="*/ 142931 h 235089"/>
              <a:gd name="connsiteX4" fmla="*/ 5058 w 68562"/>
              <a:gd name="connsiteY4" fmla="*/ 56 h 235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562" h="235089">
                <a:moveTo>
                  <a:pt x="5058" y="56"/>
                </a:moveTo>
                <a:cubicBezTo>
                  <a:pt x="5587" y="-2590"/>
                  <a:pt x="-2350" y="87898"/>
                  <a:pt x="8233" y="127056"/>
                </a:cubicBezTo>
                <a:cubicBezTo>
                  <a:pt x="18816" y="166214"/>
                  <a:pt x="69087" y="232360"/>
                  <a:pt x="68558" y="235006"/>
                </a:cubicBezTo>
                <a:cubicBezTo>
                  <a:pt x="68029" y="237652"/>
                  <a:pt x="16171" y="176798"/>
                  <a:pt x="5058" y="142931"/>
                </a:cubicBezTo>
                <a:cubicBezTo>
                  <a:pt x="-6055" y="109064"/>
                  <a:pt x="4529" y="2702"/>
                  <a:pt x="5058" y="56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12" name="フリーフォーム 1411">
            <a:extLst>
              <a:ext uri="{FF2B5EF4-FFF2-40B4-BE49-F238E27FC236}">
                <a16:creationId xmlns:a16="http://schemas.microsoft.com/office/drawing/2014/main" id="{4D6A389E-A9E6-44FA-B04D-813B700231B5}"/>
              </a:ext>
            </a:extLst>
          </p:cNvPr>
          <p:cNvSpPr/>
          <p:nvPr/>
        </p:nvSpPr>
        <p:spPr>
          <a:xfrm>
            <a:off x="6508681" y="9147105"/>
            <a:ext cx="114500" cy="260475"/>
          </a:xfrm>
          <a:custGeom>
            <a:avLst/>
            <a:gdLst>
              <a:gd name="connsiteX0" fmla="*/ 69 w 114500"/>
              <a:gd name="connsiteY0" fmla="*/ 70 h 260475"/>
              <a:gd name="connsiteX1" fmla="*/ 63569 w 114500"/>
              <a:gd name="connsiteY1" fmla="*/ 127070 h 260475"/>
              <a:gd name="connsiteX2" fmla="*/ 114369 w 114500"/>
              <a:gd name="connsiteY2" fmla="*/ 260420 h 260475"/>
              <a:gd name="connsiteX3" fmla="*/ 76269 w 114500"/>
              <a:gd name="connsiteY3" fmla="*/ 111195 h 260475"/>
              <a:gd name="connsiteX4" fmla="*/ 69 w 114500"/>
              <a:gd name="connsiteY4" fmla="*/ 70 h 260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4500" h="260475">
                <a:moveTo>
                  <a:pt x="69" y="70"/>
                </a:moveTo>
                <a:cubicBezTo>
                  <a:pt x="-2048" y="2716"/>
                  <a:pt x="44519" y="83678"/>
                  <a:pt x="63569" y="127070"/>
                </a:cubicBezTo>
                <a:cubicBezTo>
                  <a:pt x="82619" y="170462"/>
                  <a:pt x="112252" y="263066"/>
                  <a:pt x="114369" y="260420"/>
                </a:cubicBezTo>
                <a:cubicBezTo>
                  <a:pt x="116486" y="257774"/>
                  <a:pt x="92673" y="152470"/>
                  <a:pt x="76269" y="111195"/>
                </a:cubicBezTo>
                <a:cubicBezTo>
                  <a:pt x="59865" y="69920"/>
                  <a:pt x="2186" y="-2576"/>
                  <a:pt x="69" y="70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38574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5">
            <a:lumMod val="75000"/>
          </a:schemeClr>
        </a:solidFill>
        <a:ln>
          <a:noFill/>
        </a:ln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231</TotalTime>
  <Words>2</Words>
  <Application>Microsoft Macintosh PowerPoint</Application>
  <PresentationFormat>A3 297x420 mm</PresentationFormat>
  <Paragraphs>2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游ゴシック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諭 熊坂</dc:creator>
  <cp:lastModifiedBy>諭 熊坂</cp:lastModifiedBy>
  <cp:revision>13</cp:revision>
  <dcterms:created xsi:type="dcterms:W3CDTF">2023-02-02T10:27:00Z</dcterms:created>
  <dcterms:modified xsi:type="dcterms:W3CDTF">2023-02-03T01:45:37Z</dcterms:modified>
</cp:coreProperties>
</file>